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7" r:id="rId4"/>
    <p:sldId id="261" r:id="rId5"/>
    <p:sldId id="264" r:id="rId6"/>
    <p:sldId id="258" r:id="rId7"/>
    <p:sldId id="262" r:id="rId8"/>
    <p:sldId id="265" r:id="rId9"/>
    <p:sldId id="259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248" y="-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EA5D91D3-A13E-494C-99E3-3118067178DE}" type="datetimeFigureOut">
              <a:rPr lang="pt-BR" smtClean="0"/>
              <a:pPr/>
              <a:t>23/12/2021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23/12/2021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23/12/2021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23/12/2021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23/12/2021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23/12/2021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23/12/2021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23/12/2021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23/12/2021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23/12/2021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D91D3-A13E-494C-99E3-3118067178DE}" type="datetimeFigureOut">
              <a:rPr lang="pt-BR" smtClean="0"/>
              <a:pPr/>
              <a:t>23/12/2021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EA5D91D3-A13E-494C-99E3-3118067178DE}" type="datetimeFigureOut">
              <a:rPr lang="pt-BR" smtClean="0"/>
              <a:pPr/>
              <a:t>23/12/2021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31189E44-37BF-47B0-B0EE-D6FD9AE37D71}" type="slidenum">
              <a:rPr lang="pt-BR" smtClean="0"/>
              <a:pPr/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03648" y="2348880"/>
            <a:ext cx="6400800" cy="1295400"/>
          </a:xfrm>
        </p:spPr>
        <p:txBody>
          <a:bodyPr>
            <a:normAutofit/>
          </a:bodyPr>
          <a:lstStyle/>
          <a:p>
            <a:r>
              <a:rPr lang="pt-BR" sz="6600" b="1" dirty="0"/>
              <a:t>PAST TENSES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5158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AF22A60-2D4C-4606-AE04-9DF39D68A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="" xmlns:a16="http://schemas.microsoft.com/office/drawing/2014/main" id="{CB5DFEDC-EA61-4E91-A8DD-4080A6350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/>
              <a:t>Talk </a:t>
            </a:r>
            <a:r>
              <a:rPr lang="pt-BR" sz="2800" dirty="0" err="1"/>
              <a:t>about</a:t>
            </a:r>
            <a:r>
              <a:rPr lang="pt-BR" sz="2800" dirty="0"/>
              <a:t> </a:t>
            </a:r>
            <a:r>
              <a:rPr lang="pt-BR" sz="2800" dirty="0" err="1"/>
              <a:t>actions</a:t>
            </a:r>
            <a:r>
              <a:rPr lang="pt-BR" sz="2800" dirty="0"/>
              <a:t> </a:t>
            </a:r>
            <a:r>
              <a:rPr lang="pt-BR" sz="2800" dirty="0" err="1"/>
              <a:t>that</a:t>
            </a:r>
            <a:r>
              <a:rPr lang="pt-BR" sz="2800" dirty="0"/>
              <a:t> </a:t>
            </a:r>
            <a:r>
              <a:rPr lang="pt-BR" sz="2800" dirty="0" err="1"/>
              <a:t>happened</a:t>
            </a:r>
            <a:r>
              <a:rPr lang="pt-BR" sz="2800" dirty="0"/>
              <a:t> </a:t>
            </a:r>
            <a:r>
              <a:rPr lang="pt-BR" sz="2800" dirty="0" err="1"/>
              <a:t>before</a:t>
            </a:r>
            <a:r>
              <a:rPr lang="pt-BR" sz="2800" dirty="0"/>
              <a:t> </a:t>
            </a:r>
            <a:r>
              <a:rPr lang="pt-BR" sz="2800" dirty="0" err="1"/>
              <a:t>another</a:t>
            </a:r>
            <a:r>
              <a:rPr lang="pt-BR" sz="2800" dirty="0"/>
              <a:t> </a:t>
            </a:r>
            <a:r>
              <a:rPr lang="pt-BR" sz="2800" dirty="0" err="1"/>
              <a:t>action</a:t>
            </a:r>
            <a:r>
              <a:rPr lang="pt-BR" sz="2800" dirty="0"/>
              <a:t> in </a:t>
            </a:r>
            <a:r>
              <a:rPr lang="pt-BR" sz="2800" dirty="0" err="1"/>
              <a:t>the</a:t>
            </a:r>
            <a:r>
              <a:rPr lang="pt-BR" sz="2800" dirty="0"/>
              <a:t> </a:t>
            </a:r>
            <a:r>
              <a:rPr lang="pt-BR" sz="2800" dirty="0" err="1"/>
              <a:t>past</a:t>
            </a:r>
            <a:endParaRPr lang="pt-BR" sz="2800" dirty="0"/>
          </a:p>
          <a:p>
            <a:r>
              <a:rPr lang="pt-BR" sz="2800" dirty="0"/>
              <a:t>Time </a:t>
            </a:r>
            <a:r>
              <a:rPr lang="pt-BR" sz="2800" dirty="0" err="1"/>
              <a:t>expressions</a:t>
            </a:r>
            <a:r>
              <a:rPr lang="pt-BR" sz="2800" dirty="0"/>
              <a:t>: WHEN / AFTER / BY THE TIME / AS SOON AS</a:t>
            </a:r>
          </a:p>
        </p:txBody>
      </p:sp>
    </p:spTree>
    <p:extLst>
      <p:ext uri="{BB962C8B-B14F-4D97-AF65-F5344CB8AC3E}">
        <p14:creationId xmlns:p14="http://schemas.microsoft.com/office/powerpoint/2010/main" val="1278198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F07044A-8E91-4D20-BBF2-DDD59E617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8446" y="1643354"/>
            <a:ext cx="6400800" cy="685800"/>
          </a:xfrm>
        </p:spPr>
        <p:txBody>
          <a:bodyPr>
            <a:noAutofit/>
          </a:bodyPr>
          <a:lstStyle/>
          <a:p>
            <a:r>
              <a:rPr lang="pt-BR" sz="2800" dirty="0" err="1"/>
              <a:t>Say</a:t>
            </a:r>
            <a:r>
              <a:rPr lang="pt-BR" sz="2800" dirty="0"/>
              <a:t> </a:t>
            </a:r>
            <a:r>
              <a:rPr lang="pt-BR" sz="2800" dirty="0" err="1"/>
              <a:t>the</a:t>
            </a:r>
            <a:r>
              <a:rPr lang="pt-BR" sz="2800" dirty="0"/>
              <a:t> </a:t>
            </a:r>
            <a:r>
              <a:rPr lang="pt-BR" sz="2800" dirty="0" err="1"/>
              <a:t>sentence</a:t>
            </a:r>
            <a:r>
              <a:rPr lang="pt-BR" sz="2800" dirty="0"/>
              <a:t> in </a:t>
            </a:r>
            <a:r>
              <a:rPr lang="pt-BR" sz="2800" dirty="0" err="1"/>
              <a:t>the</a:t>
            </a:r>
            <a:r>
              <a:rPr lang="pt-BR" sz="2800" dirty="0"/>
              <a:t> negative </a:t>
            </a:r>
            <a:r>
              <a:rPr lang="pt-BR" sz="2800" dirty="0" err="1"/>
              <a:t>and</a:t>
            </a:r>
            <a:r>
              <a:rPr lang="pt-BR" sz="2800" dirty="0"/>
              <a:t> </a:t>
            </a:r>
            <a:r>
              <a:rPr lang="pt-BR" sz="2800" dirty="0" err="1"/>
              <a:t>interrogative</a:t>
            </a:r>
            <a:r>
              <a:rPr lang="pt-BR" sz="2800" dirty="0"/>
              <a:t> </a:t>
            </a:r>
            <a:r>
              <a:rPr lang="pt-BR" sz="2800" dirty="0" err="1"/>
              <a:t>form</a:t>
            </a:r>
            <a:endParaRPr lang="pt-BR" sz="2800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4D06FFB8-ACAD-4FD1-A7BF-A02FE4C6DE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="" xmlns:a16="http://schemas.microsoft.com/office/drawing/2014/main" id="{7255C71E-FB2A-4A9D-B62A-1481AD2D57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2219907"/>
            <a:ext cx="6069682" cy="3484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036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THANK YOU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endParaRPr lang="sr-Latn-ME" dirty="0" smtClean="0"/>
          </a:p>
          <a:p>
            <a:r>
              <a:rPr lang="sr-Latn-ME" dirty="0" smtClean="0"/>
              <a:t>ANA DELIĆ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8A7C99E-9D5A-4498-903D-1101FE9EE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Resultado de imagem para comic strio past simple">
            <a:extLst>
              <a:ext uri="{FF2B5EF4-FFF2-40B4-BE49-F238E27FC236}">
                <a16:creationId xmlns="" xmlns:a16="http://schemas.microsoft.com/office/drawing/2014/main" id="{96847B3E-ECCC-47CE-9A2F-3926A66BA4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182" y="2349000"/>
            <a:ext cx="7363636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8016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2718792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2430D8A9-C65A-49D8-B80E-2325E700EA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1124744"/>
            <a:ext cx="5464000" cy="3960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AC7B1EBC-751B-4A84-B26A-200BB9A405E2}"/>
              </a:ext>
            </a:extLst>
          </p:cNvPr>
          <p:cNvSpPr txBox="1"/>
          <p:nvPr/>
        </p:nvSpPr>
        <p:spPr>
          <a:xfrm>
            <a:off x="1907704" y="5229200"/>
            <a:ext cx="546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*Auxiliar </a:t>
            </a:r>
            <a:r>
              <a:rPr lang="pt-BR" sz="2000" dirty="0" err="1"/>
              <a:t>verb</a:t>
            </a:r>
            <a:r>
              <a:rPr lang="pt-BR" sz="2000" dirty="0"/>
              <a:t>: DO (DID / DIDN’T)</a:t>
            </a:r>
          </a:p>
        </p:txBody>
      </p:sp>
    </p:spTree>
    <p:extLst>
      <p:ext uri="{BB962C8B-B14F-4D97-AF65-F5344CB8AC3E}">
        <p14:creationId xmlns:p14="http://schemas.microsoft.com/office/powerpoint/2010/main" val="2549888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A6F177C-A152-45E6-99B8-B1A223177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SIMPLE PAST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E9A73191-7465-4CF6-8814-136245BF27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800" dirty="0" err="1"/>
              <a:t>Finished</a:t>
            </a:r>
            <a:r>
              <a:rPr lang="pt-BR" sz="2800" dirty="0"/>
              <a:t> </a:t>
            </a:r>
            <a:r>
              <a:rPr lang="pt-BR" sz="2800" dirty="0" err="1"/>
              <a:t>actions</a:t>
            </a:r>
            <a:r>
              <a:rPr lang="pt-BR" sz="2800" dirty="0"/>
              <a:t> </a:t>
            </a:r>
            <a:r>
              <a:rPr lang="pt-BR" sz="2800" dirty="0" err="1"/>
              <a:t>or</a:t>
            </a:r>
            <a:r>
              <a:rPr lang="pt-BR" sz="2800" dirty="0"/>
              <a:t> </a:t>
            </a:r>
            <a:r>
              <a:rPr lang="pt-BR" sz="2800" dirty="0" err="1"/>
              <a:t>situations</a:t>
            </a:r>
            <a:r>
              <a:rPr lang="pt-BR" sz="2800" dirty="0"/>
              <a:t> in </a:t>
            </a:r>
            <a:r>
              <a:rPr lang="pt-BR" sz="2800" dirty="0" err="1"/>
              <a:t>the</a:t>
            </a:r>
            <a:r>
              <a:rPr lang="pt-BR" sz="2800" dirty="0"/>
              <a:t> </a:t>
            </a:r>
            <a:r>
              <a:rPr lang="pt-BR" sz="2800" dirty="0" err="1"/>
              <a:t>past</a:t>
            </a:r>
            <a:endParaRPr lang="pt-BR" sz="2800" dirty="0"/>
          </a:p>
          <a:p>
            <a:r>
              <a:rPr lang="pt-BR" sz="2800" dirty="0" err="1"/>
              <a:t>One</a:t>
            </a:r>
            <a:r>
              <a:rPr lang="pt-BR" sz="2800" dirty="0"/>
              <a:t> </a:t>
            </a:r>
            <a:r>
              <a:rPr lang="pt-BR" sz="2800" dirty="0" err="1"/>
              <a:t>thing</a:t>
            </a:r>
            <a:r>
              <a:rPr lang="pt-BR" sz="2800" dirty="0"/>
              <a:t> </a:t>
            </a:r>
            <a:r>
              <a:rPr lang="pt-BR" sz="2800" dirty="0" err="1"/>
              <a:t>happened</a:t>
            </a:r>
            <a:r>
              <a:rPr lang="pt-BR" sz="2800" dirty="0"/>
              <a:t> </a:t>
            </a:r>
            <a:r>
              <a:rPr lang="pt-BR" sz="2800" dirty="0" err="1"/>
              <a:t>after</a:t>
            </a:r>
            <a:r>
              <a:rPr lang="pt-BR" sz="2800" dirty="0"/>
              <a:t> </a:t>
            </a:r>
            <a:r>
              <a:rPr lang="pt-BR" sz="2800" dirty="0" err="1"/>
              <a:t>another</a:t>
            </a:r>
            <a:endParaRPr lang="pt-BR" sz="2800" dirty="0"/>
          </a:p>
          <a:p>
            <a:endParaRPr lang="pt-BR" sz="2800" dirty="0"/>
          </a:p>
          <a:p>
            <a:pPr indent="0">
              <a:buNone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1293980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62713E5-D3E6-437D-B1C5-80C51A1E8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060848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pt-BR" dirty="0" err="1"/>
              <a:t>Say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sentence</a:t>
            </a:r>
            <a:r>
              <a:rPr lang="pt-BR" dirty="0"/>
              <a:t> in </a:t>
            </a:r>
            <a:r>
              <a:rPr lang="pt-BR" dirty="0" err="1"/>
              <a:t>the</a:t>
            </a:r>
            <a:r>
              <a:rPr lang="pt-BR" dirty="0"/>
              <a:t> negative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interrogative</a:t>
            </a:r>
            <a:r>
              <a:rPr lang="pt-BR" dirty="0"/>
              <a:t> </a:t>
            </a:r>
            <a:r>
              <a:rPr lang="pt-BR" dirty="0" err="1"/>
              <a:t>form</a:t>
            </a:r>
            <a:endParaRPr lang="pt-BR" dirty="0"/>
          </a:p>
        </p:txBody>
      </p:sp>
      <p:pic>
        <p:nvPicPr>
          <p:cNvPr id="3074" name="Picture 2" descr="Resultado de imagem para comic strio past simple">
            <a:extLst>
              <a:ext uri="{FF2B5EF4-FFF2-40B4-BE49-F238E27FC236}">
                <a16:creationId xmlns="" xmlns:a16="http://schemas.microsoft.com/office/drawing/2014/main" id="{B7D9D6CD-B0BB-44A0-B747-B91010C9268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26" y="3284984"/>
            <a:ext cx="7578947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eta: para a Direita 4">
            <a:extLst>
              <a:ext uri="{FF2B5EF4-FFF2-40B4-BE49-F238E27FC236}">
                <a16:creationId xmlns="" xmlns:a16="http://schemas.microsoft.com/office/drawing/2014/main" id="{809DA339-E988-4E7C-93E2-97C770944E72}"/>
              </a:ext>
            </a:extLst>
          </p:cNvPr>
          <p:cNvSpPr/>
          <p:nvPr/>
        </p:nvSpPr>
        <p:spPr>
          <a:xfrm flipH="1">
            <a:off x="2555776" y="3284984"/>
            <a:ext cx="432048" cy="36004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2960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13" y="1119188"/>
            <a:ext cx="658177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3675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8D96FFC-E065-4B2C-A8BB-906E4892D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PAST CONTINUOUS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0369C90D-64A9-4C1A-9F0E-CBB3644F54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sz="2400" dirty="0"/>
              <a:t>Talk </a:t>
            </a:r>
            <a:r>
              <a:rPr lang="pt-BR" sz="2400" dirty="0" err="1"/>
              <a:t>about</a:t>
            </a:r>
            <a:r>
              <a:rPr lang="pt-BR" sz="2400" dirty="0"/>
              <a:t> </a:t>
            </a:r>
            <a:r>
              <a:rPr lang="pt-BR" sz="2400" dirty="0" err="1"/>
              <a:t>activities</a:t>
            </a:r>
            <a:r>
              <a:rPr lang="pt-BR" sz="2400" dirty="0"/>
              <a:t> in </a:t>
            </a:r>
            <a:r>
              <a:rPr lang="pt-BR" sz="2400" dirty="0" err="1"/>
              <a:t>progress</a:t>
            </a:r>
            <a:r>
              <a:rPr lang="pt-BR" sz="2400" dirty="0"/>
              <a:t> </a:t>
            </a:r>
            <a:r>
              <a:rPr lang="pt-BR" sz="2400" dirty="0" err="1"/>
              <a:t>at</a:t>
            </a:r>
            <a:r>
              <a:rPr lang="pt-BR" sz="2400" dirty="0"/>
              <a:t> </a:t>
            </a:r>
            <a:r>
              <a:rPr lang="pt-BR" sz="2400" dirty="0" err="1"/>
              <a:t>the</a:t>
            </a:r>
            <a:r>
              <a:rPr lang="pt-BR" sz="2400" dirty="0"/>
              <a:t> </a:t>
            </a:r>
            <a:r>
              <a:rPr lang="pt-BR" sz="2400" dirty="0" err="1"/>
              <a:t>moment</a:t>
            </a:r>
            <a:r>
              <a:rPr lang="pt-BR" sz="2400" dirty="0"/>
              <a:t> in </a:t>
            </a:r>
            <a:r>
              <a:rPr lang="pt-BR" sz="2400" dirty="0" err="1"/>
              <a:t>the</a:t>
            </a:r>
            <a:r>
              <a:rPr lang="pt-BR" sz="2400" dirty="0"/>
              <a:t> </a:t>
            </a:r>
            <a:r>
              <a:rPr lang="pt-BR" sz="2400" dirty="0" err="1"/>
              <a:t>past</a:t>
            </a:r>
            <a:endParaRPr lang="pt-BR" sz="2400" dirty="0"/>
          </a:p>
          <a:p>
            <a:r>
              <a:rPr lang="pt-BR" sz="2400" dirty="0" err="1"/>
              <a:t>Describe</a:t>
            </a:r>
            <a:r>
              <a:rPr lang="pt-BR" sz="2400" dirty="0"/>
              <a:t> </a:t>
            </a:r>
            <a:r>
              <a:rPr lang="pt-BR" sz="2400" dirty="0" err="1"/>
              <a:t>scenes</a:t>
            </a:r>
            <a:r>
              <a:rPr lang="pt-BR" sz="2400" dirty="0"/>
              <a:t> in a </a:t>
            </a:r>
            <a:r>
              <a:rPr lang="pt-BR" sz="2400" dirty="0" err="1"/>
              <a:t>story</a:t>
            </a:r>
            <a:r>
              <a:rPr lang="pt-BR" sz="2400" dirty="0"/>
              <a:t>, for </a:t>
            </a:r>
            <a:r>
              <a:rPr lang="pt-BR" sz="2400" dirty="0" err="1"/>
              <a:t>example</a:t>
            </a:r>
            <a:endParaRPr lang="pt-BR" sz="2400" dirty="0"/>
          </a:p>
          <a:p>
            <a:r>
              <a:rPr lang="pt-BR" sz="2400" dirty="0"/>
              <a:t>Talk </a:t>
            </a:r>
            <a:r>
              <a:rPr lang="pt-BR" sz="2400" dirty="0" err="1"/>
              <a:t>about</a:t>
            </a:r>
            <a:r>
              <a:rPr lang="pt-BR" sz="2400" dirty="0"/>
              <a:t> </a:t>
            </a:r>
            <a:r>
              <a:rPr lang="pt-BR" sz="2400" dirty="0" err="1"/>
              <a:t>an</a:t>
            </a:r>
            <a:r>
              <a:rPr lang="pt-BR" sz="2400" dirty="0"/>
              <a:t> </a:t>
            </a:r>
            <a:r>
              <a:rPr lang="pt-BR" sz="2400" dirty="0" err="1"/>
              <a:t>activity</a:t>
            </a:r>
            <a:r>
              <a:rPr lang="pt-BR" sz="2400" dirty="0"/>
              <a:t> in </a:t>
            </a:r>
            <a:r>
              <a:rPr lang="pt-BR" sz="2400" dirty="0" err="1"/>
              <a:t>progress</a:t>
            </a:r>
            <a:r>
              <a:rPr lang="pt-BR" sz="2400" dirty="0"/>
              <a:t> </a:t>
            </a:r>
            <a:r>
              <a:rPr lang="pt-BR" sz="2400" dirty="0" err="1"/>
              <a:t>when</a:t>
            </a:r>
            <a:r>
              <a:rPr lang="pt-BR" sz="2400" dirty="0"/>
              <a:t> </a:t>
            </a:r>
            <a:r>
              <a:rPr lang="pt-BR" sz="2400" dirty="0" err="1"/>
              <a:t>another</a:t>
            </a:r>
            <a:r>
              <a:rPr lang="pt-BR" sz="2400" dirty="0"/>
              <a:t> </a:t>
            </a:r>
            <a:r>
              <a:rPr lang="pt-BR" sz="2400" dirty="0" err="1"/>
              <a:t>interrupted</a:t>
            </a:r>
            <a:r>
              <a:rPr lang="pt-BR" sz="2400" dirty="0"/>
              <a:t> it</a:t>
            </a:r>
          </a:p>
          <a:p>
            <a:r>
              <a:rPr lang="pt-BR" sz="2400" dirty="0"/>
              <a:t>WHILE / AS / WHEN</a:t>
            </a:r>
          </a:p>
        </p:txBody>
      </p:sp>
    </p:spTree>
    <p:extLst>
      <p:ext uri="{BB962C8B-B14F-4D97-AF65-F5344CB8AC3E}">
        <p14:creationId xmlns:p14="http://schemas.microsoft.com/office/powerpoint/2010/main" val="62215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5E900459-E23B-4D9F-8681-41E048016F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Picture 2" descr="Resultado de imagem para comic strip past continuous">
            <a:extLst>
              <a:ext uri="{FF2B5EF4-FFF2-40B4-BE49-F238E27FC236}">
                <a16:creationId xmlns="" xmlns:a16="http://schemas.microsoft.com/office/drawing/2014/main" id="{15E35784-D7D4-465B-A1CE-13888EE0C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25175"/>
            <a:ext cx="5747176" cy="3821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5">
            <a:extLst>
              <a:ext uri="{FF2B5EF4-FFF2-40B4-BE49-F238E27FC236}">
                <a16:creationId xmlns="" xmlns:a16="http://schemas.microsoft.com/office/drawing/2014/main" id="{46EA33FE-8A89-493C-AF01-A1186BFC3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382" y="1153088"/>
            <a:ext cx="6400800" cy="685800"/>
          </a:xfrm>
        </p:spPr>
        <p:txBody>
          <a:bodyPr>
            <a:normAutofit fontScale="90000"/>
          </a:bodyPr>
          <a:lstStyle/>
          <a:p>
            <a:r>
              <a:rPr lang="pt-BR" dirty="0" err="1"/>
              <a:t>What</a:t>
            </a:r>
            <a:r>
              <a:rPr lang="pt-BR" dirty="0"/>
              <a:t>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question</a:t>
            </a:r>
            <a:r>
              <a:rPr lang="pt-B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63030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="" xmlns:a16="http://schemas.microsoft.com/office/drawing/2014/main" id="{CC22D5B0-28F1-4D00-86DD-0D397F5E8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312" y="1443037"/>
            <a:ext cx="5667375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2482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stura">
  <a:themeElements>
    <a:clrScheme name="Costura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Traje Formal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stur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97</TotalTime>
  <Words>114</Words>
  <Application>Microsoft Office PowerPoint</Application>
  <PresentationFormat>On-screen Show (4:3)</PresentationFormat>
  <Paragraphs>22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Costura</vt:lpstr>
      <vt:lpstr>PAST TENSES</vt:lpstr>
      <vt:lpstr>PowerPoint Presentation</vt:lpstr>
      <vt:lpstr>PowerPoint Presentation</vt:lpstr>
      <vt:lpstr>SIMPLE PAST</vt:lpstr>
      <vt:lpstr>Say the sentence in the negative and interrogative form</vt:lpstr>
      <vt:lpstr>PowerPoint Presentation</vt:lpstr>
      <vt:lpstr>PAST CONTINUOUS</vt:lpstr>
      <vt:lpstr>What was the question?</vt:lpstr>
      <vt:lpstr>PowerPoint Presentation</vt:lpstr>
      <vt:lpstr>PowerPoint Presentation</vt:lpstr>
      <vt:lpstr>Say the sentence in the negative and interrogative form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PAST TENSES</dc:title>
  <dc:creator>Gislaine Fonseca</dc:creator>
  <cp:lastModifiedBy>Ucenik</cp:lastModifiedBy>
  <cp:revision>16</cp:revision>
  <dcterms:created xsi:type="dcterms:W3CDTF">2017-02-09T14:25:16Z</dcterms:created>
  <dcterms:modified xsi:type="dcterms:W3CDTF">2021-12-23T12:57:59Z</dcterms:modified>
</cp:coreProperties>
</file>