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63" r:id="rId4"/>
    <p:sldId id="270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58" r:id="rId14"/>
    <p:sldId id="261" r:id="rId15"/>
  </p:sldIdLst>
  <p:sldSz cx="12192000" cy="6858000"/>
  <p:notesSz cx="6858000" cy="9144000"/>
  <p:custDataLst>
    <p:tags r:id="rId1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E79"/>
    <a:srgbClr val="BDD7EE"/>
    <a:srgbClr val="5432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63489-CA2A-410F-8938-CFDB26E85858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3AC18-EE14-49C3-9F13-072FEC32DE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1294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FD7FA5-07DD-4739-A811-889B1DBC740A}" type="slidenum">
              <a:rPr lang="tr-TR"/>
              <a:pPr eaLnBrk="1" hangingPunct="1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1992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126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D978BE-5FC3-429D-B121-1ADF5E7289D4}" type="slidenum">
              <a:rPr lang="tr-TR"/>
              <a:pPr eaLnBrk="1" hangingPunct="1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3396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229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4EF706-1A50-4A5E-A559-1BD4282C6D41}" type="slidenum">
              <a:rPr lang="tr-TR"/>
              <a:pPr eaLnBrk="1" hangingPunct="1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0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229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4EF706-1A50-4A5E-A559-1BD4282C6D41}" type="slidenum">
              <a:rPr lang="tr-TR"/>
              <a:pPr eaLnBrk="1" hangingPunct="1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825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229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4EF706-1A50-4A5E-A559-1BD4282C6D41}" type="slidenum">
              <a:rPr lang="tr-TR"/>
              <a:pPr eaLnBrk="1" hangingPunct="1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9738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A74E82-52BC-4D75-B8BB-3F620C666DF3}" type="slidenum">
              <a:rPr lang="tr-TR"/>
              <a:pPr eaLnBrk="1" hangingPunct="1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65573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E762F1-92B9-46F4-9A29-D8A4F1A39908}" type="slidenum">
              <a:rPr lang="tr-TR"/>
              <a:pPr eaLnBrk="1" hangingPunct="1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0376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803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463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496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894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4828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1476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6826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2174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0679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64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4246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A14E0-AAE9-4D40-8F99-685690A5DCC3}" type="datetimeFigureOut">
              <a:rPr lang="tr-TR" smtClean="0"/>
              <a:pPr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46D6-91F5-49EB-A45D-BDE4454F7D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347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hyperlink" Target="http://www.guorkhan.blogspot.com/" TargetMode="External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2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1935284" y="8004136"/>
            <a:ext cx="170968" cy="170968"/>
          </a:xfrm>
          <a:prstGeom prst="rect">
            <a:avLst/>
          </a:prstGeom>
        </p:spPr>
      </p:pic>
      <p:sp>
        <p:nvSpPr>
          <p:cNvPr id="6" name="Dikdörtgen 5">
            <a:hlinkClick r:id="rId6"/>
          </p:cNvPr>
          <p:cNvSpPr/>
          <p:nvPr/>
        </p:nvSpPr>
        <p:spPr>
          <a:xfrm>
            <a:off x="0" y="5708833"/>
            <a:ext cx="12192000" cy="6480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3963" y="4286874"/>
            <a:ext cx="3024553" cy="12485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dirty="0" smtClean="0">
              <a:latin typeface="AR CENA" panose="02000000000000000000" pitchFamily="2" charset="0"/>
            </a:endParaRPr>
          </a:p>
          <a:p>
            <a:r>
              <a:rPr lang="tr-TR" sz="2000" dirty="0" smtClean="0">
                <a:latin typeface="AR CENA" panose="02000000000000000000" pitchFamily="2" charset="0"/>
              </a:rPr>
              <a:t>I</a:t>
            </a:r>
          </a:p>
          <a:p>
            <a:r>
              <a:rPr lang="tr-TR" sz="2000" dirty="0" smtClean="0">
                <a:latin typeface="AR CENA" panose="02000000000000000000" pitchFamily="2" charset="0"/>
              </a:rPr>
              <a:t>You</a:t>
            </a:r>
          </a:p>
          <a:p>
            <a:r>
              <a:rPr lang="tr-TR" sz="2000" dirty="0" smtClean="0">
                <a:latin typeface="AR CENA" panose="02000000000000000000" pitchFamily="2" charset="0"/>
              </a:rPr>
              <a:t>We</a:t>
            </a:r>
          </a:p>
          <a:p>
            <a:r>
              <a:rPr lang="tr-TR" sz="2000" dirty="0" smtClean="0">
                <a:latin typeface="AR CENA" panose="02000000000000000000" pitchFamily="2" charset="0"/>
              </a:rPr>
              <a:t>They</a:t>
            </a:r>
          </a:p>
          <a:p>
            <a:pPr algn="ctr"/>
            <a:endParaRPr lang="tr-TR" sz="2000" dirty="0">
              <a:latin typeface="AR CENA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3695" y="4611248"/>
            <a:ext cx="1096107" cy="621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dirty="0" smtClean="0">
              <a:latin typeface="AR CENA" panose="02000000000000000000" pitchFamily="2" charset="0"/>
            </a:endParaRPr>
          </a:p>
          <a:p>
            <a:r>
              <a:rPr lang="tr-TR" sz="2000" dirty="0" smtClean="0">
                <a:latin typeface="AR CENA" panose="02000000000000000000" pitchFamily="2" charset="0"/>
              </a:rPr>
              <a:t>have</a:t>
            </a:r>
          </a:p>
          <a:p>
            <a:r>
              <a:rPr lang="tr-TR" sz="2000" dirty="0" smtClean="0">
                <a:latin typeface="AR CENA" panose="02000000000000000000" pitchFamily="2" charset="0"/>
              </a:rPr>
              <a:t>haven‘t</a:t>
            </a:r>
          </a:p>
          <a:p>
            <a:pPr algn="ctr"/>
            <a:endParaRPr lang="tr-TR" sz="2000" dirty="0">
              <a:latin typeface="AR CENA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9652" y="4600467"/>
            <a:ext cx="1096107" cy="621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dirty="0" smtClean="0">
              <a:latin typeface="AR CENA" panose="02000000000000000000" pitchFamily="2" charset="0"/>
            </a:endParaRPr>
          </a:p>
          <a:p>
            <a:pPr algn="r"/>
            <a:r>
              <a:rPr lang="tr-TR" sz="2000" dirty="0" smtClean="0">
                <a:latin typeface="AR CENA" panose="02000000000000000000" pitchFamily="2" charset="0"/>
              </a:rPr>
              <a:t>lived</a:t>
            </a:r>
          </a:p>
          <a:p>
            <a:pPr algn="r"/>
            <a:r>
              <a:rPr lang="tr-TR" sz="2000" dirty="0" smtClean="0">
                <a:latin typeface="AR CENA" panose="02000000000000000000" pitchFamily="2" charset="0"/>
              </a:rPr>
              <a:t>been</a:t>
            </a:r>
          </a:p>
          <a:p>
            <a:pPr algn="r"/>
            <a:r>
              <a:rPr lang="tr-TR" sz="2000" dirty="0" smtClean="0">
                <a:latin typeface="AR CENA" panose="02000000000000000000" pitchFamily="2" charset="0"/>
              </a:rPr>
              <a:t>gone</a:t>
            </a:r>
          </a:p>
          <a:p>
            <a:pPr algn="ctr"/>
            <a:endParaRPr lang="tr-TR" sz="2000" dirty="0">
              <a:latin typeface="AR CENA" panose="02000000000000000000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1935284" y="4761188"/>
            <a:ext cx="316523" cy="321442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Plus 8"/>
          <p:cNvSpPr/>
          <p:nvPr/>
        </p:nvSpPr>
        <p:spPr>
          <a:xfrm>
            <a:off x="3249741" y="4752742"/>
            <a:ext cx="316523" cy="321442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7904780" y="4286874"/>
            <a:ext cx="3024553" cy="12485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dirty="0" smtClean="0">
              <a:latin typeface="AR CENA" panose="02000000000000000000" pitchFamily="2" charset="0"/>
            </a:endParaRPr>
          </a:p>
          <a:p>
            <a:r>
              <a:rPr lang="tr-TR" sz="2000" dirty="0" smtClean="0">
                <a:latin typeface="AR CENA" panose="02000000000000000000" pitchFamily="2" charset="0"/>
              </a:rPr>
              <a:t>He</a:t>
            </a:r>
          </a:p>
          <a:p>
            <a:r>
              <a:rPr lang="tr-TR" sz="2000" dirty="0" smtClean="0">
                <a:latin typeface="AR CENA" panose="02000000000000000000" pitchFamily="2" charset="0"/>
              </a:rPr>
              <a:t>She</a:t>
            </a:r>
          </a:p>
          <a:p>
            <a:r>
              <a:rPr lang="tr-TR" sz="2000" dirty="0" smtClean="0">
                <a:latin typeface="AR CENA" panose="02000000000000000000" pitchFamily="2" charset="0"/>
              </a:rPr>
              <a:t>It</a:t>
            </a:r>
          </a:p>
          <a:p>
            <a:pPr algn="ctr"/>
            <a:endParaRPr lang="tr-TR" sz="2000" dirty="0">
              <a:latin typeface="AR CENA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512" y="4611248"/>
            <a:ext cx="1096107" cy="621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dirty="0" smtClean="0">
              <a:latin typeface="AR CENA" panose="02000000000000000000" pitchFamily="2" charset="0"/>
            </a:endParaRPr>
          </a:p>
          <a:p>
            <a:r>
              <a:rPr lang="tr-TR" sz="2000" dirty="0" smtClean="0">
                <a:latin typeface="AR CENA" panose="02000000000000000000" pitchFamily="2" charset="0"/>
              </a:rPr>
              <a:t>has</a:t>
            </a:r>
          </a:p>
          <a:p>
            <a:r>
              <a:rPr lang="tr-TR" sz="2000" dirty="0" smtClean="0">
                <a:latin typeface="AR CENA" panose="02000000000000000000" pitchFamily="2" charset="0"/>
              </a:rPr>
              <a:t>hasn‘t</a:t>
            </a:r>
          </a:p>
          <a:p>
            <a:pPr algn="ctr"/>
            <a:endParaRPr lang="tr-TR" sz="2000" dirty="0">
              <a:latin typeface="AR CENA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80469" y="4600467"/>
            <a:ext cx="1096107" cy="621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dirty="0" smtClean="0">
              <a:latin typeface="AR CENA" panose="02000000000000000000" pitchFamily="2" charset="0"/>
            </a:endParaRPr>
          </a:p>
          <a:p>
            <a:pPr algn="r"/>
            <a:r>
              <a:rPr lang="tr-TR" sz="2000" dirty="0" smtClean="0">
                <a:latin typeface="AR CENA" panose="02000000000000000000" pitchFamily="2" charset="0"/>
              </a:rPr>
              <a:t>lived</a:t>
            </a:r>
          </a:p>
          <a:p>
            <a:pPr algn="r"/>
            <a:r>
              <a:rPr lang="tr-TR" sz="2000" dirty="0" smtClean="0">
                <a:latin typeface="AR CENA" panose="02000000000000000000" pitchFamily="2" charset="0"/>
              </a:rPr>
              <a:t>been</a:t>
            </a:r>
          </a:p>
          <a:p>
            <a:pPr algn="r"/>
            <a:r>
              <a:rPr lang="tr-TR" sz="2000" dirty="0" smtClean="0">
                <a:latin typeface="AR CENA" panose="02000000000000000000" pitchFamily="2" charset="0"/>
              </a:rPr>
              <a:t>gone</a:t>
            </a:r>
          </a:p>
          <a:p>
            <a:pPr algn="ctr"/>
            <a:endParaRPr lang="tr-TR" sz="2000" dirty="0">
              <a:latin typeface="AR CENA" panose="02000000000000000000" pitchFamily="2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8526101" y="4761188"/>
            <a:ext cx="316523" cy="321442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Plus 13"/>
          <p:cNvSpPr/>
          <p:nvPr/>
        </p:nvSpPr>
        <p:spPr>
          <a:xfrm>
            <a:off x="9840558" y="4752742"/>
            <a:ext cx="316523" cy="321442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387370" y="3953139"/>
            <a:ext cx="11480800" cy="1739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0" y="1111822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 CENA" panose="02000000000000000000" pitchFamily="2" charset="0"/>
                <a:cs typeface="Arial" charset="0"/>
              </a:rPr>
              <a:t>THE PRESENT </a:t>
            </a:r>
            <a:r>
              <a:rPr lang="tr-TR" sz="9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 CENA" panose="02000000000000000000" pitchFamily="2" charset="0"/>
                <a:cs typeface="Arial" charset="0"/>
              </a:rPr>
              <a:t>PERFECT </a:t>
            </a:r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 CENA" panose="02000000000000000000" pitchFamily="2" charset="0"/>
                <a:cs typeface="Arial" charset="0"/>
              </a:rPr>
              <a:t>TENSE</a:t>
            </a:r>
            <a:endParaRPr lang="tr-TR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AR CENA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47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 nodePh="1">
                                  <p:stCondLst>
                                    <p:cond delay="16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6" grpId="0"/>
      <p:bldP spid="1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031" y="259307"/>
            <a:ext cx="11951594" cy="629161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Rule 5:</a:t>
            </a:r>
          </a:p>
          <a:p>
            <a:pPr algn="ctr"/>
            <a:r>
              <a:rPr lang="tr-TR" sz="3600" dirty="0" smtClean="0">
                <a:latin typeface="AR CENA" panose="02000000000000000000" pitchFamily="2" charset="0"/>
              </a:rPr>
              <a:t>Lately/Recently: These words give us information about the events happened in the near past. They don’t give a specific time in the past. </a:t>
            </a:r>
          </a:p>
          <a:p>
            <a:pPr algn="ctr"/>
            <a:r>
              <a:rPr lang="tr-TR" sz="3600" dirty="0" smtClean="0">
                <a:latin typeface="AR CENA" panose="02000000000000000000" pitchFamily="2" charset="0"/>
              </a:rPr>
              <a:t>So, we can use ‘The Present Perfect Tense’.</a:t>
            </a: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192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2"/>
          <p:cNvSpPr/>
          <p:nvPr/>
        </p:nvSpPr>
        <p:spPr>
          <a:xfrm>
            <a:off x="6997696" y="1066007"/>
            <a:ext cx="4335463" cy="5003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400" b="1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tr-TR" sz="3600" b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84224" y="1066008"/>
            <a:ext cx="4335463" cy="5003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400" b="1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tr-TR" sz="3600" b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</p:txBody>
      </p:sp>
      <p:pic>
        <p:nvPicPr>
          <p:cNvPr id="19458" name="Picture 2" descr="H:\my comptr\gifs\3. people monk-writer\animations\people_3\teenagers\teenage_friends_talki_a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205" y="2205096"/>
            <a:ext cx="2857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51655" y="957250"/>
            <a:ext cx="2384798" cy="1335314"/>
          </a:xfrm>
          <a:prstGeom prst="wedgeRoundRectCallout">
            <a:avLst>
              <a:gd name="adj1" fmla="val 43664"/>
              <a:gd name="adj2" fmla="val 69006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Have</a:t>
            </a:r>
            <a:r>
              <a:rPr lang="en-US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 you ​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seen</a:t>
            </a:r>
            <a:r>
              <a:rPr lang="en-US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endParaRPr lang="tr-TR" sz="2400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any good ​films </a:t>
            </a:r>
            <a:r>
              <a:rPr lang="en-US" sz="2400" u="sng" dirty="0" smtClean="0">
                <a:solidFill>
                  <a:schemeClr val="tx1"/>
                </a:solidFill>
                <a:latin typeface="AR CENA" panose="02000000000000000000" pitchFamily="2" charset="0"/>
              </a:rPr>
              <a:t>recently</a:t>
            </a:r>
            <a:r>
              <a:rPr lang="en-US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?</a:t>
            </a:r>
            <a:endParaRPr lang="tr-TR" sz="24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120082" y="957250"/>
            <a:ext cx="2614872" cy="1335314"/>
          </a:xfrm>
          <a:prstGeom prst="wedgeRoundRectCallout">
            <a:avLst>
              <a:gd name="adj1" fmla="val -25708"/>
              <a:gd name="adj2" fmla="val 72741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Unfortunately! I </a:t>
            </a:r>
            <a:r>
              <a:rPr lang="tr-T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have been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 very busy </a:t>
            </a:r>
            <a:r>
              <a:rPr lang="tr-TR" sz="2400" u="sng" dirty="0" smtClean="0">
                <a:solidFill>
                  <a:schemeClr val="tx1"/>
                </a:solidFill>
                <a:latin typeface="AR CENA" panose="02000000000000000000" pitchFamily="2" charset="0"/>
              </a:rPr>
              <a:t>lately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.</a:t>
            </a:r>
            <a:endParaRPr lang="tr-TR" sz="24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pic>
        <p:nvPicPr>
          <p:cNvPr id="19460" name="Picture 4" descr="H:\my comptr\gifs\3. people monk-writer\animations\people_3\scientist\marvin_delivering_sci_a_h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4830" y="2434432"/>
            <a:ext cx="19335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208874" y="361507"/>
            <a:ext cx="3955312" cy="1931057"/>
          </a:xfrm>
          <a:prstGeom prst="wedgeRoundRectCallout">
            <a:avLst>
              <a:gd name="adj1" fmla="val -12799"/>
              <a:gd name="adj2" fmla="val 59300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….</a:t>
            </a:r>
            <a:r>
              <a:rPr lang="en-US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There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has been</a:t>
            </a:r>
            <a:r>
              <a:rPr lang="en-US" sz="2400" dirty="0">
                <a:solidFill>
                  <a:schemeClr val="tx1"/>
                </a:solidFill>
                <a:latin typeface="AR CENA" panose="02000000000000000000" pitchFamily="2" charset="0"/>
              </a:rPr>
              <a:t> a great progress against </a:t>
            </a:r>
            <a:r>
              <a:rPr lang="en-US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cancer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2400" u="sng" dirty="0" smtClean="0">
                <a:solidFill>
                  <a:schemeClr val="tx1"/>
                </a:solidFill>
                <a:latin typeface="AR CENA" panose="02000000000000000000" pitchFamily="2" charset="0"/>
              </a:rPr>
              <a:t>recently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. Especially, Turkish scientist Aziz Sancar, who won the Nobel chemistry prize, </a:t>
            </a:r>
            <a:r>
              <a:rPr lang="tr-TR" sz="2400" dirty="0" smtClean="0">
                <a:solidFill>
                  <a:srgbClr val="FFFF00"/>
                </a:solidFill>
                <a:latin typeface="AR CENA" panose="02000000000000000000" pitchFamily="2" charset="0"/>
              </a:rPr>
              <a:t>has found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….</a:t>
            </a:r>
            <a:endParaRPr lang="tr-TR" sz="24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1237" y="-285751"/>
            <a:ext cx="6100763" cy="74580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ounded Rectangle 12"/>
          <p:cNvSpPr/>
          <p:nvPr/>
        </p:nvSpPr>
        <p:spPr>
          <a:xfrm>
            <a:off x="8705499" y="6488735"/>
            <a:ext cx="3327861" cy="3810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5756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3.33333E-6 L -0.49896 -0.00439 " pathEditMode="relative" rAng="0" ptsTypes="AA">
                                      <p:cBhvr>
                                        <p:cTn id="1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031" y="259307"/>
            <a:ext cx="11951594" cy="629161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Rule 6:</a:t>
            </a:r>
          </a:p>
          <a:p>
            <a:pPr algn="ctr"/>
            <a:r>
              <a:rPr lang="tr-TR" sz="3600" dirty="0" smtClean="0">
                <a:latin typeface="AR CENA" panose="02000000000000000000" pitchFamily="2" charset="0"/>
              </a:rPr>
              <a:t>Already/Just/Yet: We also use these words in this tense </a:t>
            </a:r>
          </a:p>
          <a:p>
            <a:pPr algn="ctr"/>
            <a:r>
              <a:rPr lang="tr-TR" sz="3600" dirty="0" smtClean="0">
                <a:latin typeface="AR CENA" panose="02000000000000000000" pitchFamily="2" charset="0"/>
              </a:rPr>
              <a:t>‘The Present Perfect Tense’</a:t>
            </a: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063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kdörtgen 2"/>
          <p:cNvSpPr/>
          <p:nvPr/>
        </p:nvSpPr>
        <p:spPr>
          <a:xfrm>
            <a:off x="6965791" y="1076824"/>
            <a:ext cx="4335463" cy="5003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400" b="1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tr-TR" sz="3600" b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</p:txBody>
      </p:sp>
      <p:pic>
        <p:nvPicPr>
          <p:cNvPr id="307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6601" y="197803"/>
            <a:ext cx="5831068" cy="336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Bulut 12"/>
          <p:cNvSpPr/>
          <p:nvPr/>
        </p:nvSpPr>
        <p:spPr>
          <a:xfrm rot="19287979">
            <a:off x="4257587" y="2730226"/>
            <a:ext cx="162392" cy="8855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979 h 43969"/>
              <a:gd name="connsiteX1" fmla="*/ 5659 w 43256"/>
              <a:gd name="connsiteY1" fmla="*/ 7516 h 43969"/>
              <a:gd name="connsiteX2" fmla="*/ 14041 w 43256"/>
              <a:gd name="connsiteY2" fmla="*/ 5811 h 43969"/>
              <a:gd name="connsiteX3" fmla="*/ 22492 w 43256"/>
              <a:gd name="connsiteY3" fmla="*/ 4041 h 43969"/>
              <a:gd name="connsiteX4" fmla="*/ 25785 w 43256"/>
              <a:gd name="connsiteY4" fmla="*/ 809 h 43969"/>
              <a:gd name="connsiteX5" fmla="*/ 29869 w 43256"/>
              <a:gd name="connsiteY5" fmla="*/ 3090 h 43969"/>
              <a:gd name="connsiteX6" fmla="*/ 35499 w 43256"/>
              <a:gd name="connsiteY6" fmla="*/ 1299 h 43969"/>
              <a:gd name="connsiteX7" fmla="*/ 38354 w 43256"/>
              <a:gd name="connsiteY7" fmla="*/ 6185 h 43969"/>
              <a:gd name="connsiteX8" fmla="*/ 42018 w 43256"/>
              <a:gd name="connsiteY8" fmla="*/ 10927 h 43969"/>
              <a:gd name="connsiteX9" fmla="*/ 41854 w 43256"/>
              <a:gd name="connsiteY9" fmla="*/ 16069 h 43969"/>
              <a:gd name="connsiteX10" fmla="*/ 43052 w 43256"/>
              <a:gd name="connsiteY10" fmla="*/ 23931 h 43969"/>
              <a:gd name="connsiteX11" fmla="*/ 37440 w 43256"/>
              <a:gd name="connsiteY11" fmla="*/ 30813 h 43969"/>
              <a:gd name="connsiteX12" fmla="*/ 35431 w 43256"/>
              <a:gd name="connsiteY12" fmla="*/ 36710 h 43969"/>
              <a:gd name="connsiteX13" fmla="*/ 28591 w 43256"/>
              <a:gd name="connsiteY13" fmla="*/ 37424 h 43969"/>
              <a:gd name="connsiteX14" fmla="*/ 23703 w 43256"/>
              <a:gd name="connsiteY14" fmla="*/ 43715 h 43969"/>
              <a:gd name="connsiteX15" fmla="*/ 16516 w 43256"/>
              <a:gd name="connsiteY15" fmla="*/ 39875 h 43969"/>
              <a:gd name="connsiteX16" fmla="*/ 5840 w 43256"/>
              <a:gd name="connsiteY16" fmla="*/ 36081 h 43969"/>
              <a:gd name="connsiteX17" fmla="*/ 1146 w 43256"/>
              <a:gd name="connsiteY17" fmla="*/ 31859 h 43969"/>
              <a:gd name="connsiteX18" fmla="*/ 2149 w 43256"/>
              <a:gd name="connsiteY18" fmla="*/ 26160 h 43969"/>
              <a:gd name="connsiteX19" fmla="*/ 31 w 43256"/>
              <a:gd name="connsiteY19" fmla="*/ 20313 h 43969"/>
              <a:gd name="connsiteX20" fmla="*/ 3899 w 43256"/>
              <a:gd name="connsiteY20" fmla="*/ 15116 h 43969"/>
              <a:gd name="connsiteX21" fmla="*/ 3936 w 43256"/>
              <a:gd name="connsiteY21" fmla="*/ 14979 h 43969"/>
              <a:gd name="connsiteX0" fmla="*/ 4729 w 43256"/>
              <a:gd name="connsiteY0" fmla="*/ 26786 h 43969"/>
              <a:gd name="connsiteX1" fmla="*/ 2196 w 43256"/>
              <a:gd name="connsiteY1" fmla="*/ 25989 h 43969"/>
              <a:gd name="connsiteX2" fmla="*/ 6964 w 43256"/>
              <a:gd name="connsiteY2" fmla="*/ 35508 h 43969"/>
              <a:gd name="connsiteX3" fmla="*/ 5856 w 43256"/>
              <a:gd name="connsiteY3" fmla="*/ 35889 h 43969"/>
              <a:gd name="connsiteX4" fmla="*/ 16514 w 43256"/>
              <a:gd name="connsiteY4" fmla="*/ 39699 h 43969"/>
              <a:gd name="connsiteX5" fmla="*/ 15846 w 43256"/>
              <a:gd name="connsiteY5" fmla="*/ 37959 h 43969"/>
              <a:gd name="connsiteX6" fmla="*/ 28863 w 43256"/>
              <a:gd name="connsiteY6" fmla="*/ 35360 h 43969"/>
              <a:gd name="connsiteX7" fmla="*/ 28596 w 43256"/>
              <a:gd name="connsiteY7" fmla="*/ 37269 h 43969"/>
              <a:gd name="connsiteX8" fmla="*/ 34165 w 43256"/>
              <a:gd name="connsiteY8" fmla="*/ 23563 h 43969"/>
              <a:gd name="connsiteX9" fmla="*/ 37416 w 43256"/>
              <a:gd name="connsiteY9" fmla="*/ 30699 h 43969"/>
              <a:gd name="connsiteX10" fmla="*/ 41834 w 43256"/>
              <a:gd name="connsiteY10" fmla="*/ 15963 h 43969"/>
              <a:gd name="connsiteX11" fmla="*/ 40386 w 43256"/>
              <a:gd name="connsiteY11" fmla="*/ 18639 h 43969"/>
              <a:gd name="connsiteX12" fmla="*/ 38360 w 43256"/>
              <a:gd name="connsiteY12" fmla="*/ 6035 h 43969"/>
              <a:gd name="connsiteX13" fmla="*/ 38436 w 43256"/>
              <a:gd name="connsiteY13" fmla="*/ 7299 h 43969"/>
              <a:gd name="connsiteX14" fmla="*/ 29114 w 43256"/>
              <a:gd name="connsiteY14" fmla="*/ 4561 h 43969"/>
              <a:gd name="connsiteX15" fmla="*/ 29856 w 43256"/>
              <a:gd name="connsiteY15" fmla="*/ 2949 h 43969"/>
              <a:gd name="connsiteX16" fmla="*/ 22177 w 43256"/>
              <a:gd name="connsiteY16" fmla="*/ 5329 h 43969"/>
              <a:gd name="connsiteX17" fmla="*/ 22536 w 43256"/>
              <a:gd name="connsiteY17" fmla="*/ 3939 h 43969"/>
              <a:gd name="connsiteX18" fmla="*/ 14036 w 43256"/>
              <a:gd name="connsiteY18" fmla="*/ 5801 h 43969"/>
              <a:gd name="connsiteX19" fmla="*/ 15336 w 43256"/>
              <a:gd name="connsiteY19" fmla="*/ 28 h 43969"/>
              <a:gd name="connsiteX20" fmla="*/ 4163 w 43256"/>
              <a:gd name="connsiteY20" fmla="*/ 16398 h 43969"/>
              <a:gd name="connsiteX21" fmla="*/ 3936 w 43256"/>
              <a:gd name="connsiteY21" fmla="*/ 14979 h 43969"/>
              <a:gd name="connsiteX0" fmla="*/ 3936 w 43256"/>
              <a:gd name="connsiteY0" fmla="*/ 15313 h 44303"/>
              <a:gd name="connsiteX1" fmla="*/ 5659 w 43256"/>
              <a:gd name="connsiteY1" fmla="*/ 7850 h 44303"/>
              <a:gd name="connsiteX2" fmla="*/ 14041 w 43256"/>
              <a:gd name="connsiteY2" fmla="*/ 6145 h 44303"/>
              <a:gd name="connsiteX3" fmla="*/ 22492 w 43256"/>
              <a:gd name="connsiteY3" fmla="*/ 4375 h 44303"/>
              <a:gd name="connsiteX4" fmla="*/ 25785 w 43256"/>
              <a:gd name="connsiteY4" fmla="*/ 1143 h 44303"/>
              <a:gd name="connsiteX5" fmla="*/ 29869 w 43256"/>
              <a:gd name="connsiteY5" fmla="*/ 3424 h 44303"/>
              <a:gd name="connsiteX6" fmla="*/ 35499 w 43256"/>
              <a:gd name="connsiteY6" fmla="*/ 1633 h 44303"/>
              <a:gd name="connsiteX7" fmla="*/ 38354 w 43256"/>
              <a:gd name="connsiteY7" fmla="*/ 6519 h 44303"/>
              <a:gd name="connsiteX8" fmla="*/ 42018 w 43256"/>
              <a:gd name="connsiteY8" fmla="*/ 11261 h 44303"/>
              <a:gd name="connsiteX9" fmla="*/ 41854 w 43256"/>
              <a:gd name="connsiteY9" fmla="*/ 16403 h 44303"/>
              <a:gd name="connsiteX10" fmla="*/ 43052 w 43256"/>
              <a:gd name="connsiteY10" fmla="*/ 24265 h 44303"/>
              <a:gd name="connsiteX11" fmla="*/ 37440 w 43256"/>
              <a:gd name="connsiteY11" fmla="*/ 31147 h 44303"/>
              <a:gd name="connsiteX12" fmla="*/ 35431 w 43256"/>
              <a:gd name="connsiteY12" fmla="*/ 37044 h 44303"/>
              <a:gd name="connsiteX13" fmla="*/ 28591 w 43256"/>
              <a:gd name="connsiteY13" fmla="*/ 37758 h 44303"/>
              <a:gd name="connsiteX14" fmla="*/ 23703 w 43256"/>
              <a:gd name="connsiteY14" fmla="*/ 44049 h 44303"/>
              <a:gd name="connsiteX15" fmla="*/ 16516 w 43256"/>
              <a:gd name="connsiteY15" fmla="*/ 40209 h 44303"/>
              <a:gd name="connsiteX16" fmla="*/ 5840 w 43256"/>
              <a:gd name="connsiteY16" fmla="*/ 36415 h 44303"/>
              <a:gd name="connsiteX17" fmla="*/ 1146 w 43256"/>
              <a:gd name="connsiteY17" fmla="*/ 32193 h 44303"/>
              <a:gd name="connsiteX18" fmla="*/ 2149 w 43256"/>
              <a:gd name="connsiteY18" fmla="*/ 26494 h 44303"/>
              <a:gd name="connsiteX19" fmla="*/ 31 w 43256"/>
              <a:gd name="connsiteY19" fmla="*/ 20647 h 44303"/>
              <a:gd name="connsiteX20" fmla="*/ 3899 w 43256"/>
              <a:gd name="connsiteY20" fmla="*/ 15450 h 44303"/>
              <a:gd name="connsiteX21" fmla="*/ 3936 w 43256"/>
              <a:gd name="connsiteY21" fmla="*/ 15313 h 44303"/>
              <a:gd name="connsiteX0" fmla="*/ 4729 w 43256"/>
              <a:gd name="connsiteY0" fmla="*/ 27120 h 44303"/>
              <a:gd name="connsiteX1" fmla="*/ 2196 w 43256"/>
              <a:gd name="connsiteY1" fmla="*/ 26323 h 44303"/>
              <a:gd name="connsiteX2" fmla="*/ 6964 w 43256"/>
              <a:gd name="connsiteY2" fmla="*/ 35842 h 44303"/>
              <a:gd name="connsiteX3" fmla="*/ 5856 w 43256"/>
              <a:gd name="connsiteY3" fmla="*/ 36223 h 44303"/>
              <a:gd name="connsiteX4" fmla="*/ 16514 w 43256"/>
              <a:gd name="connsiteY4" fmla="*/ 40033 h 44303"/>
              <a:gd name="connsiteX5" fmla="*/ 15846 w 43256"/>
              <a:gd name="connsiteY5" fmla="*/ 38293 h 44303"/>
              <a:gd name="connsiteX6" fmla="*/ 28863 w 43256"/>
              <a:gd name="connsiteY6" fmla="*/ 35694 h 44303"/>
              <a:gd name="connsiteX7" fmla="*/ 28596 w 43256"/>
              <a:gd name="connsiteY7" fmla="*/ 37603 h 44303"/>
              <a:gd name="connsiteX8" fmla="*/ 34165 w 43256"/>
              <a:gd name="connsiteY8" fmla="*/ 23897 h 44303"/>
              <a:gd name="connsiteX9" fmla="*/ 37416 w 43256"/>
              <a:gd name="connsiteY9" fmla="*/ 31033 h 44303"/>
              <a:gd name="connsiteX10" fmla="*/ 41834 w 43256"/>
              <a:gd name="connsiteY10" fmla="*/ 16297 h 44303"/>
              <a:gd name="connsiteX11" fmla="*/ 40386 w 43256"/>
              <a:gd name="connsiteY11" fmla="*/ 18973 h 44303"/>
              <a:gd name="connsiteX12" fmla="*/ 38360 w 43256"/>
              <a:gd name="connsiteY12" fmla="*/ 6369 h 44303"/>
              <a:gd name="connsiteX13" fmla="*/ 38436 w 43256"/>
              <a:gd name="connsiteY13" fmla="*/ 7633 h 44303"/>
              <a:gd name="connsiteX14" fmla="*/ 29114 w 43256"/>
              <a:gd name="connsiteY14" fmla="*/ 4895 h 44303"/>
              <a:gd name="connsiteX15" fmla="*/ 29856 w 43256"/>
              <a:gd name="connsiteY15" fmla="*/ 3283 h 44303"/>
              <a:gd name="connsiteX16" fmla="*/ 22177 w 43256"/>
              <a:gd name="connsiteY16" fmla="*/ 5663 h 44303"/>
              <a:gd name="connsiteX17" fmla="*/ 19681 w 43256"/>
              <a:gd name="connsiteY17" fmla="*/ 0 h 44303"/>
              <a:gd name="connsiteX18" fmla="*/ 14036 w 43256"/>
              <a:gd name="connsiteY18" fmla="*/ 6135 h 44303"/>
              <a:gd name="connsiteX19" fmla="*/ 15336 w 43256"/>
              <a:gd name="connsiteY19" fmla="*/ 362 h 44303"/>
              <a:gd name="connsiteX20" fmla="*/ 4163 w 43256"/>
              <a:gd name="connsiteY20" fmla="*/ 16732 h 44303"/>
              <a:gd name="connsiteX21" fmla="*/ 3936 w 43256"/>
              <a:gd name="connsiteY21" fmla="*/ 15313 h 44303"/>
              <a:gd name="connsiteX0" fmla="*/ 3936 w 43256"/>
              <a:gd name="connsiteY0" fmla="*/ 15313 h 44303"/>
              <a:gd name="connsiteX1" fmla="*/ 5659 w 43256"/>
              <a:gd name="connsiteY1" fmla="*/ 7850 h 44303"/>
              <a:gd name="connsiteX2" fmla="*/ 14041 w 43256"/>
              <a:gd name="connsiteY2" fmla="*/ 6145 h 44303"/>
              <a:gd name="connsiteX3" fmla="*/ 22492 w 43256"/>
              <a:gd name="connsiteY3" fmla="*/ 4375 h 44303"/>
              <a:gd name="connsiteX4" fmla="*/ 25785 w 43256"/>
              <a:gd name="connsiteY4" fmla="*/ 1143 h 44303"/>
              <a:gd name="connsiteX5" fmla="*/ 29869 w 43256"/>
              <a:gd name="connsiteY5" fmla="*/ 3424 h 44303"/>
              <a:gd name="connsiteX6" fmla="*/ 35499 w 43256"/>
              <a:gd name="connsiteY6" fmla="*/ 1633 h 44303"/>
              <a:gd name="connsiteX7" fmla="*/ 38354 w 43256"/>
              <a:gd name="connsiteY7" fmla="*/ 6519 h 44303"/>
              <a:gd name="connsiteX8" fmla="*/ 42018 w 43256"/>
              <a:gd name="connsiteY8" fmla="*/ 11261 h 44303"/>
              <a:gd name="connsiteX9" fmla="*/ 41854 w 43256"/>
              <a:gd name="connsiteY9" fmla="*/ 16403 h 44303"/>
              <a:gd name="connsiteX10" fmla="*/ 43052 w 43256"/>
              <a:gd name="connsiteY10" fmla="*/ 24265 h 44303"/>
              <a:gd name="connsiteX11" fmla="*/ 37440 w 43256"/>
              <a:gd name="connsiteY11" fmla="*/ 31147 h 44303"/>
              <a:gd name="connsiteX12" fmla="*/ 35431 w 43256"/>
              <a:gd name="connsiteY12" fmla="*/ 37044 h 44303"/>
              <a:gd name="connsiteX13" fmla="*/ 28591 w 43256"/>
              <a:gd name="connsiteY13" fmla="*/ 37758 h 44303"/>
              <a:gd name="connsiteX14" fmla="*/ 23703 w 43256"/>
              <a:gd name="connsiteY14" fmla="*/ 44049 h 44303"/>
              <a:gd name="connsiteX15" fmla="*/ 16516 w 43256"/>
              <a:gd name="connsiteY15" fmla="*/ 40209 h 44303"/>
              <a:gd name="connsiteX16" fmla="*/ 5840 w 43256"/>
              <a:gd name="connsiteY16" fmla="*/ 36415 h 44303"/>
              <a:gd name="connsiteX17" fmla="*/ 1146 w 43256"/>
              <a:gd name="connsiteY17" fmla="*/ 32193 h 44303"/>
              <a:gd name="connsiteX18" fmla="*/ 2149 w 43256"/>
              <a:gd name="connsiteY18" fmla="*/ 26494 h 44303"/>
              <a:gd name="connsiteX19" fmla="*/ 31 w 43256"/>
              <a:gd name="connsiteY19" fmla="*/ 20647 h 44303"/>
              <a:gd name="connsiteX20" fmla="*/ 3899 w 43256"/>
              <a:gd name="connsiteY20" fmla="*/ 15450 h 44303"/>
              <a:gd name="connsiteX21" fmla="*/ 3936 w 43256"/>
              <a:gd name="connsiteY21" fmla="*/ 15313 h 44303"/>
              <a:gd name="connsiteX0" fmla="*/ 4729 w 43256"/>
              <a:gd name="connsiteY0" fmla="*/ 27120 h 44303"/>
              <a:gd name="connsiteX1" fmla="*/ 2196 w 43256"/>
              <a:gd name="connsiteY1" fmla="*/ 26323 h 44303"/>
              <a:gd name="connsiteX2" fmla="*/ 6964 w 43256"/>
              <a:gd name="connsiteY2" fmla="*/ 35842 h 44303"/>
              <a:gd name="connsiteX3" fmla="*/ 5856 w 43256"/>
              <a:gd name="connsiteY3" fmla="*/ 36223 h 44303"/>
              <a:gd name="connsiteX4" fmla="*/ 13659 w 43256"/>
              <a:gd name="connsiteY4" fmla="*/ 40033 h 44303"/>
              <a:gd name="connsiteX5" fmla="*/ 15846 w 43256"/>
              <a:gd name="connsiteY5" fmla="*/ 38293 h 44303"/>
              <a:gd name="connsiteX6" fmla="*/ 28863 w 43256"/>
              <a:gd name="connsiteY6" fmla="*/ 35694 h 44303"/>
              <a:gd name="connsiteX7" fmla="*/ 28596 w 43256"/>
              <a:gd name="connsiteY7" fmla="*/ 37603 h 44303"/>
              <a:gd name="connsiteX8" fmla="*/ 34165 w 43256"/>
              <a:gd name="connsiteY8" fmla="*/ 23897 h 44303"/>
              <a:gd name="connsiteX9" fmla="*/ 37416 w 43256"/>
              <a:gd name="connsiteY9" fmla="*/ 31033 h 44303"/>
              <a:gd name="connsiteX10" fmla="*/ 41834 w 43256"/>
              <a:gd name="connsiteY10" fmla="*/ 16297 h 44303"/>
              <a:gd name="connsiteX11" fmla="*/ 40386 w 43256"/>
              <a:gd name="connsiteY11" fmla="*/ 18973 h 44303"/>
              <a:gd name="connsiteX12" fmla="*/ 38360 w 43256"/>
              <a:gd name="connsiteY12" fmla="*/ 6369 h 44303"/>
              <a:gd name="connsiteX13" fmla="*/ 38436 w 43256"/>
              <a:gd name="connsiteY13" fmla="*/ 7633 h 44303"/>
              <a:gd name="connsiteX14" fmla="*/ 29114 w 43256"/>
              <a:gd name="connsiteY14" fmla="*/ 4895 h 44303"/>
              <a:gd name="connsiteX15" fmla="*/ 29856 w 43256"/>
              <a:gd name="connsiteY15" fmla="*/ 3283 h 44303"/>
              <a:gd name="connsiteX16" fmla="*/ 22177 w 43256"/>
              <a:gd name="connsiteY16" fmla="*/ 5663 h 44303"/>
              <a:gd name="connsiteX17" fmla="*/ 19681 w 43256"/>
              <a:gd name="connsiteY17" fmla="*/ 0 h 44303"/>
              <a:gd name="connsiteX18" fmla="*/ 14036 w 43256"/>
              <a:gd name="connsiteY18" fmla="*/ 6135 h 44303"/>
              <a:gd name="connsiteX19" fmla="*/ 15336 w 43256"/>
              <a:gd name="connsiteY19" fmla="*/ 362 h 44303"/>
              <a:gd name="connsiteX20" fmla="*/ 4163 w 43256"/>
              <a:gd name="connsiteY20" fmla="*/ 16732 h 44303"/>
              <a:gd name="connsiteX21" fmla="*/ 3936 w 43256"/>
              <a:gd name="connsiteY21" fmla="*/ 15313 h 44303"/>
              <a:gd name="connsiteX0" fmla="*/ 3936 w 43256"/>
              <a:gd name="connsiteY0" fmla="*/ 15313 h 41717"/>
              <a:gd name="connsiteX1" fmla="*/ 5659 w 43256"/>
              <a:gd name="connsiteY1" fmla="*/ 7850 h 41717"/>
              <a:gd name="connsiteX2" fmla="*/ 14041 w 43256"/>
              <a:gd name="connsiteY2" fmla="*/ 6145 h 41717"/>
              <a:gd name="connsiteX3" fmla="*/ 22492 w 43256"/>
              <a:gd name="connsiteY3" fmla="*/ 4375 h 41717"/>
              <a:gd name="connsiteX4" fmla="*/ 25785 w 43256"/>
              <a:gd name="connsiteY4" fmla="*/ 1143 h 41717"/>
              <a:gd name="connsiteX5" fmla="*/ 29869 w 43256"/>
              <a:gd name="connsiteY5" fmla="*/ 3424 h 41717"/>
              <a:gd name="connsiteX6" fmla="*/ 35499 w 43256"/>
              <a:gd name="connsiteY6" fmla="*/ 1633 h 41717"/>
              <a:gd name="connsiteX7" fmla="*/ 38354 w 43256"/>
              <a:gd name="connsiteY7" fmla="*/ 6519 h 41717"/>
              <a:gd name="connsiteX8" fmla="*/ 42018 w 43256"/>
              <a:gd name="connsiteY8" fmla="*/ 11261 h 41717"/>
              <a:gd name="connsiteX9" fmla="*/ 41854 w 43256"/>
              <a:gd name="connsiteY9" fmla="*/ 16403 h 41717"/>
              <a:gd name="connsiteX10" fmla="*/ 43052 w 43256"/>
              <a:gd name="connsiteY10" fmla="*/ 24265 h 41717"/>
              <a:gd name="connsiteX11" fmla="*/ 37440 w 43256"/>
              <a:gd name="connsiteY11" fmla="*/ 31147 h 41717"/>
              <a:gd name="connsiteX12" fmla="*/ 35431 w 43256"/>
              <a:gd name="connsiteY12" fmla="*/ 37044 h 41717"/>
              <a:gd name="connsiteX13" fmla="*/ 28591 w 43256"/>
              <a:gd name="connsiteY13" fmla="*/ 37758 h 41717"/>
              <a:gd name="connsiteX14" fmla="*/ 22561 w 43256"/>
              <a:gd name="connsiteY14" fmla="*/ 35504 h 41717"/>
              <a:gd name="connsiteX15" fmla="*/ 16516 w 43256"/>
              <a:gd name="connsiteY15" fmla="*/ 40209 h 41717"/>
              <a:gd name="connsiteX16" fmla="*/ 5840 w 43256"/>
              <a:gd name="connsiteY16" fmla="*/ 36415 h 41717"/>
              <a:gd name="connsiteX17" fmla="*/ 1146 w 43256"/>
              <a:gd name="connsiteY17" fmla="*/ 32193 h 41717"/>
              <a:gd name="connsiteX18" fmla="*/ 2149 w 43256"/>
              <a:gd name="connsiteY18" fmla="*/ 26494 h 41717"/>
              <a:gd name="connsiteX19" fmla="*/ 31 w 43256"/>
              <a:gd name="connsiteY19" fmla="*/ 20647 h 41717"/>
              <a:gd name="connsiteX20" fmla="*/ 3899 w 43256"/>
              <a:gd name="connsiteY20" fmla="*/ 15450 h 41717"/>
              <a:gd name="connsiteX21" fmla="*/ 3936 w 43256"/>
              <a:gd name="connsiteY21" fmla="*/ 15313 h 41717"/>
              <a:gd name="connsiteX0" fmla="*/ 4729 w 43256"/>
              <a:gd name="connsiteY0" fmla="*/ 27120 h 41717"/>
              <a:gd name="connsiteX1" fmla="*/ 2196 w 43256"/>
              <a:gd name="connsiteY1" fmla="*/ 26323 h 41717"/>
              <a:gd name="connsiteX2" fmla="*/ 6964 w 43256"/>
              <a:gd name="connsiteY2" fmla="*/ 35842 h 41717"/>
              <a:gd name="connsiteX3" fmla="*/ 5856 w 43256"/>
              <a:gd name="connsiteY3" fmla="*/ 36223 h 41717"/>
              <a:gd name="connsiteX4" fmla="*/ 13659 w 43256"/>
              <a:gd name="connsiteY4" fmla="*/ 40033 h 41717"/>
              <a:gd name="connsiteX5" fmla="*/ 15846 w 43256"/>
              <a:gd name="connsiteY5" fmla="*/ 38293 h 41717"/>
              <a:gd name="connsiteX6" fmla="*/ 28863 w 43256"/>
              <a:gd name="connsiteY6" fmla="*/ 35694 h 41717"/>
              <a:gd name="connsiteX7" fmla="*/ 28596 w 43256"/>
              <a:gd name="connsiteY7" fmla="*/ 37603 h 41717"/>
              <a:gd name="connsiteX8" fmla="*/ 34165 w 43256"/>
              <a:gd name="connsiteY8" fmla="*/ 23897 h 41717"/>
              <a:gd name="connsiteX9" fmla="*/ 37416 w 43256"/>
              <a:gd name="connsiteY9" fmla="*/ 31033 h 41717"/>
              <a:gd name="connsiteX10" fmla="*/ 41834 w 43256"/>
              <a:gd name="connsiteY10" fmla="*/ 16297 h 41717"/>
              <a:gd name="connsiteX11" fmla="*/ 40386 w 43256"/>
              <a:gd name="connsiteY11" fmla="*/ 18973 h 41717"/>
              <a:gd name="connsiteX12" fmla="*/ 38360 w 43256"/>
              <a:gd name="connsiteY12" fmla="*/ 6369 h 41717"/>
              <a:gd name="connsiteX13" fmla="*/ 38436 w 43256"/>
              <a:gd name="connsiteY13" fmla="*/ 7633 h 41717"/>
              <a:gd name="connsiteX14" fmla="*/ 29114 w 43256"/>
              <a:gd name="connsiteY14" fmla="*/ 4895 h 41717"/>
              <a:gd name="connsiteX15" fmla="*/ 29856 w 43256"/>
              <a:gd name="connsiteY15" fmla="*/ 3283 h 41717"/>
              <a:gd name="connsiteX16" fmla="*/ 22177 w 43256"/>
              <a:gd name="connsiteY16" fmla="*/ 5663 h 41717"/>
              <a:gd name="connsiteX17" fmla="*/ 19681 w 43256"/>
              <a:gd name="connsiteY17" fmla="*/ 0 h 41717"/>
              <a:gd name="connsiteX18" fmla="*/ 14036 w 43256"/>
              <a:gd name="connsiteY18" fmla="*/ 6135 h 41717"/>
              <a:gd name="connsiteX19" fmla="*/ 15336 w 43256"/>
              <a:gd name="connsiteY19" fmla="*/ 362 h 41717"/>
              <a:gd name="connsiteX20" fmla="*/ 4163 w 43256"/>
              <a:gd name="connsiteY20" fmla="*/ 16732 h 41717"/>
              <a:gd name="connsiteX21" fmla="*/ 3936 w 43256"/>
              <a:gd name="connsiteY21" fmla="*/ 15313 h 41717"/>
              <a:gd name="connsiteX0" fmla="*/ 3936 w 42286"/>
              <a:gd name="connsiteY0" fmla="*/ 15313 h 41717"/>
              <a:gd name="connsiteX1" fmla="*/ 5659 w 42286"/>
              <a:gd name="connsiteY1" fmla="*/ 7850 h 41717"/>
              <a:gd name="connsiteX2" fmla="*/ 14041 w 42286"/>
              <a:gd name="connsiteY2" fmla="*/ 6145 h 41717"/>
              <a:gd name="connsiteX3" fmla="*/ 22492 w 42286"/>
              <a:gd name="connsiteY3" fmla="*/ 4375 h 41717"/>
              <a:gd name="connsiteX4" fmla="*/ 25785 w 42286"/>
              <a:gd name="connsiteY4" fmla="*/ 1143 h 41717"/>
              <a:gd name="connsiteX5" fmla="*/ 29869 w 42286"/>
              <a:gd name="connsiteY5" fmla="*/ 3424 h 41717"/>
              <a:gd name="connsiteX6" fmla="*/ 35499 w 42286"/>
              <a:gd name="connsiteY6" fmla="*/ 1633 h 41717"/>
              <a:gd name="connsiteX7" fmla="*/ 38354 w 42286"/>
              <a:gd name="connsiteY7" fmla="*/ 6519 h 41717"/>
              <a:gd name="connsiteX8" fmla="*/ 42018 w 42286"/>
              <a:gd name="connsiteY8" fmla="*/ 11261 h 41717"/>
              <a:gd name="connsiteX9" fmla="*/ 41854 w 42286"/>
              <a:gd name="connsiteY9" fmla="*/ 16403 h 41717"/>
              <a:gd name="connsiteX10" fmla="*/ 40197 w 42286"/>
              <a:gd name="connsiteY10" fmla="*/ 28537 h 41717"/>
              <a:gd name="connsiteX11" fmla="*/ 37440 w 42286"/>
              <a:gd name="connsiteY11" fmla="*/ 31147 h 41717"/>
              <a:gd name="connsiteX12" fmla="*/ 35431 w 42286"/>
              <a:gd name="connsiteY12" fmla="*/ 37044 h 41717"/>
              <a:gd name="connsiteX13" fmla="*/ 28591 w 42286"/>
              <a:gd name="connsiteY13" fmla="*/ 37758 h 41717"/>
              <a:gd name="connsiteX14" fmla="*/ 22561 w 42286"/>
              <a:gd name="connsiteY14" fmla="*/ 35504 h 41717"/>
              <a:gd name="connsiteX15" fmla="*/ 16516 w 42286"/>
              <a:gd name="connsiteY15" fmla="*/ 40209 h 41717"/>
              <a:gd name="connsiteX16" fmla="*/ 5840 w 42286"/>
              <a:gd name="connsiteY16" fmla="*/ 36415 h 41717"/>
              <a:gd name="connsiteX17" fmla="*/ 1146 w 42286"/>
              <a:gd name="connsiteY17" fmla="*/ 32193 h 41717"/>
              <a:gd name="connsiteX18" fmla="*/ 2149 w 42286"/>
              <a:gd name="connsiteY18" fmla="*/ 26494 h 41717"/>
              <a:gd name="connsiteX19" fmla="*/ 31 w 42286"/>
              <a:gd name="connsiteY19" fmla="*/ 20647 h 41717"/>
              <a:gd name="connsiteX20" fmla="*/ 3899 w 42286"/>
              <a:gd name="connsiteY20" fmla="*/ 15450 h 41717"/>
              <a:gd name="connsiteX21" fmla="*/ 3936 w 42286"/>
              <a:gd name="connsiteY21" fmla="*/ 15313 h 41717"/>
              <a:gd name="connsiteX0" fmla="*/ 4729 w 42286"/>
              <a:gd name="connsiteY0" fmla="*/ 27120 h 41717"/>
              <a:gd name="connsiteX1" fmla="*/ 2196 w 42286"/>
              <a:gd name="connsiteY1" fmla="*/ 26323 h 41717"/>
              <a:gd name="connsiteX2" fmla="*/ 6964 w 42286"/>
              <a:gd name="connsiteY2" fmla="*/ 35842 h 41717"/>
              <a:gd name="connsiteX3" fmla="*/ 5856 w 42286"/>
              <a:gd name="connsiteY3" fmla="*/ 36223 h 41717"/>
              <a:gd name="connsiteX4" fmla="*/ 13659 w 42286"/>
              <a:gd name="connsiteY4" fmla="*/ 40033 h 41717"/>
              <a:gd name="connsiteX5" fmla="*/ 15846 w 42286"/>
              <a:gd name="connsiteY5" fmla="*/ 38293 h 41717"/>
              <a:gd name="connsiteX6" fmla="*/ 28863 w 42286"/>
              <a:gd name="connsiteY6" fmla="*/ 35694 h 41717"/>
              <a:gd name="connsiteX7" fmla="*/ 28596 w 42286"/>
              <a:gd name="connsiteY7" fmla="*/ 37603 h 41717"/>
              <a:gd name="connsiteX8" fmla="*/ 34165 w 42286"/>
              <a:gd name="connsiteY8" fmla="*/ 23897 h 41717"/>
              <a:gd name="connsiteX9" fmla="*/ 37416 w 42286"/>
              <a:gd name="connsiteY9" fmla="*/ 31033 h 41717"/>
              <a:gd name="connsiteX10" fmla="*/ 41834 w 42286"/>
              <a:gd name="connsiteY10" fmla="*/ 16297 h 41717"/>
              <a:gd name="connsiteX11" fmla="*/ 40386 w 42286"/>
              <a:gd name="connsiteY11" fmla="*/ 18973 h 41717"/>
              <a:gd name="connsiteX12" fmla="*/ 38360 w 42286"/>
              <a:gd name="connsiteY12" fmla="*/ 6369 h 41717"/>
              <a:gd name="connsiteX13" fmla="*/ 38436 w 42286"/>
              <a:gd name="connsiteY13" fmla="*/ 7633 h 41717"/>
              <a:gd name="connsiteX14" fmla="*/ 29114 w 42286"/>
              <a:gd name="connsiteY14" fmla="*/ 4895 h 41717"/>
              <a:gd name="connsiteX15" fmla="*/ 29856 w 42286"/>
              <a:gd name="connsiteY15" fmla="*/ 3283 h 41717"/>
              <a:gd name="connsiteX16" fmla="*/ 22177 w 42286"/>
              <a:gd name="connsiteY16" fmla="*/ 5663 h 41717"/>
              <a:gd name="connsiteX17" fmla="*/ 19681 w 42286"/>
              <a:gd name="connsiteY17" fmla="*/ 0 h 41717"/>
              <a:gd name="connsiteX18" fmla="*/ 14036 w 42286"/>
              <a:gd name="connsiteY18" fmla="*/ 6135 h 41717"/>
              <a:gd name="connsiteX19" fmla="*/ 15336 w 42286"/>
              <a:gd name="connsiteY19" fmla="*/ 362 h 41717"/>
              <a:gd name="connsiteX20" fmla="*/ 4163 w 42286"/>
              <a:gd name="connsiteY20" fmla="*/ 16732 h 41717"/>
              <a:gd name="connsiteX21" fmla="*/ 3936 w 42286"/>
              <a:gd name="connsiteY21" fmla="*/ 15313 h 41717"/>
              <a:gd name="connsiteX0" fmla="*/ 3936 w 42286"/>
              <a:gd name="connsiteY0" fmla="*/ 15313 h 41717"/>
              <a:gd name="connsiteX1" fmla="*/ 5659 w 42286"/>
              <a:gd name="connsiteY1" fmla="*/ 7850 h 41717"/>
              <a:gd name="connsiteX2" fmla="*/ 14041 w 42286"/>
              <a:gd name="connsiteY2" fmla="*/ 6145 h 41717"/>
              <a:gd name="connsiteX3" fmla="*/ 22492 w 42286"/>
              <a:gd name="connsiteY3" fmla="*/ 4375 h 41717"/>
              <a:gd name="connsiteX4" fmla="*/ 25785 w 42286"/>
              <a:gd name="connsiteY4" fmla="*/ 1143 h 41717"/>
              <a:gd name="connsiteX5" fmla="*/ 29869 w 42286"/>
              <a:gd name="connsiteY5" fmla="*/ 3424 h 41717"/>
              <a:gd name="connsiteX6" fmla="*/ 35499 w 42286"/>
              <a:gd name="connsiteY6" fmla="*/ 1633 h 41717"/>
              <a:gd name="connsiteX7" fmla="*/ 38354 w 42286"/>
              <a:gd name="connsiteY7" fmla="*/ 6519 h 41717"/>
              <a:gd name="connsiteX8" fmla="*/ 42018 w 42286"/>
              <a:gd name="connsiteY8" fmla="*/ 11261 h 41717"/>
              <a:gd name="connsiteX9" fmla="*/ 41854 w 42286"/>
              <a:gd name="connsiteY9" fmla="*/ 16403 h 41717"/>
              <a:gd name="connsiteX10" fmla="*/ 40197 w 42286"/>
              <a:gd name="connsiteY10" fmla="*/ 28537 h 41717"/>
              <a:gd name="connsiteX11" fmla="*/ 37440 w 42286"/>
              <a:gd name="connsiteY11" fmla="*/ 31147 h 41717"/>
              <a:gd name="connsiteX12" fmla="*/ 35431 w 42286"/>
              <a:gd name="connsiteY12" fmla="*/ 37044 h 41717"/>
              <a:gd name="connsiteX13" fmla="*/ 28591 w 42286"/>
              <a:gd name="connsiteY13" fmla="*/ 37758 h 41717"/>
              <a:gd name="connsiteX14" fmla="*/ 22561 w 42286"/>
              <a:gd name="connsiteY14" fmla="*/ 35504 h 41717"/>
              <a:gd name="connsiteX15" fmla="*/ 16516 w 42286"/>
              <a:gd name="connsiteY15" fmla="*/ 40209 h 41717"/>
              <a:gd name="connsiteX16" fmla="*/ 5840 w 42286"/>
              <a:gd name="connsiteY16" fmla="*/ 36415 h 41717"/>
              <a:gd name="connsiteX17" fmla="*/ 1146 w 42286"/>
              <a:gd name="connsiteY17" fmla="*/ 32193 h 41717"/>
              <a:gd name="connsiteX18" fmla="*/ 2149 w 42286"/>
              <a:gd name="connsiteY18" fmla="*/ 26494 h 41717"/>
              <a:gd name="connsiteX19" fmla="*/ 31 w 42286"/>
              <a:gd name="connsiteY19" fmla="*/ 20647 h 41717"/>
              <a:gd name="connsiteX20" fmla="*/ 3899 w 42286"/>
              <a:gd name="connsiteY20" fmla="*/ 15450 h 41717"/>
              <a:gd name="connsiteX21" fmla="*/ 3936 w 42286"/>
              <a:gd name="connsiteY21" fmla="*/ 15313 h 41717"/>
              <a:gd name="connsiteX0" fmla="*/ 4729 w 42286"/>
              <a:gd name="connsiteY0" fmla="*/ 27120 h 41717"/>
              <a:gd name="connsiteX1" fmla="*/ 2196 w 42286"/>
              <a:gd name="connsiteY1" fmla="*/ 26323 h 41717"/>
              <a:gd name="connsiteX2" fmla="*/ 6964 w 42286"/>
              <a:gd name="connsiteY2" fmla="*/ 35842 h 41717"/>
              <a:gd name="connsiteX3" fmla="*/ 5856 w 42286"/>
              <a:gd name="connsiteY3" fmla="*/ 36223 h 41717"/>
              <a:gd name="connsiteX4" fmla="*/ 13659 w 42286"/>
              <a:gd name="connsiteY4" fmla="*/ 40033 h 41717"/>
              <a:gd name="connsiteX5" fmla="*/ 15846 w 42286"/>
              <a:gd name="connsiteY5" fmla="*/ 38293 h 41717"/>
              <a:gd name="connsiteX6" fmla="*/ 28863 w 42286"/>
              <a:gd name="connsiteY6" fmla="*/ 35694 h 41717"/>
              <a:gd name="connsiteX7" fmla="*/ 28596 w 42286"/>
              <a:gd name="connsiteY7" fmla="*/ 37603 h 41717"/>
              <a:gd name="connsiteX8" fmla="*/ 34165 w 42286"/>
              <a:gd name="connsiteY8" fmla="*/ 23897 h 41717"/>
              <a:gd name="connsiteX9" fmla="*/ 37416 w 42286"/>
              <a:gd name="connsiteY9" fmla="*/ 31033 h 41717"/>
              <a:gd name="connsiteX10" fmla="*/ 41263 w 42286"/>
              <a:gd name="connsiteY10" fmla="*/ 24842 h 41717"/>
              <a:gd name="connsiteX11" fmla="*/ 40386 w 42286"/>
              <a:gd name="connsiteY11" fmla="*/ 18973 h 41717"/>
              <a:gd name="connsiteX12" fmla="*/ 38360 w 42286"/>
              <a:gd name="connsiteY12" fmla="*/ 6369 h 41717"/>
              <a:gd name="connsiteX13" fmla="*/ 38436 w 42286"/>
              <a:gd name="connsiteY13" fmla="*/ 7633 h 41717"/>
              <a:gd name="connsiteX14" fmla="*/ 29114 w 42286"/>
              <a:gd name="connsiteY14" fmla="*/ 4895 h 41717"/>
              <a:gd name="connsiteX15" fmla="*/ 29856 w 42286"/>
              <a:gd name="connsiteY15" fmla="*/ 3283 h 41717"/>
              <a:gd name="connsiteX16" fmla="*/ 22177 w 42286"/>
              <a:gd name="connsiteY16" fmla="*/ 5663 h 41717"/>
              <a:gd name="connsiteX17" fmla="*/ 19681 w 42286"/>
              <a:gd name="connsiteY17" fmla="*/ 0 h 41717"/>
              <a:gd name="connsiteX18" fmla="*/ 14036 w 42286"/>
              <a:gd name="connsiteY18" fmla="*/ 6135 h 41717"/>
              <a:gd name="connsiteX19" fmla="*/ 15336 w 42286"/>
              <a:gd name="connsiteY19" fmla="*/ 362 h 41717"/>
              <a:gd name="connsiteX20" fmla="*/ 4163 w 42286"/>
              <a:gd name="connsiteY20" fmla="*/ 16732 h 41717"/>
              <a:gd name="connsiteX21" fmla="*/ 3936 w 42286"/>
              <a:gd name="connsiteY21" fmla="*/ 15313 h 41717"/>
              <a:gd name="connsiteX0" fmla="*/ 3936 w 42214"/>
              <a:gd name="connsiteY0" fmla="*/ 15313 h 41717"/>
              <a:gd name="connsiteX1" fmla="*/ 5659 w 42214"/>
              <a:gd name="connsiteY1" fmla="*/ 7850 h 41717"/>
              <a:gd name="connsiteX2" fmla="*/ 14041 w 42214"/>
              <a:gd name="connsiteY2" fmla="*/ 6145 h 41717"/>
              <a:gd name="connsiteX3" fmla="*/ 22492 w 42214"/>
              <a:gd name="connsiteY3" fmla="*/ 4375 h 41717"/>
              <a:gd name="connsiteX4" fmla="*/ 25785 w 42214"/>
              <a:gd name="connsiteY4" fmla="*/ 1143 h 41717"/>
              <a:gd name="connsiteX5" fmla="*/ 29869 w 42214"/>
              <a:gd name="connsiteY5" fmla="*/ 3424 h 41717"/>
              <a:gd name="connsiteX6" fmla="*/ 35499 w 42214"/>
              <a:gd name="connsiteY6" fmla="*/ 1633 h 41717"/>
              <a:gd name="connsiteX7" fmla="*/ 38354 w 42214"/>
              <a:gd name="connsiteY7" fmla="*/ 6519 h 41717"/>
              <a:gd name="connsiteX8" fmla="*/ 40876 w 42214"/>
              <a:gd name="connsiteY8" fmla="*/ 16958 h 41717"/>
              <a:gd name="connsiteX9" fmla="*/ 41854 w 42214"/>
              <a:gd name="connsiteY9" fmla="*/ 16403 h 41717"/>
              <a:gd name="connsiteX10" fmla="*/ 40197 w 42214"/>
              <a:gd name="connsiteY10" fmla="*/ 28537 h 41717"/>
              <a:gd name="connsiteX11" fmla="*/ 37440 w 42214"/>
              <a:gd name="connsiteY11" fmla="*/ 31147 h 41717"/>
              <a:gd name="connsiteX12" fmla="*/ 35431 w 42214"/>
              <a:gd name="connsiteY12" fmla="*/ 37044 h 41717"/>
              <a:gd name="connsiteX13" fmla="*/ 28591 w 42214"/>
              <a:gd name="connsiteY13" fmla="*/ 37758 h 41717"/>
              <a:gd name="connsiteX14" fmla="*/ 22561 w 42214"/>
              <a:gd name="connsiteY14" fmla="*/ 35504 h 41717"/>
              <a:gd name="connsiteX15" fmla="*/ 16516 w 42214"/>
              <a:gd name="connsiteY15" fmla="*/ 40209 h 41717"/>
              <a:gd name="connsiteX16" fmla="*/ 5840 w 42214"/>
              <a:gd name="connsiteY16" fmla="*/ 36415 h 41717"/>
              <a:gd name="connsiteX17" fmla="*/ 1146 w 42214"/>
              <a:gd name="connsiteY17" fmla="*/ 32193 h 41717"/>
              <a:gd name="connsiteX18" fmla="*/ 2149 w 42214"/>
              <a:gd name="connsiteY18" fmla="*/ 26494 h 41717"/>
              <a:gd name="connsiteX19" fmla="*/ 31 w 42214"/>
              <a:gd name="connsiteY19" fmla="*/ 20647 h 41717"/>
              <a:gd name="connsiteX20" fmla="*/ 3899 w 42214"/>
              <a:gd name="connsiteY20" fmla="*/ 15450 h 41717"/>
              <a:gd name="connsiteX21" fmla="*/ 3936 w 42214"/>
              <a:gd name="connsiteY21" fmla="*/ 15313 h 41717"/>
              <a:gd name="connsiteX0" fmla="*/ 4729 w 42214"/>
              <a:gd name="connsiteY0" fmla="*/ 27120 h 41717"/>
              <a:gd name="connsiteX1" fmla="*/ 2196 w 42214"/>
              <a:gd name="connsiteY1" fmla="*/ 26323 h 41717"/>
              <a:gd name="connsiteX2" fmla="*/ 6964 w 42214"/>
              <a:gd name="connsiteY2" fmla="*/ 35842 h 41717"/>
              <a:gd name="connsiteX3" fmla="*/ 5856 w 42214"/>
              <a:gd name="connsiteY3" fmla="*/ 36223 h 41717"/>
              <a:gd name="connsiteX4" fmla="*/ 13659 w 42214"/>
              <a:gd name="connsiteY4" fmla="*/ 40033 h 41717"/>
              <a:gd name="connsiteX5" fmla="*/ 15846 w 42214"/>
              <a:gd name="connsiteY5" fmla="*/ 38293 h 41717"/>
              <a:gd name="connsiteX6" fmla="*/ 28863 w 42214"/>
              <a:gd name="connsiteY6" fmla="*/ 35694 h 41717"/>
              <a:gd name="connsiteX7" fmla="*/ 28596 w 42214"/>
              <a:gd name="connsiteY7" fmla="*/ 37603 h 41717"/>
              <a:gd name="connsiteX8" fmla="*/ 34165 w 42214"/>
              <a:gd name="connsiteY8" fmla="*/ 23897 h 41717"/>
              <a:gd name="connsiteX9" fmla="*/ 37416 w 42214"/>
              <a:gd name="connsiteY9" fmla="*/ 31033 h 41717"/>
              <a:gd name="connsiteX10" fmla="*/ 41263 w 42214"/>
              <a:gd name="connsiteY10" fmla="*/ 24842 h 41717"/>
              <a:gd name="connsiteX11" fmla="*/ 40386 w 42214"/>
              <a:gd name="connsiteY11" fmla="*/ 18973 h 41717"/>
              <a:gd name="connsiteX12" fmla="*/ 38360 w 42214"/>
              <a:gd name="connsiteY12" fmla="*/ 6369 h 41717"/>
              <a:gd name="connsiteX13" fmla="*/ 38436 w 42214"/>
              <a:gd name="connsiteY13" fmla="*/ 7633 h 41717"/>
              <a:gd name="connsiteX14" fmla="*/ 29114 w 42214"/>
              <a:gd name="connsiteY14" fmla="*/ 4895 h 41717"/>
              <a:gd name="connsiteX15" fmla="*/ 29856 w 42214"/>
              <a:gd name="connsiteY15" fmla="*/ 3283 h 41717"/>
              <a:gd name="connsiteX16" fmla="*/ 22177 w 42214"/>
              <a:gd name="connsiteY16" fmla="*/ 5663 h 41717"/>
              <a:gd name="connsiteX17" fmla="*/ 19681 w 42214"/>
              <a:gd name="connsiteY17" fmla="*/ 0 h 41717"/>
              <a:gd name="connsiteX18" fmla="*/ 14036 w 42214"/>
              <a:gd name="connsiteY18" fmla="*/ 6135 h 41717"/>
              <a:gd name="connsiteX19" fmla="*/ 15336 w 42214"/>
              <a:gd name="connsiteY19" fmla="*/ 362 h 41717"/>
              <a:gd name="connsiteX20" fmla="*/ 4163 w 42214"/>
              <a:gd name="connsiteY20" fmla="*/ 16732 h 41717"/>
              <a:gd name="connsiteX21" fmla="*/ 3936 w 42214"/>
              <a:gd name="connsiteY21" fmla="*/ 15313 h 41717"/>
              <a:gd name="connsiteX0" fmla="*/ 3936 w 42214"/>
              <a:gd name="connsiteY0" fmla="*/ 15313 h 41717"/>
              <a:gd name="connsiteX1" fmla="*/ 5659 w 42214"/>
              <a:gd name="connsiteY1" fmla="*/ 7850 h 41717"/>
              <a:gd name="connsiteX2" fmla="*/ 14041 w 42214"/>
              <a:gd name="connsiteY2" fmla="*/ 6145 h 41717"/>
              <a:gd name="connsiteX3" fmla="*/ 22492 w 42214"/>
              <a:gd name="connsiteY3" fmla="*/ 4375 h 41717"/>
              <a:gd name="connsiteX4" fmla="*/ 25785 w 42214"/>
              <a:gd name="connsiteY4" fmla="*/ 1143 h 41717"/>
              <a:gd name="connsiteX5" fmla="*/ 29869 w 42214"/>
              <a:gd name="connsiteY5" fmla="*/ 3424 h 41717"/>
              <a:gd name="connsiteX6" fmla="*/ 35499 w 42214"/>
              <a:gd name="connsiteY6" fmla="*/ 1633 h 41717"/>
              <a:gd name="connsiteX7" fmla="*/ 38354 w 42214"/>
              <a:gd name="connsiteY7" fmla="*/ 6519 h 41717"/>
              <a:gd name="connsiteX8" fmla="*/ 40876 w 42214"/>
              <a:gd name="connsiteY8" fmla="*/ 16958 h 41717"/>
              <a:gd name="connsiteX9" fmla="*/ 41854 w 42214"/>
              <a:gd name="connsiteY9" fmla="*/ 16403 h 41717"/>
              <a:gd name="connsiteX10" fmla="*/ 40197 w 42214"/>
              <a:gd name="connsiteY10" fmla="*/ 28537 h 41717"/>
              <a:gd name="connsiteX11" fmla="*/ 37440 w 42214"/>
              <a:gd name="connsiteY11" fmla="*/ 31147 h 41717"/>
              <a:gd name="connsiteX12" fmla="*/ 35431 w 42214"/>
              <a:gd name="connsiteY12" fmla="*/ 37044 h 41717"/>
              <a:gd name="connsiteX13" fmla="*/ 28591 w 42214"/>
              <a:gd name="connsiteY13" fmla="*/ 37758 h 41717"/>
              <a:gd name="connsiteX14" fmla="*/ 22561 w 42214"/>
              <a:gd name="connsiteY14" fmla="*/ 35504 h 41717"/>
              <a:gd name="connsiteX15" fmla="*/ 16516 w 42214"/>
              <a:gd name="connsiteY15" fmla="*/ 40209 h 41717"/>
              <a:gd name="connsiteX16" fmla="*/ 5840 w 42214"/>
              <a:gd name="connsiteY16" fmla="*/ 36415 h 41717"/>
              <a:gd name="connsiteX17" fmla="*/ 1146 w 42214"/>
              <a:gd name="connsiteY17" fmla="*/ 32193 h 41717"/>
              <a:gd name="connsiteX18" fmla="*/ 2149 w 42214"/>
              <a:gd name="connsiteY18" fmla="*/ 26494 h 41717"/>
              <a:gd name="connsiteX19" fmla="*/ 31 w 42214"/>
              <a:gd name="connsiteY19" fmla="*/ 20647 h 41717"/>
              <a:gd name="connsiteX20" fmla="*/ 3899 w 42214"/>
              <a:gd name="connsiteY20" fmla="*/ 15450 h 41717"/>
              <a:gd name="connsiteX21" fmla="*/ 3936 w 42214"/>
              <a:gd name="connsiteY21" fmla="*/ 15313 h 41717"/>
              <a:gd name="connsiteX0" fmla="*/ 4729 w 42214"/>
              <a:gd name="connsiteY0" fmla="*/ 27120 h 41717"/>
              <a:gd name="connsiteX1" fmla="*/ 2196 w 42214"/>
              <a:gd name="connsiteY1" fmla="*/ 26323 h 41717"/>
              <a:gd name="connsiteX2" fmla="*/ 6964 w 42214"/>
              <a:gd name="connsiteY2" fmla="*/ 35842 h 41717"/>
              <a:gd name="connsiteX3" fmla="*/ 5856 w 42214"/>
              <a:gd name="connsiteY3" fmla="*/ 36223 h 41717"/>
              <a:gd name="connsiteX4" fmla="*/ 13659 w 42214"/>
              <a:gd name="connsiteY4" fmla="*/ 40033 h 41717"/>
              <a:gd name="connsiteX5" fmla="*/ 15846 w 42214"/>
              <a:gd name="connsiteY5" fmla="*/ 38293 h 41717"/>
              <a:gd name="connsiteX6" fmla="*/ 28863 w 42214"/>
              <a:gd name="connsiteY6" fmla="*/ 35694 h 41717"/>
              <a:gd name="connsiteX7" fmla="*/ 28596 w 42214"/>
              <a:gd name="connsiteY7" fmla="*/ 37603 h 41717"/>
              <a:gd name="connsiteX8" fmla="*/ 34165 w 42214"/>
              <a:gd name="connsiteY8" fmla="*/ 23897 h 41717"/>
              <a:gd name="connsiteX9" fmla="*/ 37416 w 42214"/>
              <a:gd name="connsiteY9" fmla="*/ 31033 h 41717"/>
              <a:gd name="connsiteX10" fmla="*/ 41263 w 42214"/>
              <a:gd name="connsiteY10" fmla="*/ 24842 h 41717"/>
              <a:gd name="connsiteX11" fmla="*/ 40386 w 42214"/>
              <a:gd name="connsiteY11" fmla="*/ 18973 h 41717"/>
              <a:gd name="connsiteX12" fmla="*/ 38360 w 42214"/>
              <a:gd name="connsiteY12" fmla="*/ 6369 h 41717"/>
              <a:gd name="connsiteX13" fmla="*/ 36723 w 42214"/>
              <a:gd name="connsiteY13" fmla="*/ 13330 h 41717"/>
              <a:gd name="connsiteX14" fmla="*/ 29114 w 42214"/>
              <a:gd name="connsiteY14" fmla="*/ 4895 h 41717"/>
              <a:gd name="connsiteX15" fmla="*/ 29856 w 42214"/>
              <a:gd name="connsiteY15" fmla="*/ 3283 h 41717"/>
              <a:gd name="connsiteX16" fmla="*/ 22177 w 42214"/>
              <a:gd name="connsiteY16" fmla="*/ 5663 h 41717"/>
              <a:gd name="connsiteX17" fmla="*/ 19681 w 42214"/>
              <a:gd name="connsiteY17" fmla="*/ 0 h 41717"/>
              <a:gd name="connsiteX18" fmla="*/ 14036 w 42214"/>
              <a:gd name="connsiteY18" fmla="*/ 6135 h 41717"/>
              <a:gd name="connsiteX19" fmla="*/ 15336 w 42214"/>
              <a:gd name="connsiteY19" fmla="*/ 362 h 41717"/>
              <a:gd name="connsiteX20" fmla="*/ 4163 w 42214"/>
              <a:gd name="connsiteY20" fmla="*/ 16732 h 41717"/>
              <a:gd name="connsiteX21" fmla="*/ 3936 w 42214"/>
              <a:gd name="connsiteY21" fmla="*/ 15313 h 41717"/>
              <a:gd name="connsiteX0" fmla="*/ 3936 w 42214"/>
              <a:gd name="connsiteY0" fmla="*/ 15313 h 41717"/>
              <a:gd name="connsiteX1" fmla="*/ 5659 w 42214"/>
              <a:gd name="connsiteY1" fmla="*/ 7850 h 41717"/>
              <a:gd name="connsiteX2" fmla="*/ 14041 w 42214"/>
              <a:gd name="connsiteY2" fmla="*/ 6145 h 41717"/>
              <a:gd name="connsiteX3" fmla="*/ 22492 w 42214"/>
              <a:gd name="connsiteY3" fmla="*/ 4375 h 41717"/>
              <a:gd name="connsiteX4" fmla="*/ 25785 w 42214"/>
              <a:gd name="connsiteY4" fmla="*/ 1143 h 41717"/>
              <a:gd name="connsiteX5" fmla="*/ 29869 w 42214"/>
              <a:gd name="connsiteY5" fmla="*/ 3424 h 41717"/>
              <a:gd name="connsiteX6" fmla="*/ 34928 w 42214"/>
              <a:gd name="connsiteY6" fmla="*/ 7330 h 41717"/>
              <a:gd name="connsiteX7" fmla="*/ 38354 w 42214"/>
              <a:gd name="connsiteY7" fmla="*/ 6519 h 41717"/>
              <a:gd name="connsiteX8" fmla="*/ 40876 w 42214"/>
              <a:gd name="connsiteY8" fmla="*/ 16958 h 41717"/>
              <a:gd name="connsiteX9" fmla="*/ 41854 w 42214"/>
              <a:gd name="connsiteY9" fmla="*/ 16403 h 41717"/>
              <a:gd name="connsiteX10" fmla="*/ 40197 w 42214"/>
              <a:gd name="connsiteY10" fmla="*/ 28537 h 41717"/>
              <a:gd name="connsiteX11" fmla="*/ 37440 w 42214"/>
              <a:gd name="connsiteY11" fmla="*/ 31147 h 41717"/>
              <a:gd name="connsiteX12" fmla="*/ 35431 w 42214"/>
              <a:gd name="connsiteY12" fmla="*/ 37044 h 41717"/>
              <a:gd name="connsiteX13" fmla="*/ 28591 w 42214"/>
              <a:gd name="connsiteY13" fmla="*/ 37758 h 41717"/>
              <a:gd name="connsiteX14" fmla="*/ 22561 w 42214"/>
              <a:gd name="connsiteY14" fmla="*/ 35504 h 41717"/>
              <a:gd name="connsiteX15" fmla="*/ 16516 w 42214"/>
              <a:gd name="connsiteY15" fmla="*/ 40209 h 41717"/>
              <a:gd name="connsiteX16" fmla="*/ 5840 w 42214"/>
              <a:gd name="connsiteY16" fmla="*/ 36415 h 41717"/>
              <a:gd name="connsiteX17" fmla="*/ 1146 w 42214"/>
              <a:gd name="connsiteY17" fmla="*/ 32193 h 41717"/>
              <a:gd name="connsiteX18" fmla="*/ 2149 w 42214"/>
              <a:gd name="connsiteY18" fmla="*/ 26494 h 41717"/>
              <a:gd name="connsiteX19" fmla="*/ 31 w 42214"/>
              <a:gd name="connsiteY19" fmla="*/ 20647 h 41717"/>
              <a:gd name="connsiteX20" fmla="*/ 3899 w 42214"/>
              <a:gd name="connsiteY20" fmla="*/ 15450 h 41717"/>
              <a:gd name="connsiteX21" fmla="*/ 3936 w 42214"/>
              <a:gd name="connsiteY21" fmla="*/ 15313 h 41717"/>
              <a:gd name="connsiteX0" fmla="*/ 4729 w 42214"/>
              <a:gd name="connsiteY0" fmla="*/ 27120 h 41717"/>
              <a:gd name="connsiteX1" fmla="*/ 2196 w 42214"/>
              <a:gd name="connsiteY1" fmla="*/ 26323 h 41717"/>
              <a:gd name="connsiteX2" fmla="*/ 6964 w 42214"/>
              <a:gd name="connsiteY2" fmla="*/ 35842 h 41717"/>
              <a:gd name="connsiteX3" fmla="*/ 5856 w 42214"/>
              <a:gd name="connsiteY3" fmla="*/ 36223 h 41717"/>
              <a:gd name="connsiteX4" fmla="*/ 13659 w 42214"/>
              <a:gd name="connsiteY4" fmla="*/ 40033 h 41717"/>
              <a:gd name="connsiteX5" fmla="*/ 15846 w 42214"/>
              <a:gd name="connsiteY5" fmla="*/ 38293 h 41717"/>
              <a:gd name="connsiteX6" fmla="*/ 28863 w 42214"/>
              <a:gd name="connsiteY6" fmla="*/ 35694 h 41717"/>
              <a:gd name="connsiteX7" fmla="*/ 28596 w 42214"/>
              <a:gd name="connsiteY7" fmla="*/ 37603 h 41717"/>
              <a:gd name="connsiteX8" fmla="*/ 34165 w 42214"/>
              <a:gd name="connsiteY8" fmla="*/ 23897 h 41717"/>
              <a:gd name="connsiteX9" fmla="*/ 37416 w 42214"/>
              <a:gd name="connsiteY9" fmla="*/ 31033 h 41717"/>
              <a:gd name="connsiteX10" fmla="*/ 41263 w 42214"/>
              <a:gd name="connsiteY10" fmla="*/ 24842 h 41717"/>
              <a:gd name="connsiteX11" fmla="*/ 40386 w 42214"/>
              <a:gd name="connsiteY11" fmla="*/ 18973 h 41717"/>
              <a:gd name="connsiteX12" fmla="*/ 38360 w 42214"/>
              <a:gd name="connsiteY12" fmla="*/ 6369 h 41717"/>
              <a:gd name="connsiteX13" fmla="*/ 36723 w 42214"/>
              <a:gd name="connsiteY13" fmla="*/ 13330 h 41717"/>
              <a:gd name="connsiteX14" fmla="*/ 29114 w 42214"/>
              <a:gd name="connsiteY14" fmla="*/ 4895 h 41717"/>
              <a:gd name="connsiteX15" fmla="*/ 29856 w 42214"/>
              <a:gd name="connsiteY15" fmla="*/ 3283 h 41717"/>
              <a:gd name="connsiteX16" fmla="*/ 22177 w 42214"/>
              <a:gd name="connsiteY16" fmla="*/ 5663 h 41717"/>
              <a:gd name="connsiteX17" fmla="*/ 19681 w 42214"/>
              <a:gd name="connsiteY17" fmla="*/ 0 h 41717"/>
              <a:gd name="connsiteX18" fmla="*/ 14036 w 42214"/>
              <a:gd name="connsiteY18" fmla="*/ 6135 h 41717"/>
              <a:gd name="connsiteX19" fmla="*/ 15336 w 42214"/>
              <a:gd name="connsiteY19" fmla="*/ 362 h 41717"/>
              <a:gd name="connsiteX20" fmla="*/ 4163 w 42214"/>
              <a:gd name="connsiteY20" fmla="*/ 16732 h 41717"/>
              <a:gd name="connsiteX21" fmla="*/ 3936 w 42214"/>
              <a:gd name="connsiteY21" fmla="*/ 15313 h 41717"/>
              <a:gd name="connsiteX0" fmla="*/ 5709 w 43987"/>
              <a:gd name="connsiteY0" fmla="*/ 15313 h 41717"/>
              <a:gd name="connsiteX1" fmla="*/ 7432 w 43987"/>
              <a:gd name="connsiteY1" fmla="*/ 7850 h 41717"/>
              <a:gd name="connsiteX2" fmla="*/ 15814 w 43987"/>
              <a:gd name="connsiteY2" fmla="*/ 6145 h 41717"/>
              <a:gd name="connsiteX3" fmla="*/ 24265 w 43987"/>
              <a:gd name="connsiteY3" fmla="*/ 4375 h 41717"/>
              <a:gd name="connsiteX4" fmla="*/ 27558 w 43987"/>
              <a:gd name="connsiteY4" fmla="*/ 1143 h 41717"/>
              <a:gd name="connsiteX5" fmla="*/ 31642 w 43987"/>
              <a:gd name="connsiteY5" fmla="*/ 3424 h 41717"/>
              <a:gd name="connsiteX6" fmla="*/ 36701 w 43987"/>
              <a:gd name="connsiteY6" fmla="*/ 7330 h 41717"/>
              <a:gd name="connsiteX7" fmla="*/ 40127 w 43987"/>
              <a:gd name="connsiteY7" fmla="*/ 6519 h 41717"/>
              <a:gd name="connsiteX8" fmla="*/ 42649 w 43987"/>
              <a:gd name="connsiteY8" fmla="*/ 16958 h 41717"/>
              <a:gd name="connsiteX9" fmla="*/ 43627 w 43987"/>
              <a:gd name="connsiteY9" fmla="*/ 16403 h 41717"/>
              <a:gd name="connsiteX10" fmla="*/ 41970 w 43987"/>
              <a:gd name="connsiteY10" fmla="*/ 28537 h 41717"/>
              <a:gd name="connsiteX11" fmla="*/ 39213 w 43987"/>
              <a:gd name="connsiteY11" fmla="*/ 31147 h 41717"/>
              <a:gd name="connsiteX12" fmla="*/ 37204 w 43987"/>
              <a:gd name="connsiteY12" fmla="*/ 37044 h 41717"/>
              <a:gd name="connsiteX13" fmla="*/ 30364 w 43987"/>
              <a:gd name="connsiteY13" fmla="*/ 37758 h 41717"/>
              <a:gd name="connsiteX14" fmla="*/ 24334 w 43987"/>
              <a:gd name="connsiteY14" fmla="*/ 35504 h 41717"/>
              <a:gd name="connsiteX15" fmla="*/ 18289 w 43987"/>
              <a:gd name="connsiteY15" fmla="*/ 40209 h 41717"/>
              <a:gd name="connsiteX16" fmla="*/ 7613 w 43987"/>
              <a:gd name="connsiteY16" fmla="*/ 36415 h 41717"/>
              <a:gd name="connsiteX17" fmla="*/ 2919 w 43987"/>
              <a:gd name="connsiteY17" fmla="*/ 32193 h 41717"/>
              <a:gd name="connsiteX18" fmla="*/ 3922 w 43987"/>
              <a:gd name="connsiteY18" fmla="*/ 26494 h 41717"/>
              <a:gd name="connsiteX19" fmla="*/ 1804 w 43987"/>
              <a:gd name="connsiteY19" fmla="*/ 20647 h 41717"/>
              <a:gd name="connsiteX20" fmla="*/ 5672 w 43987"/>
              <a:gd name="connsiteY20" fmla="*/ 15450 h 41717"/>
              <a:gd name="connsiteX21" fmla="*/ 5709 w 43987"/>
              <a:gd name="connsiteY21" fmla="*/ 15313 h 41717"/>
              <a:gd name="connsiteX0" fmla="*/ 6502 w 43987"/>
              <a:gd name="connsiteY0" fmla="*/ 27120 h 41717"/>
              <a:gd name="connsiteX1" fmla="*/ 3969 w 43987"/>
              <a:gd name="connsiteY1" fmla="*/ 26323 h 41717"/>
              <a:gd name="connsiteX2" fmla="*/ 8737 w 43987"/>
              <a:gd name="connsiteY2" fmla="*/ 35842 h 41717"/>
              <a:gd name="connsiteX3" fmla="*/ 7629 w 43987"/>
              <a:gd name="connsiteY3" fmla="*/ 36223 h 41717"/>
              <a:gd name="connsiteX4" fmla="*/ 15432 w 43987"/>
              <a:gd name="connsiteY4" fmla="*/ 40033 h 41717"/>
              <a:gd name="connsiteX5" fmla="*/ 17619 w 43987"/>
              <a:gd name="connsiteY5" fmla="*/ 38293 h 41717"/>
              <a:gd name="connsiteX6" fmla="*/ 30636 w 43987"/>
              <a:gd name="connsiteY6" fmla="*/ 35694 h 41717"/>
              <a:gd name="connsiteX7" fmla="*/ 30369 w 43987"/>
              <a:gd name="connsiteY7" fmla="*/ 37603 h 41717"/>
              <a:gd name="connsiteX8" fmla="*/ 35938 w 43987"/>
              <a:gd name="connsiteY8" fmla="*/ 23897 h 41717"/>
              <a:gd name="connsiteX9" fmla="*/ 39189 w 43987"/>
              <a:gd name="connsiteY9" fmla="*/ 31033 h 41717"/>
              <a:gd name="connsiteX10" fmla="*/ 43036 w 43987"/>
              <a:gd name="connsiteY10" fmla="*/ 24842 h 41717"/>
              <a:gd name="connsiteX11" fmla="*/ 42159 w 43987"/>
              <a:gd name="connsiteY11" fmla="*/ 18973 h 41717"/>
              <a:gd name="connsiteX12" fmla="*/ 40133 w 43987"/>
              <a:gd name="connsiteY12" fmla="*/ 6369 h 41717"/>
              <a:gd name="connsiteX13" fmla="*/ 38496 w 43987"/>
              <a:gd name="connsiteY13" fmla="*/ 13330 h 41717"/>
              <a:gd name="connsiteX14" fmla="*/ 30887 w 43987"/>
              <a:gd name="connsiteY14" fmla="*/ 4895 h 41717"/>
              <a:gd name="connsiteX15" fmla="*/ 31629 w 43987"/>
              <a:gd name="connsiteY15" fmla="*/ 3283 h 41717"/>
              <a:gd name="connsiteX16" fmla="*/ 23950 w 43987"/>
              <a:gd name="connsiteY16" fmla="*/ 5663 h 41717"/>
              <a:gd name="connsiteX17" fmla="*/ 21454 w 43987"/>
              <a:gd name="connsiteY17" fmla="*/ 0 h 41717"/>
              <a:gd name="connsiteX18" fmla="*/ 15809 w 43987"/>
              <a:gd name="connsiteY18" fmla="*/ 6135 h 41717"/>
              <a:gd name="connsiteX19" fmla="*/ 17109 w 43987"/>
              <a:gd name="connsiteY19" fmla="*/ 362 h 41717"/>
              <a:gd name="connsiteX20" fmla="*/ 5936 w 43987"/>
              <a:gd name="connsiteY20" fmla="*/ 16732 h 41717"/>
              <a:gd name="connsiteX21" fmla="*/ 0 w 43987"/>
              <a:gd name="connsiteY21" fmla="*/ 12465 h 41717"/>
              <a:gd name="connsiteX0" fmla="*/ 5709 w 43987"/>
              <a:gd name="connsiteY0" fmla="*/ 15313 h 41717"/>
              <a:gd name="connsiteX1" fmla="*/ 7432 w 43987"/>
              <a:gd name="connsiteY1" fmla="*/ 7850 h 41717"/>
              <a:gd name="connsiteX2" fmla="*/ 15814 w 43987"/>
              <a:gd name="connsiteY2" fmla="*/ 6145 h 41717"/>
              <a:gd name="connsiteX3" fmla="*/ 24265 w 43987"/>
              <a:gd name="connsiteY3" fmla="*/ 4375 h 41717"/>
              <a:gd name="connsiteX4" fmla="*/ 27558 w 43987"/>
              <a:gd name="connsiteY4" fmla="*/ 1143 h 41717"/>
              <a:gd name="connsiteX5" fmla="*/ 31642 w 43987"/>
              <a:gd name="connsiteY5" fmla="*/ 3424 h 41717"/>
              <a:gd name="connsiteX6" fmla="*/ 36701 w 43987"/>
              <a:gd name="connsiteY6" fmla="*/ 7330 h 41717"/>
              <a:gd name="connsiteX7" fmla="*/ 40127 w 43987"/>
              <a:gd name="connsiteY7" fmla="*/ 6519 h 41717"/>
              <a:gd name="connsiteX8" fmla="*/ 42649 w 43987"/>
              <a:gd name="connsiteY8" fmla="*/ 16958 h 41717"/>
              <a:gd name="connsiteX9" fmla="*/ 43627 w 43987"/>
              <a:gd name="connsiteY9" fmla="*/ 16403 h 41717"/>
              <a:gd name="connsiteX10" fmla="*/ 41970 w 43987"/>
              <a:gd name="connsiteY10" fmla="*/ 28537 h 41717"/>
              <a:gd name="connsiteX11" fmla="*/ 39213 w 43987"/>
              <a:gd name="connsiteY11" fmla="*/ 31147 h 41717"/>
              <a:gd name="connsiteX12" fmla="*/ 37204 w 43987"/>
              <a:gd name="connsiteY12" fmla="*/ 37044 h 41717"/>
              <a:gd name="connsiteX13" fmla="*/ 30364 w 43987"/>
              <a:gd name="connsiteY13" fmla="*/ 37758 h 41717"/>
              <a:gd name="connsiteX14" fmla="*/ 24334 w 43987"/>
              <a:gd name="connsiteY14" fmla="*/ 35504 h 41717"/>
              <a:gd name="connsiteX15" fmla="*/ 18289 w 43987"/>
              <a:gd name="connsiteY15" fmla="*/ 40209 h 41717"/>
              <a:gd name="connsiteX16" fmla="*/ 7613 w 43987"/>
              <a:gd name="connsiteY16" fmla="*/ 36415 h 41717"/>
              <a:gd name="connsiteX17" fmla="*/ 64 w 43987"/>
              <a:gd name="connsiteY17" fmla="*/ 23648 h 41717"/>
              <a:gd name="connsiteX18" fmla="*/ 3922 w 43987"/>
              <a:gd name="connsiteY18" fmla="*/ 26494 h 41717"/>
              <a:gd name="connsiteX19" fmla="*/ 1804 w 43987"/>
              <a:gd name="connsiteY19" fmla="*/ 20647 h 41717"/>
              <a:gd name="connsiteX20" fmla="*/ 5672 w 43987"/>
              <a:gd name="connsiteY20" fmla="*/ 15450 h 41717"/>
              <a:gd name="connsiteX21" fmla="*/ 5709 w 43987"/>
              <a:gd name="connsiteY21" fmla="*/ 15313 h 41717"/>
              <a:gd name="connsiteX0" fmla="*/ 6502 w 43987"/>
              <a:gd name="connsiteY0" fmla="*/ 27120 h 41717"/>
              <a:gd name="connsiteX1" fmla="*/ 3969 w 43987"/>
              <a:gd name="connsiteY1" fmla="*/ 26323 h 41717"/>
              <a:gd name="connsiteX2" fmla="*/ 8737 w 43987"/>
              <a:gd name="connsiteY2" fmla="*/ 35842 h 41717"/>
              <a:gd name="connsiteX3" fmla="*/ 7629 w 43987"/>
              <a:gd name="connsiteY3" fmla="*/ 36223 h 41717"/>
              <a:gd name="connsiteX4" fmla="*/ 15432 w 43987"/>
              <a:gd name="connsiteY4" fmla="*/ 40033 h 41717"/>
              <a:gd name="connsiteX5" fmla="*/ 17619 w 43987"/>
              <a:gd name="connsiteY5" fmla="*/ 38293 h 41717"/>
              <a:gd name="connsiteX6" fmla="*/ 30636 w 43987"/>
              <a:gd name="connsiteY6" fmla="*/ 35694 h 41717"/>
              <a:gd name="connsiteX7" fmla="*/ 30369 w 43987"/>
              <a:gd name="connsiteY7" fmla="*/ 37603 h 41717"/>
              <a:gd name="connsiteX8" fmla="*/ 35938 w 43987"/>
              <a:gd name="connsiteY8" fmla="*/ 23897 h 41717"/>
              <a:gd name="connsiteX9" fmla="*/ 39189 w 43987"/>
              <a:gd name="connsiteY9" fmla="*/ 31033 h 41717"/>
              <a:gd name="connsiteX10" fmla="*/ 43036 w 43987"/>
              <a:gd name="connsiteY10" fmla="*/ 24842 h 41717"/>
              <a:gd name="connsiteX11" fmla="*/ 42159 w 43987"/>
              <a:gd name="connsiteY11" fmla="*/ 18973 h 41717"/>
              <a:gd name="connsiteX12" fmla="*/ 40133 w 43987"/>
              <a:gd name="connsiteY12" fmla="*/ 6369 h 41717"/>
              <a:gd name="connsiteX13" fmla="*/ 38496 w 43987"/>
              <a:gd name="connsiteY13" fmla="*/ 13330 h 41717"/>
              <a:gd name="connsiteX14" fmla="*/ 30887 w 43987"/>
              <a:gd name="connsiteY14" fmla="*/ 4895 h 41717"/>
              <a:gd name="connsiteX15" fmla="*/ 31629 w 43987"/>
              <a:gd name="connsiteY15" fmla="*/ 3283 h 41717"/>
              <a:gd name="connsiteX16" fmla="*/ 23950 w 43987"/>
              <a:gd name="connsiteY16" fmla="*/ 5663 h 41717"/>
              <a:gd name="connsiteX17" fmla="*/ 21454 w 43987"/>
              <a:gd name="connsiteY17" fmla="*/ 0 h 41717"/>
              <a:gd name="connsiteX18" fmla="*/ 15809 w 43987"/>
              <a:gd name="connsiteY18" fmla="*/ 6135 h 41717"/>
              <a:gd name="connsiteX19" fmla="*/ 17109 w 43987"/>
              <a:gd name="connsiteY19" fmla="*/ 362 h 41717"/>
              <a:gd name="connsiteX20" fmla="*/ 5936 w 43987"/>
              <a:gd name="connsiteY20" fmla="*/ 16732 h 41717"/>
              <a:gd name="connsiteX21" fmla="*/ 0 w 43987"/>
              <a:gd name="connsiteY21" fmla="*/ 12465 h 41717"/>
              <a:gd name="connsiteX0" fmla="*/ 5709 w 43987"/>
              <a:gd name="connsiteY0" fmla="*/ 15313 h 41717"/>
              <a:gd name="connsiteX1" fmla="*/ 7432 w 43987"/>
              <a:gd name="connsiteY1" fmla="*/ 7850 h 41717"/>
              <a:gd name="connsiteX2" fmla="*/ 15814 w 43987"/>
              <a:gd name="connsiteY2" fmla="*/ 6145 h 41717"/>
              <a:gd name="connsiteX3" fmla="*/ 24265 w 43987"/>
              <a:gd name="connsiteY3" fmla="*/ 4375 h 41717"/>
              <a:gd name="connsiteX4" fmla="*/ 27558 w 43987"/>
              <a:gd name="connsiteY4" fmla="*/ 1143 h 41717"/>
              <a:gd name="connsiteX5" fmla="*/ 31642 w 43987"/>
              <a:gd name="connsiteY5" fmla="*/ 3424 h 41717"/>
              <a:gd name="connsiteX6" fmla="*/ 36701 w 43987"/>
              <a:gd name="connsiteY6" fmla="*/ 7330 h 41717"/>
              <a:gd name="connsiteX7" fmla="*/ 40127 w 43987"/>
              <a:gd name="connsiteY7" fmla="*/ 6519 h 41717"/>
              <a:gd name="connsiteX8" fmla="*/ 42649 w 43987"/>
              <a:gd name="connsiteY8" fmla="*/ 16958 h 41717"/>
              <a:gd name="connsiteX9" fmla="*/ 43627 w 43987"/>
              <a:gd name="connsiteY9" fmla="*/ 16403 h 41717"/>
              <a:gd name="connsiteX10" fmla="*/ 41970 w 43987"/>
              <a:gd name="connsiteY10" fmla="*/ 28537 h 41717"/>
              <a:gd name="connsiteX11" fmla="*/ 39213 w 43987"/>
              <a:gd name="connsiteY11" fmla="*/ 31147 h 41717"/>
              <a:gd name="connsiteX12" fmla="*/ 37204 w 43987"/>
              <a:gd name="connsiteY12" fmla="*/ 37044 h 41717"/>
              <a:gd name="connsiteX13" fmla="*/ 30364 w 43987"/>
              <a:gd name="connsiteY13" fmla="*/ 37758 h 41717"/>
              <a:gd name="connsiteX14" fmla="*/ 24334 w 43987"/>
              <a:gd name="connsiteY14" fmla="*/ 35504 h 41717"/>
              <a:gd name="connsiteX15" fmla="*/ 18289 w 43987"/>
              <a:gd name="connsiteY15" fmla="*/ 40209 h 41717"/>
              <a:gd name="connsiteX16" fmla="*/ 7613 w 43987"/>
              <a:gd name="connsiteY16" fmla="*/ 36415 h 41717"/>
              <a:gd name="connsiteX17" fmla="*/ 64 w 43987"/>
              <a:gd name="connsiteY17" fmla="*/ 23648 h 41717"/>
              <a:gd name="connsiteX18" fmla="*/ 3922 w 43987"/>
              <a:gd name="connsiteY18" fmla="*/ 26494 h 41717"/>
              <a:gd name="connsiteX19" fmla="*/ 1804 w 43987"/>
              <a:gd name="connsiteY19" fmla="*/ 20647 h 41717"/>
              <a:gd name="connsiteX20" fmla="*/ 5672 w 43987"/>
              <a:gd name="connsiteY20" fmla="*/ 15450 h 41717"/>
              <a:gd name="connsiteX21" fmla="*/ 5709 w 43987"/>
              <a:gd name="connsiteY21" fmla="*/ 15313 h 41717"/>
              <a:gd name="connsiteX0" fmla="*/ 6502 w 43987"/>
              <a:gd name="connsiteY0" fmla="*/ 27120 h 41717"/>
              <a:gd name="connsiteX1" fmla="*/ 3969 w 43987"/>
              <a:gd name="connsiteY1" fmla="*/ 26323 h 41717"/>
              <a:gd name="connsiteX2" fmla="*/ 8737 w 43987"/>
              <a:gd name="connsiteY2" fmla="*/ 35842 h 41717"/>
              <a:gd name="connsiteX3" fmla="*/ 7629 w 43987"/>
              <a:gd name="connsiteY3" fmla="*/ 36223 h 41717"/>
              <a:gd name="connsiteX4" fmla="*/ 15432 w 43987"/>
              <a:gd name="connsiteY4" fmla="*/ 40033 h 41717"/>
              <a:gd name="connsiteX5" fmla="*/ 17619 w 43987"/>
              <a:gd name="connsiteY5" fmla="*/ 38293 h 41717"/>
              <a:gd name="connsiteX6" fmla="*/ 30636 w 43987"/>
              <a:gd name="connsiteY6" fmla="*/ 35694 h 41717"/>
              <a:gd name="connsiteX7" fmla="*/ 30369 w 43987"/>
              <a:gd name="connsiteY7" fmla="*/ 37603 h 41717"/>
              <a:gd name="connsiteX8" fmla="*/ 35938 w 43987"/>
              <a:gd name="connsiteY8" fmla="*/ 23897 h 41717"/>
              <a:gd name="connsiteX9" fmla="*/ 39189 w 43987"/>
              <a:gd name="connsiteY9" fmla="*/ 31033 h 41717"/>
              <a:gd name="connsiteX10" fmla="*/ 43036 w 43987"/>
              <a:gd name="connsiteY10" fmla="*/ 24842 h 41717"/>
              <a:gd name="connsiteX11" fmla="*/ 42159 w 43987"/>
              <a:gd name="connsiteY11" fmla="*/ 18973 h 41717"/>
              <a:gd name="connsiteX12" fmla="*/ 40133 w 43987"/>
              <a:gd name="connsiteY12" fmla="*/ 6369 h 41717"/>
              <a:gd name="connsiteX13" fmla="*/ 38496 w 43987"/>
              <a:gd name="connsiteY13" fmla="*/ 13330 h 41717"/>
              <a:gd name="connsiteX14" fmla="*/ 30887 w 43987"/>
              <a:gd name="connsiteY14" fmla="*/ 4895 h 41717"/>
              <a:gd name="connsiteX15" fmla="*/ 31629 w 43987"/>
              <a:gd name="connsiteY15" fmla="*/ 3283 h 41717"/>
              <a:gd name="connsiteX16" fmla="*/ 23950 w 43987"/>
              <a:gd name="connsiteY16" fmla="*/ 5663 h 41717"/>
              <a:gd name="connsiteX17" fmla="*/ 21454 w 43987"/>
              <a:gd name="connsiteY17" fmla="*/ 0 h 41717"/>
              <a:gd name="connsiteX18" fmla="*/ 15809 w 43987"/>
              <a:gd name="connsiteY18" fmla="*/ 6135 h 41717"/>
              <a:gd name="connsiteX19" fmla="*/ 17109 w 43987"/>
              <a:gd name="connsiteY19" fmla="*/ 362 h 41717"/>
              <a:gd name="connsiteX20" fmla="*/ 4794 w 43987"/>
              <a:gd name="connsiteY20" fmla="*/ 11035 h 41717"/>
              <a:gd name="connsiteX21" fmla="*/ 0 w 43987"/>
              <a:gd name="connsiteY21" fmla="*/ 12465 h 41717"/>
              <a:gd name="connsiteX0" fmla="*/ 5709 w 43987"/>
              <a:gd name="connsiteY0" fmla="*/ 15313 h 41717"/>
              <a:gd name="connsiteX1" fmla="*/ 4577 w 43987"/>
              <a:gd name="connsiteY1" fmla="*/ 6426 h 41717"/>
              <a:gd name="connsiteX2" fmla="*/ 15814 w 43987"/>
              <a:gd name="connsiteY2" fmla="*/ 6145 h 41717"/>
              <a:gd name="connsiteX3" fmla="*/ 24265 w 43987"/>
              <a:gd name="connsiteY3" fmla="*/ 4375 h 41717"/>
              <a:gd name="connsiteX4" fmla="*/ 27558 w 43987"/>
              <a:gd name="connsiteY4" fmla="*/ 1143 h 41717"/>
              <a:gd name="connsiteX5" fmla="*/ 31642 w 43987"/>
              <a:gd name="connsiteY5" fmla="*/ 3424 h 41717"/>
              <a:gd name="connsiteX6" fmla="*/ 36701 w 43987"/>
              <a:gd name="connsiteY6" fmla="*/ 7330 h 41717"/>
              <a:gd name="connsiteX7" fmla="*/ 40127 w 43987"/>
              <a:gd name="connsiteY7" fmla="*/ 6519 h 41717"/>
              <a:gd name="connsiteX8" fmla="*/ 42649 w 43987"/>
              <a:gd name="connsiteY8" fmla="*/ 16958 h 41717"/>
              <a:gd name="connsiteX9" fmla="*/ 43627 w 43987"/>
              <a:gd name="connsiteY9" fmla="*/ 16403 h 41717"/>
              <a:gd name="connsiteX10" fmla="*/ 41970 w 43987"/>
              <a:gd name="connsiteY10" fmla="*/ 28537 h 41717"/>
              <a:gd name="connsiteX11" fmla="*/ 39213 w 43987"/>
              <a:gd name="connsiteY11" fmla="*/ 31147 h 41717"/>
              <a:gd name="connsiteX12" fmla="*/ 37204 w 43987"/>
              <a:gd name="connsiteY12" fmla="*/ 37044 h 41717"/>
              <a:gd name="connsiteX13" fmla="*/ 30364 w 43987"/>
              <a:gd name="connsiteY13" fmla="*/ 37758 h 41717"/>
              <a:gd name="connsiteX14" fmla="*/ 24334 w 43987"/>
              <a:gd name="connsiteY14" fmla="*/ 35504 h 41717"/>
              <a:gd name="connsiteX15" fmla="*/ 18289 w 43987"/>
              <a:gd name="connsiteY15" fmla="*/ 40209 h 41717"/>
              <a:gd name="connsiteX16" fmla="*/ 7613 w 43987"/>
              <a:gd name="connsiteY16" fmla="*/ 36415 h 41717"/>
              <a:gd name="connsiteX17" fmla="*/ 64 w 43987"/>
              <a:gd name="connsiteY17" fmla="*/ 23648 h 41717"/>
              <a:gd name="connsiteX18" fmla="*/ 3922 w 43987"/>
              <a:gd name="connsiteY18" fmla="*/ 26494 h 41717"/>
              <a:gd name="connsiteX19" fmla="*/ 1804 w 43987"/>
              <a:gd name="connsiteY19" fmla="*/ 20647 h 41717"/>
              <a:gd name="connsiteX20" fmla="*/ 5672 w 43987"/>
              <a:gd name="connsiteY20" fmla="*/ 15450 h 41717"/>
              <a:gd name="connsiteX21" fmla="*/ 5709 w 43987"/>
              <a:gd name="connsiteY21" fmla="*/ 15313 h 41717"/>
              <a:gd name="connsiteX0" fmla="*/ 6502 w 43987"/>
              <a:gd name="connsiteY0" fmla="*/ 27120 h 41717"/>
              <a:gd name="connsiteX1" fmla="*/ 3969 w 43987"/>
              <a:gd name="connsiteY1" fmla="*/ 26323 h 41717"/>
              <a:gd name="connsiteX2" fmla="*/ 8737 w 43987"/>
              <a:gd name="connsiteY2" fmla="*/ 35842 h 41717"/>
              <a:gd name="connsiteX3" fmla="*/ 7629 w 43987"/>
              <a:gd name="connsiteY3" fmla="*/ 36223 h 41717"/>
              <a:gd name="connsiteX4" fmla="*/ 15432 w 43987"/>
              <a:gd name="connsiteY4" fmla="*/ 40033 h 41717"/>
              <a:gd name="connsiteX5" fmla="*/ 17619 w 43987"/>
              <a:gd name="connsiteY5" fmla="*/ 38293 h 41717"/>
              <a:gd name="connsiteX6" fmla="*/ 30636 w 43987"/>
              <a:gd name="connsiteY6" fmla="*/ 35694 h 41717"/>
              <a:gd name="connsiteX7" fmla="*/ 30369 w 43987"/>
              <a:gd name="connsiteY7" fmla="*/ 37603 h 41717"/>
              <a:gd name="connsiteX8" fmla="*/ 35938 w 43987"/>
              <a:gd name="connsiteY8" fmla="*/ 23897 h 41717"/>
              <a:gd name="connsiteX9" fmla="*/ 39189 w 43987"/>
              <a:gd name="connsiteY9" fmla="*/ 31033 h 41717"/>
              <a:gd name="connsiteX10" fmla="*/ 43036 w 43987"/>
              <a:gd name="connsiteY10" fmla="*/ 24842 h 41717"/>
              <a:gd name="connsiteX11" fmla="*/ 42159 w 43987"/>
              <a:gd name="connsiteY11" fmla="*/ 18973 h 41717"/>
              <a:gd name="connsiteX12" fmla="*/ 40133 w 43987"/>
              <a:gd name="connsiteY12" fmla="*/ 6369 h 41717"/>
              <a:gd name="connsiteX13" fmla="*/ 38496 w 43987"/>
              <a:gd name="connsiteY13" fmla="*/ 13330 h 41717"/>
              <a:gd name="connsiteX14" fmla="*/ 30887 w 43987"/>
              <a:gd name="connsiteY14" fmla="*/ 4895 h 41717"/>
              <a:gd name="connsiteX15" fmla="*/ 31629 w 43987"/>
              <a:gd name="connsiteY15" fmla="*/ 3283 h 41717"/>
              <a:gd name="connsiteX16" fmla="*/ 23950 w 43987"/>
              <a:gd name="connsiteY16" fmla="*/ 5663 h 41717"/>
              <a:gd name="connsiteX17" fmla="*/ 21454 w 43987"/>
              <a:gd name="connsiteY17" fmla="*/ 0 h 41717"/>
              <a:gd name="connsiteX18" fmla="*/ 15809 w 43987"/>
              <a:gd name="connsiteY18" fmla="*/ 6135 h 41717"/>
              <a:gd name="connsiteX19" fmla="*/ 17109 w 43987"/>
              <a:gd name="connsiteY19" fmla="*/ 362 h 41717"/>
              <a:gd name="connsiteX20" fmla="*/ 4794 w 43987"/>
              <a:gd name="connsiteY20" fmla="*/ 11035 h 41717"/>
              <a:gd name="connsiteX21" fmla="*/ 0 w 43987"/>
              <a:gd name="connsiteY21" fmla="*/ 12465 h 41717"/>
              <a:gd name="connsiteX0" fmla="*/ 2854 w 43987"/>
              <a:gd name="connsiteY0" fmla="*/ 11041 h 41717"/>
              <a:gd name="connsiteX1" fmla="*/ 4577 w 43987"/>
              <a:gd name="connsiteY1" fmla="*/ 6426 h 41717"/>
              <a:gd name="connsiteX2" fmla="*/ 15814 w 43987"/>
              <a:gd name="connsiteY2" fmla="*/ 6145 h 41717"/>
              <a:gd name="connsiteX3" fmla="*/ 24265 w 43987"/>
              <a:gd name="connsiteY3" fmla="*/ 4375 h 41717"/>
              <a:gd name="connsiteX4" fmla="*/ 27558 w 43987"/>
              <a:gd name="connsiteY4" fmla="*/ 1143 h 41717"/>
              <a:gd name="connsiteX5" fmla="*/ 31642 w 43987"/>
              <a:gd name="connsiteY5" fmla="*/ 3424 h 41717"/>
              <a:gd name="connsiteX6" fmla="*/ 36701 w 43987"/>
              <a:gd name="connsiteY6" fmla="*/ 7330 h 41717"/>
              <a:gd name="connsiteX7" fmla="*/ 40127 w 43987"/>
              <a:gd name="connsiteY7" fmla="*/ 6519 h 41717"/>
              <a:gd name="connsiteX8" fmla="*/ 42649 w 43987"/>
              <a:gd name="connsiteY8" fmla="*/ 16958 h 41717"/>
              <a:gd name="connsiteX9" fmla="*/ 43627 w 43987"/>
              <a:gd name="connsiteY9" fmla="*/ 16403 h 41717"/>
              <a:gd name="connsiteX10" fmla="*/ 41970 w 43987"/>
              <a:gd name="connsiteY10" fmla="*/ 28537 h 41717"/>
              <a:gd name="connsiteX11" fmla="*/ 39213 w 43987"/>
              <a:gd name="connsiteY11" fmla="*/ 31147 h 41717"/>
              <a:gd name="connsiteX12" fmla="*/ 37204 w 43987"/>
              <a:gd name="connsiteY12" fmla="*/ 37044 h 41717"/>
              <a:gd name="connsiteX13" fmla="*/ 30364 w 43987"/>
              <a:gd name="connsiteY13" fmla="*/ 37758 h 41717"/>
              <a:gd name="connsiteX14" fmla="*/ 24334 w 43987"/>
              <a:gd name="connsiteY14" fmla="*/ 35504 h 41717"/>
              <a:gd name="connsiteX15" fmla="*/ 18289 w 43987"/>
              <a:gd name="connsiteY15" fmla="*/ 40209 h 41717"/>
              <a:gd name="connsiteX16" fmla="*/ 7613 w 43987"/>
              <a:gd name="connsiteY16" fmla="*/ 36415 h 41717"/>
              <a:gd name="connsiteX17" fmla="*/ 64 w 43987"/>
              <a:gd name="connsiteY17" fmla="*/ 23648 h 41717"/>
              <a:gd name="connsiteX18" fmla="*/ 3922 w 43987"/>
              <a:gd name="connsiteY18" fmla="*/ 26494 h 41717"/>
              <a:gd name="connsiteX19" fmla="*/ 1804 w 43987"/>
              <a:gd name="connsiteY19" fmla="*/ 20647 h 41717"/>
              <a:gd name="connsiteX20" fmla="*/ 5672 w 43987"/>
              <a:gd name="connsiteY20" fmla="*/ 15450 h 41717"/>
              <a:gd name="connsiteX21" fmla="*/ 2854 w 43987"/>
              <a:gd name="connsiteY21" fmla="*/ 11041 h 41717"/>
              <a:gd name="connsiteX0" fmla="*/ 6502 w 43987"/>
              <a:gd name="connsiteY0" fmla="*/ 27120 h 41717"/>
              <a:gd name="connsiteX1" fmla="*/ 3969 w 43987"/>
              <a:gd name="connsiteY1" fmla="*/ 26323 h 41717"/>
              <a:gd name="connsiteX2" fmla="*/ 8737 w 43987"/>
              <a:gd name="connsiteY2" fmla="*/ 35842 h 41717"/>
              <a:gd name="connsiteX3" fmla="*/ 7629 w 43987"/>
              <a:gd name="connsiteY3" fmla="*/ 36223 h 41717"/>
              <a:gd name="connsiteX4" fmla="*/ 15432 w 43987"/>
              <a:gd name="connsiteY4" fmla="*/ 40033 h 41717"/>
              <a:gd name="connsiteX5" fmla="*/ 17619 w 43987"/>
              <a:gd name="connsiteY5" fmla="*/ 38293 h 41717"/>
              <a:gd name="connsiteX6" fmla="*/ 30636 w 43987"/>
              <a:gd name="connsiteY6" fmla="*/ 35694 h 41717"/>
              <a:gd name="connsiteX7" fmla="*/ 30369 w 43987"/>
              <a:gd name="connsiteY7" fmla="*/ 37603 h 41717"/>
              <a:gd name="connsiteX8" fmla="*/ 35938 w 43987"/>
              <a:gd name="connsiteY8" fmla="*/ 23897 h 41717"/>
              <a:gd name="connsiteX9" fmla="*/ 39189 w 43987"/>
              <a:gd name="connsiteY9" fmla="*/ 31033 h 41717"/>
              <a:gd name="connsiteX10" fmla="*/ 43036 w 43987"/>
              <a:gd name="connsiteY10" fmla="*/ 24842 h 41717"/>
              <a:gd name="connsiteX11" fmla="*/ 42159 w 43987"/>
              <a:gd name="connsiteY11" fmla="*/ 18973 h 41717"/>
              <a:gd name="connsiteX12" fmla="*/ 40133 w 43987"/>
              <a:gd name="connsiteY12" fmla="*/ 6369 h 41717"/>
              <a:gd name="connsiteX13" fmla="*/ 38496 w 43987"/>
              <a:gd name="connsiteY13" fmla="*/ 13330 h 41717"/>
              <a:gd name="connsiteX14" fmla="*/ 30887 w 43987"/>
              <a:gd name="connsiteY14" fmla="*/ 4895 h 41717"/>
              <a:gd name="connsiteX15" fmla="*/ 31629 w 43987"/>
              <a:gd name="connsiteY15" fmla="*/ 3283 h 41717"/>
              <a:gd name="connsiteX16" fmla="*/ 23950 w 43987"/>
              <a:gd name="connsiteY16" fmla="*/ 5663 h 41717"/>
              <a:gd name="connsiteX17" fmla="*/ 21454 w 43987"/>
              <a:gd name="connsiteY17" fmla="*/ 0 h 41717"/>
              <a:gd name="connsiteX18" fmla="*/ 15809 w 43987"/>
              <a:gd name="connsiteY18" fmla="*/ 6135 h 41717"/>
              <a:gd name="connsiteX19" fmla="*/ 17109 w 43987"/>
              <a:gd name="connsiteY19" fmla="*/ 362 h 41717"/>
              <a:gd name="connsiteX20" fmla="*/ 4794 w 43987"/>
              <a:gd name="connsiteY20" fmla="*/ 11035 h 41717"/>
              <a:gd name="connsiteX21" fmla="*/ 0 w 43987"/>
              <a:gd name="connsiteY21" fmla="*/ 12465 h 41717"/>
              <a:gd name="connsiteX0" fmla="*/ 2854 w 43987"/>
              <a:gd name="connsiteY0" fmla="*/ 11041 h 41717"/>
              <a:gd name="connsiteX1" fmla="*/ 4577 w 43987"/>
              <a:gd name="connsiteY1" fmla="*/ 6426 h 41717"/>
              <a:gd name="connsiteX2" fmla="*/ 15814 w 43987"/>
              <a:gd name="connsiteY2" fmla="*/ 6145 h 41717"/>
              <a:gd name="connsiteX3" fmla="*/ 24265 w 43987"/>
              <a:gd name="connsiteY3" fmla="*/ 4375 h 41717"/>
              <a:gd name="connsiteX4" fmla="*/ 27558 w 43987"/>
              <a:gd name="connsiteY4" fmla="*/ 1143 h 41717"/>
              <a:gd name="connsiteX5" fmla="*/ 31642 w 43987"/>
              <a:gd name="connsiteY5" fmla="*/ 3424 h 41717"/>
              <a:gd name="connsiteX6" fmla="*/ 36701 w 43987"/>
              <a:gd name="connsiteY6" fmla="*/ 7330 h 41717"/>
              <a:gd name="connsiteX7" fmla="*/ 40127 w 43987"/>
              <a:gd name="connsiteY7" fmla="*/ 6519 h 41717"/>
              <a:gd name="connsiteX8" fmla="*/ 42649 w 43987"/>
              <a:gd name="connsiteY8" fmla="*/ 16958 h 41717"/>
              <a:gd name="connsiteX9" fmla="*/ 43627 w 43987"/>
              <a:gd name="connsiteY9" fmla="*/ 16403 h 41717"/>
              <a:gd name="connsiteX10" fmla="*/ 41970 w 43987"/>
              <a:gd name="connsiteY10" fmla="*/ 28537 h 41717"/>
              <a:gd name="connsiteX11" fmla="*/ 39213 w 43987"/>
              <a:gd name="connsiteY11" fmla="*/ 31147 h 41717"/>
              <a:gd name="connsiteX12" fmla="*/ 37204 w 43987"/>
              <a:gd name="connsiteY12" fmla="*/ 37044 h 41717"/>
              <a:gd name="connsiteX13" fmla="*/ 30364 w 43987"/>
              <a:gd name="connsiteY13" fmla="*/ 37758 h 41717"/>
              <a:gd name="connsiteX14" fmla="*/ 24334 w 43987"/>
              <a:gd name="connsiteY14" fmla="*/ 35504 h 41717"/>
              <a:gd name="connsiteX15" fmla="*/ 18289 w 43987"/>
              <a:gd name="connsiteY15" fmla="*/ 40209 h 41717"/>
              <a:gd name="connsiteX16" fmla="*/ 7613 w 43987"/>
              <a:gd name="connsiteY16" fmla="*/ 36415 h 41717"/>
              <a:gd name="connsiteX17" fmla="*/ 64 w 43987"/>
              <a:gd name="connsiteY17" fmla="*/ 23648 h 41717"/>
              <a:gd name="connsiteX18" fmla="*/ 3922 w 43987"/>
              <a:gd name="connsiteY18" fmla="*/ 26494 h 41717"/>
              <a:gd name="connsiteX19" fmla="*/ 1804 w 43987"/>
              <a:gd name="connsiteY19" fmla="*/ 20647 h 41717"/>
              <a:gd name="connsiteX20" fmla="*/ 5672 w 43987"/>
              <a:gd name="connsiteY20" fmla="*/ 15450 h 41717"/>
              <a:gd name="connsiteX21" fmla="*/ 2854 w 43987"/>
              <a:gd name="connsiteY21" fmla="*/ 11041 h 41717"/>
              <a:gd name="connsiteX0" fmla="*/ 6502 w 43987"/>
              <a:gd name="connsiteY0" fmla="*/ 27120 h 41717"/>
              <a:gd name="connsiteX1" fmla="*/ 3969 w 43987"/>
              <a:gd name="connsiteY1" fmla="*/ 26323 h 41717"/>
              <a:gd name="connsiteX2" fmla="*/ 8737 w 43987"/>
              <a:gd name="connsiteY2" fmla="*/ 35842 h 41717"/>
              <a:gd name="connsiteX3" fmla="*/ 7629 w 43987"/>
              <a:gd name="connsiteY3" fmla="*/ 36223 h 41717"/>
              <a:gd name="connsiteX4" fmla="*/ 15432 w 43987"/>
              <a:gd name="connsiteY4" fmla="*/ 40033 h 41717"/>
              <a:gd name="connsiteX5" fmla="*/ 17619 w 43987"/>
              <a:gd name="connsiteY5" fmla="*/ 38293 h 41717"/>
              <a:gd name="connsiteX6" fmla="*/ 30636 w 43987"/>
              <a:gd name="connsiteY6" fmla="*/ 35694 h 41717"/>
              <a:gd name="connsiteX7" fmla="*/ 30369 w 43987"/>
              <a:gd name="connsiteY7" fmla="*/ 37603 h 41717"/>
              <a:gd name="connsiteX8" fmla="*/ 35938 w 43987"/>
              <a:gd name="connsiteY8" fmla="*/ 23897 h 41717"/>
              <a:gd name="connsiteX9" fmla="*/ 39189 w 43987"/>
              <a:gd name="connsiteY9" fmla="*/ 31033 h 41717"/>
              <a:gd name="connsiteX10" fmla="*/ 43036 w 43987"/>
              <a:gd name="connsiteY10" fmla="*/ 24842 h 41717"/>
              <a:gd name="connsiteX11" fmla="*/ 42159 w 43987"/>
              <a:gd name="connsiteY11" fmla="*/ 18973 h 41717"/>
              <a:gd name="connsiteX12" fmla="*/ 30887 w 43987"/>
              <a:gd name="connsiteY12" fmla="*/ 4895 h 41717"/>
              <a:gd name="connsiteX13" fmla="*/ 31629 w 43987"/>
              <a:gd name="connsiteY13" fmla="*/ 3283 h 41717"/>
              <a:gd name="connsiteX14" fmla="*/ 23950 w 43987"/>
              <a:gd name="connsiteY14" fmla="*/ 5663 h 41717"/>
              <a:gd name="connsiteX15" fmla="*/ 21454 w 43987"/>
              <a:gd name="connsiteY15" fmla="*/ 0 h 41717"/>
              <a:gd name="connsiteX16" fmla="*/ 15809 w 43987"/>
              <a:gd name="connsiteY16" fmla="*/ 6135 h 41717"/>
              <a:gd name="connsiteX17" fmla="*/ 17109 w 43987"/>
              <a:gd name="connsiteY17" fmla="*/ 362 h 41717"/>
              <a:gd name="connsiteX18" fmla="*/ 4794 w 43987"/>
              <a:gd name="connsiteY18" fmla="*/ 11035 h 41717"/>
              <a:gd name="connsiteX19" fmla="*/ 0 w 43987"/>
              <a:gd name="connsiteY19" fmla="*/ 12465 h 41717"/>
              <a:gd name="connsiteX0" fmla="*/ 2854 w 43987"/>
              <a:gd name="connsiteY0" fmla="*/ 11041 h 41717"/>
              <a:gd name="connsiteX1" fmla="*/ 4577 w 43987"/>
              <a:gd name="connsiteY1" fmla="*/ 6426 h 41717"/>
              <a:gd name="connsiteX2" fmla="*/ 15814 w 43987"/>
              <a:gd name="connsiteY2" fmla="*/ 6145 h 41717"/>
              <a:gd name="connsiteX3" fmla="*/ 24265 w 43987"/>
              <a:gd name="connsiteY3" fmla="*/ 4375 h 41717"/>
              <a:gd name="connsiteX4" fmla="*/ 27558 w 43987"/>
              <a:gd name="connsiteY4" fmla="*/ 1143 h 41717"/>
              <a:gd name="connsiteX5" fmla="*/ 31642 w 43987"/>
              <a:gd name="connsiteY5" fmla="*/ 3424 h 41717"/>
              <a:gd name="connsiteX6" fmla="*/ 36701 w 43987"/>
              <a:gd name="connsiteY6" fmla="*/ 7330 h 41717"/>
              <a:gd name="connsiteX7" fmla="*/ 42649 w 43987"/>
              <a:gd name="connsiteY7" fmla="*/ 16958 h 41717"/>
              <a:gd name="connsiteX8" fmla="*/ 43627 w 43987"/>
              <a:gd name="connsiteY8" fmla="*/ 16403 h 41717"/>
              <a:gd name="connsiteX9" fmla="*/ 41970 w 43987"/>
              <a:gd name="connsiteY9" fmla="*/ 28537 h 41717"/>
              <a:gd name="connsiteX10" fmla="*/ 39213 w 43987"/>
              <a:gd name="connsiteY10" fmla="*/ 31147 h 41717"/>
              <a:gd name="connsiteX11" fmla="*/ 37204 w 43987"/>
              <a:gd name="connsiteY11" fmla="*/ 37044 h 41717"/>
              <a:gd name="connsiteX12" fmla="*/ 30364 w 43987"/>
              <a:gd name="connsiteY12" fmla="*/ 37758 h 41717"/>
              <a:gd name="connsiteX13" fmla="*/ 24334 w 43987"/>
              <a:gd name="connsiteY13" fmla="*/ 35504 h 41717"/>
              <a:gd name="connsiteX14" fmla="*/ 18289 w 43987"/>
              <a:gd name="connsiteY14" fmla="*/ 40209 h 41717"/>
              <a:gd name="connsiteX15" fmla="*/ 7613 w 43987"/>
              <a:gd name="connsiteY15" fmla="*/ 36415 h 41717"/>
              <a:gd name="connsiteX16" fmla="*/ 64 w 43987"/>
              <a:gd name="connsiteY16" fmla="*/ 23648 h 41717"/>
              <a:gd name="connsiteX17" fmla="*/ 3922 w 43987"/>
              <a:gd name="connsiteY17" fmla="*/ 26494 h 41717"/>
              <a:gd name="connsiteX18" fmla="*/ 1804 w 43987"/>
              <a:gd name="connsiteY18" fmla="*/ 20647 h 41717"/>
              <a:gd name="connsiteX19" fmla="*/ 5672 w 43987"/>
              <a:gd name="connsiteY19" fmla="*/ 15450 h 41717"/>
              <a:gd name="connsiteX20" fmla="*/ 2854 w 43987"/>
              <a:gd name="connsiteY20" fmla="*/ 11041 h 41717"/>
              <a:gd name="connsiteX0" fmla="*/ 6502 w 43987"/>
              <a:gd name="connsiteY0" fmla="*/ 27120 h 41717"/>
              <a:gd name="connsiteX1" fmla="*/ 3969 w 43987"/>
              <a:gd name="connsiteY1" fmla="*/ 26323 h 41717"/>
              <a:gd name="connsiteX2" fmla="*/ 8737 w 43987"/>
              <a:gd name="connsiteY2" fmla="*/ 35842 h 41717"/>
              <a:gd name="connsiteX3" fmla="*/ 7629 w 43987"/>
              <a:gd name="connsiteY3" fmla="*/ 36223 h 41717"/>
              <a:gd name="connsiteX4" fmla="*/ 15432 w 43987"/>
              <a:gd name="connsiteY4" fmla="*/ 40033 h 41717"/>
              <a:gd name="connsiteX5" fmla="*/ 17619 w 43987"/>
              <a:gd name="connsiteY5" fmla="*/ 38293 h 41717"/>
              <a:gd name="connsiteX6" fmla="*/ 30636 w 43987"/>
              <a:gd name="connsiteY6" fmla="*/ 35694 h 41717"/>
              <a:gd name="connsiteX7" fmla="*/ 30369 w 43987"/>
              <a:gd name="connsiteY7" fmla="*/ 37603 h 41717"/>
              <a:gd name="connsiteX8" fmla="*/ 35938 w 43987"/>
              <a:gd name="connsiteY8" fmla="*/ 23897 h 41717"/>
              <a:gd name="connsiteX9" fmla="*/ 39189 w 43987"/>
              <a:gd name="connsiteY9" fmla="*/ 31033 h 41717"/>
              <a:gd name="connsiteX10" fmla="*/ 43036 w 43987"/>
              <a:gd name="connsiteY10" fmla="*/ 24842 h 41717"/>
              <a:gd name="connsiteX11" fmla="*/ 42159 w 43987"/>
              <a:gd name="connsiteY11" fmla="*/ 18973 h 41717"/>
              <a:gd name="connsiteX12" fmla="*/ 30887 w 43987"/>
              <a:gd name="connsiteY12" fmla="*/ 4895 h 41717"/>
              <a:gd name="connsiteX13" fmla="*/ 31629 w 43987"/>
              <a:gd name="connsiteY13" fmla="*/ 3283 h 41717"/>
              <a:gd name="connsiteX14" fmla="*/ 23950 w 43987"/>
              <a:gd name="connsiteY14" fmla="*/ 5663 h 41717"/>
              <a:gd name="connsiteX15" fmla="*/ 21454 w 43987"/>
              <a:gd name="connsiteY15" fmla="*/ 0 h 41717"/>
              <a:gd name="connsiteX16" fmla="*/ 15809 w 43987"/>
              <a:gd name="connsiteY16" fmla="*/ 6135 h 41717"/>
              <a:gd name="connsiteX17" fmla="*/ 17109 w 43987"/>
              <a:gd name="connsiteY17" fmla="*/ 362 h 41717"/>
              <a:gd name="connsiteX18" fmla="*/ 4794 w 43987"/>
              <a:gd name="connsiteY18" fmla="*/ 11035 h 41717"/>
              <a:gd name="connsiteX19" fmla="*/ 0 w 43987"/>
              <a:gd name="connsiteY19" fmla="*/ 12465 h 41717"/>
              <a:gd name="connsiteX0" fmla="*/ 2854 w 44088"/>
              <a:gd name="connsiteY0" fmla="*/ 11041 h 41717"/>
              <a:gd name="connsiteX1" fmla="*/ 4577 w 44088"/>
              <a:gd name="connsiteY1" fmla="*/ 6426 h 41717"/>
              <a:gd name="connsiteX2" fmla="*/ 15814 w 44088"/>
              <a:gd name="connsiteY2" fmla="*/ 6145 h 41717"/>
              <a:gd name="connsiteX3" fmla="*/ 24265 w 44088"/>
              <a:gd name="connsiteY3" fmla="*/ 4375 h 41717"/>
              <a:gd name="connsiteX4" fmla="*/ 27558 w 44088"/>
              <a:gd name="connsiteY4" fmla="*/ 1143 h 41717"/>
              <a:gd name="connsiteX5" fmla="*/ 31642 w 44088"/>
              <a:gd name="connsiteY5" fmla="*/ 3424 h 41717"/>
              <a:gd name="connsiteX6" fmla="*/ 42649 w 44088"/>
              <a:gd name="connsiteY6" fmla="*/ 16958 h 41717"/>
              <a:gd name="connsiteX7" fmla="*/ 43627 w 44088"/>
              <a:gd name="connsiteY7" fmla="*/ 16403 h 41717"/>
              <a:gd name="connsiteX8" fmla="*/ 41970 w 44088"/>
              <a:gd name="connsiteY8" fmla="*/ 28537 h 41717"/>
              <a:gd name="connsiteX9" fmla="*/ 39213 w 44088"/>
              <a:gd name="connsiteY9" fmla="*/ 31147 h 41717"/>
              <a:gd name="connsiteX10" fmla="*/ 37204 w 44088"/>
              <a:gd name="connsiteY10" fmla="*/ 37044 h 41717"/>
              <a:gd name="connsiteX11" fmla="*/ 30364 w 44088"/>
              <a:gd name="connsiteY11" fmla="*/ 37758 h 41717"/>
              <a:gd name="connsiteX12" fmla="*/ 24334 w 44088"/>
              <a:gd name="connsiteY12" fmla="*/ 35504 h 41717"/>
              <a:gd name="connsiteX13" fmla="*/ 18289 w 44088"/>
              <a:gd name="connsiteY13" fmla="*/ 40209 h 41717"/>
              <a:gd name="connsiteX14" fmla="*/ 7613 w 44088"/>
              <a:gd name="connsiteY14" fmla="*/ 36415 h 41717"/>
              <a:gd name="connsiteX15" fmla="*/ 64 w 44088"/>
              <a:gd name="connsiteY15" fmla="*/ 23648 h 41717"/>
              <a:gd name="connsiteX16" fmla="*/ 3922 w 44088"/>
              <a:gd name="connsiteY16" fmla="*/ 26494 h 41717"/>
              <a:gd name="connsiteX17" fmla="*/ 1804 w 44088"/>
              <a:gd name="connsiteY17" fmla="*/ 20647 h 41717"/>
              <a:gd name="connsiteX18" fmla="*/ 5672 w 44088"/>
              <a:gd name="connsiteY18" fmla="*/ 15450 h 41717"/>
              <a:gd name="connsiteX19" fmla="*/ 2854 w 44088"/>
              <a:gd name="connsiteY19" fmla="*/ 11041 h 41717"/>
              <a:gd name="connsiteX0" fmla="*/ 6502 w 44088"/>
              <a:gd name="connsiteY0" fmla="*/ 27120 h 41717"/>
              <a:gd name="connsiteX1" fmla="*/ 3969 w 44088"/>
              <a:gd name="connsiteY1" fmla="*/ 26323 h 41717"/>
              <a:gd name="connsiteX2" fmla="*/ 8737 w 44088"/>
              <a:gd name="connsiteY2" fmla="*/ 35842 h 41717"/>
              <a:gd name="connsiteX3" fmla="*/ 7629 w 44088"/>
              <a:gd name="connsiteY3" fmla="*/ 36223 h 41717"/>
              <a:gd name="connsiteX4" fmla="*/ 15432 w 44088"/>
              <a:gd name="connsiteY4" fmla="*/ 40033 h 41717"/>
              <a:gd name="connsiteX5" fmla="*/ 17619 w 44088"/>
              <a:gd name="connsiteY5" fmla="*/ 38293 h 41717"/>
              <a:gd name="connsiteX6" fmla="*/ 30636 w 44088"/>
              <a:gd name="connsiteY6" fmla="*/ 35694 h 41717"/>
              <a:gd name="connsiteX7" fmla="*/ 30369 w 44088"/>
              <a:gd name="connsiteY7" fmla="*/ 37603 h 41717"/>
              <a:gd name="connsiteX8" fmla="*/ 35938 w 44088"/>
              <a:gd name="connsiteY8" fmla="*/ 23897 h 41717"/>
              <a:gd name="connsiteX9" fmla="*/ 39189 w 44088"/>
              <a:gd name="connsiteY9" fmla="*/ 31033 h 41717"/>
              <a:gd name="connsiteX10" fmla="*/ 43036 w 44088"/>
              <a:gd name="connsiteY10" fmla="*/ 24842 h 41717"/>
              <a:gd name="connsiteX11" fmla="*/ 42159 w 44088"/>
              <a:gd name="connsiteY11" fmla="*/ 18973 h 41717"/>
              <a:gd name="connsiteX12" fmla="*/ 30887 w 44088"/>
              <a:gd name="connsiteY12" fmla="*/ 4895 h 41717"/>
              <a:gd name="connsiteX13" fmla="*/ 31629 w 44088"/>
              <a:gd name="connsiteY13" fmla="*/ 3283 h 41717"/>
              <a:gd name="connsiteX14" fmla="*/ 23950 w 44088"/>
              <a:gd name="connsiteY14" fmla="*/ 5663 h 41717"/>
              <a:gd name="connsiteX15" fmla="*/ 21454 w 44088"/>
              <a:gd name="connsiteY15" fmla="*/ 0 h 41717"/>
              <a:gd name="connsiteX16" fmla="*/ 15809 w 44088"/>
              <a:gd name="connsiteY16" fmla="*/ 6135 h 41717"/>
              <a:gd name="connsiteX17" fmla="*/ 17109 w 44088"/>
              <a:gd name="connsiteY17" fmla="*/ 362 h 41717"/>
              <a:gd name="connsiteX18" fmla="*/ 4794 w 44088"/>
              <a:gd name="connsiteY18" fmla="*/ 11035 h 41717"/>
              <a:gd name="connsiteX19" fmla="*/ 0 w 44088"/>
              <a:gd name="connsiteY19" fmla="*/ 12465 h 41717"/>
              <a:gd name="connsiteX0" fmla="*/ 2854 w 44088"/>
              <a:gd name="connsiteY0" fmla="*/ 11041 h 41717"/>
              <a:gd name="connsiteX1" fmla="*/ 4577 w 44088"/>
              <a:gd name="connsiteY1" fmla="*/ 6426 h 41717"/>
              <a:gd name="connsiteX2" fmla="*/ 15814 w 44088"/>
              <a:gd name="connsiteY2" fmla="*/ 6145 h 41717"/>
              <a:gd name="connsiteX3" fmla="*/ 24265 w 44088"/>
              <a:gd name="connsiteY3" fmla="*/ 4375 h 41717"/>
              <a:gd name="connsiteX4" fmla="*/ 31642 w 44088"/>
              <a:gd name="connsiteY4" fmla="*/ 3424 h 41717"/>
              <a:gd name="connsiteX5" fmla="*/ 42649 w 44088"/>
              <a:gd name="connsiteY5" fmla="*/ 16958 h 41717"/>
              <a:gd name="connsiteX6" fmla="*/ 43627 w 44088"/>
              <a:gd name="connsiteY6" fmla="*/ 16403 h 41717"/>
              <a:gd name="connsiteX7" fmla="*/ 41970 w 44088"/>
              <a:gd name="connsiteY7" fmla="*/ 28537 h 41717"/>
              <a:gd name="connsiteX8" fmla="*/ 39213 w 44088"/>
              <a:gd name="connsiteY8" fmla="*/ 31147 h 41717"/>
              <a:gd name="connsiteX9" fmla="*/ 37204 w 44088"/>
              <a:gd name="connsiteY9" fmla="*/ 37044 h 41717"/>
              <a:gd name="connsiteX10" fmla="*/ 30364 w 44088"/>
              <a:gd name="connsiteY10" fmla="*/ 37758 h 41717"/>
              <a:gd name="connsiteX11" fmla="*/ 24334 w 44088"/>
              <a:gd name="connsiteY11" fmla="*/ 35504 h 41717"/>
              <a:gd name="connsiteX12" fmla="*/ 18289 w 44088"/>
              <a:gd name="connsiteY12" fmla="*/ 40209 h 41717"/>
              <a:gd name="connsiteX13" fmla="*/ 7613 w 44088"/>
              <a:gd name="connsiteY13" fmla="*/ 36415 h 41717"/>
              <a:gd name="connsiteX14" fmla="*/ 64 w 44088"/>
              <a:gd name="connsiteY14" fmla="*/ 23648 h 41717"/>
              <a:gd name="connsiteX15" fmla="*/ 3922 w 44088"/>
              <a:gd name="connsiteY15" fmla="*/ 26494 h 41717"/>
              <a:gd name="connsiteX16" fmla="*/ 1804 w 44088"/>
              <a:gd name="connsiteY16" fmla="*/ 20647 h 41717"/>
              <a:gd name="connsiteX17" fmla="*/ 5672 w 44088"/>
              <a:gd name="connsiteY17" fmla="*/ 15450 h 41717"/>
              <a:gd name="connsiteX18" fmla="*/ 2854 w 44088"/>
              <a:gd name="connsiteY18" fmla="*/ 11041 h 41717"/>
              <a:gd name="connsiteX0" fmla="*/ 6502 w 44088"/>
              <a:gd name="connsiteY0" fmla="*/ 27120 h 41717"/>
              <a:gd name="connsiteX1" fmla="*/ 3969 w 44088"/>
              <a:gd name="connsiteY1" fmla="*/ 26323 h 41717"/>
              <a:gd name="connsiteX2" fmla="*/ 8737 w 44088"/>
              <a:gd name="connsiteY2" fmla="*/ 35842 h 41717"/>
              <a:gd name="connsiteX3" fmla="*/ 7629 w 44088"/>
              <a:gd name="connsiteY3" fmla="*/ 36223 h 41717"/>
              <a:gd name="connsiteX4" fmla="*/ 15432 w 44088"/>
              <a:gd name="connsiteY4" fmla="*/ 40033 h 41717"/>
              <a:gd name="connsiteX5" fmla="*/ 17619 w 44088"/>
              <a:gd name="connsiteY5" fmla="*/ 38293 h 41717"/>
              <a:gd name="connsiteX6" fmla="*/ 30636 w 44088"/>
              <a:gd name="connsiteY6" fmla="*/ 35694 h 41717"/>
              <a:gd name="connsiteX7" fmla="*/ 30369 w 44088"/>
              <a:gd name="connsiteY7" fmla="*/ 37603 h 41717"/>
              <a:gd name="connsiteX8" fmla="*/ 35938 w 44088"/>
              <a:gd name="connsiteY8" fmla="*/ 23897 h 41717"/>
              <a:gd name="connsiteX9" fmla="*/ 39189 w 44088"/>
              <a:gd name="connsiteY9" fmla="*/ 31033 h 41717"/>
              <a:gd name="connsiteX10" fmla="*/ 43036 w 44088"/>
              <a:gd name="connsiteY10" fmla="*/ 24842 h 41717"/>
              <a:gd name="connsiteX11" fmla="*/ 42159 w 44088"/>
              <a:gd name="connsiteY11" fmla="*/ 18973 h 41717"/>
              <a:gd name="connsiteX12" fmla="*/ 30887 w 44088"/>
              <a:gd name="connsiteY12" fmla="*/ 4895 h 41717"/>
              <a:gd name="connsiteX13" fmla="*/ 31629 w 44088"/>
              <a:gd name="connsiteY13" fmla="*/ 3283 h 41717"/>
              <a:gd name="connsiteX14" fmla="*/ 23950 w 44088"/>
              <a:gd name="connsiteY14" fmla="*/ 5663 h 41717"/>
              <a:gd name="connsiteX15" fmla="*/ 21454 w 44088"/>
              <a:gd name="connsiteY15" fmla="*/ 0 h 41717"/>
              <a:gd name="connsiteX16" fmla="*/ 15809 w 44088"/>
              <a:gd name="connsiteY16" fmla="*/ 6135 h 41717"/>
              <a:gd name="connsiteX17" fmla="*/ 17109 w 44088"/>
              <a:gd name="connsiteY17" fmla="*/ 362 h 41717"/>
              <a:gd name="connsiteX18" fmla="*/ 4794 w 44088"/>
              <a:gd name="connsiteY18" fmla="*/ 11035 h 41717"/>
              <a:gd name="connsiteX19" fmla="*/ 0 w 44088"/>
              <a:gd name="connsiteY19" fmla="*/ 12465 h 41717"/>
              <a:gd name="connsiteX0" fmla="*/ 2854 w 44088"/>
              <a:gd name="connsiteY0" fmla="*/ 11041 h 41717"/>
              <a:gd name="connsiteX1" fmla="*/ 4577 w 44088"/>
              <a:gd name="connsiteY1" fmla="*/ 6426 h 41717"/>
              <a:gd name="connsiteX2" fmla="*/ 15814 w 44088"/>
              <a:gd name="connsiteY2" fmla="*/ 6145 h 41717"/>
              <a:gd name="connsiteX3" fmla="*/ 24265 w 44088"/>
              <a:gd name="connsiteY3" fmla="*/ 4375 h 41717"/>
              <a:gd name="connsiteX4" fmla="*/ 31642 w 44088"/>
              <a:gd name="connsiteY4" fmla="*/ 3424 h 41717"/>
              <a:gd name="connsiteX5" fmla="*/ 42649 w 44088"/>
              <a:gd name="connsiteY5" fmla="*/ 16958 h 41717"/>
              <a:gd name="connsiteX6" fmla="*/ 43627 w 44088"/>
              <a:gd name="connsiteY6" fmla="*/ 16403 h 41717"/>
              <a:gd name="connsiteX7" fmla="*/ 41970 w 44088"/>
              <a:gd name="connsiteY7" fmla="*/ 28537 h 41717"/>
              <a:gd name="connsiteX8" fmla="*/ 39213 w 44088"/>
              <a:gd name="connsiteY8" fmla="*/ 31147 h 41717"/>
              <a:gd name="connsiteX9" fmla="*/ 37204 w 44088"/>
              <a:gd name="connsiteY9" fmla="*/ 37044 h 41717"/>
              <a:gd name="connsiteX10" fmla="*/ 30364 w 44088"/>
              <a:gd name="connsiteY10" fmla="*/ 37758 h 41717"/>
              <a:gd name="connsiteX11" fmla="*/ 24334 w 44088"/>
              <a:gd name="connsiteY11" fmla="*/ 35504 h 41717"/>
              <a:gd name="connsiteX12" fmla="*/ 18289 w 44088"/>
              <a:gd name="connsiteY12" fmla="*/ 40209 h 41717"/>
              <a:gd name="connsiteX13" fmla="*/ 7613 w 44088"/>
              <a:gd name="connsiteY13" fmla="*/ 36415 h 41717"/>
              <a:gd name="connsiteX14" fmla="*/ 64 w 44088"/>
              <a:gd name="connsiteY14" fmla="*/ 23648 h 41717"/>
              <a:gd name="connsiteX15" fmla="*/ 3922 w 44088"/>
              <a:gd name="connsiteY15" fmla="*/ 26494 h 41717"/>
              <a:gd name="connsiteX16" fmla="*/ 1804 w 44088"/>
              <a:gd name="connsiteY16" fmla="*/ 20647 h 41717"/>
              <a:gd name="connsiteX17" fmla="*/ 5672 w 44088"/>
              <a:gd name="connsiteY17" fmla="*/ 15450 h 41717"/>
              <a:gd name="connsiteX18" fmla="*/ 2854 w 44088"/>
              <a:gd name="connsiteY18" fmla="*/ 11041 h 41717"/>
              <a:gd name="connsiteX0" fmla="*/ 6502 w 44088"/>
              <a:gd name="connsiteY0" fmla="*/ 27120 h 41717"/>
              <a:gd name="connsiteX1" fmla="*/ 3969 w 44088"/>
              <a:gd name="connsiteY1" fmla="*/ 26323 h 41717"/>
              <a:gd name="connsiteX2" fmla="*/ 8737 w 44088"/>
              <a:gd name="connsiteY2" fmla="*/ 35842 h 41717"/>
              <a:gd name="connsiteX3" fmla="*/ 7629 w 44088"/>
              <a:gd name="connsiteY3" fmla="*/ 36223 h 41717"/>
              <a:gd name="connsiteX4" fmla="*/ 15432 w 44088"/>
              <a:gd name="connsiteY4" fmla="*/ 40033 h 41717"/>
              <a:gd name="connsiteX5" fmla="*/ 17619 w 44088"/>
              <a:gd name="connsiteY5" fmla="*/ 38293 h 41717"/>
              <a:gd name="connsiteX6" fmla="*/ 30636 w 44088"/>
              <a:gd name="connsiteY6" fmla="*/ 35694 h 41717"/>
              <a:gd name="connsiteX7" fmla="*/ 30369 w 44088"/>
              <a:gd name="connsiteY7" fmla="*/ 37603 h 41717"/>
              <a:gd name="connsiteX8" fmla="*/ 35938 w 44088"/>
              <a:gd name="connsiteY8" fmla="*/ 23897 h 41717"/>
              <a:gd name="connsiteX9" fmla="*/ 39189 w 44088"/>
              <a:gd name="connsiteY9" fmla="*/ 31033 h 41717"/>
              <a:gd name="connsiteX10" fmla="*/ 43036 w 44088"/>
              <a:gd name="connsiteY10" fmla="*/ 24842 h 41717"/>
              <a:gd name="connsiteX11" fmla="*/ 42159 w 44088"/>
              <a:gd name="connsiteY11" fmla="*/ 18973 h 41717"/>
              <a:gd name="connsiteX12" fmla="*/ 23950 w 44088"/>
              <a:gd name="connsiteY12" fmla="*/ 5663 h 41717"/>
              <a:gd name="connsiteX13" fmla="*/ 21454 w 44088"/>
              <a:gd name="connsiteY13" fmla="*/ 0 h 41717"/>
              <a:gd name="connsiteX14" fmla="*/ 15809 w 44088"/>
              <a:gd name="connsiteY14" fmla="*/ 6135 h 41717"/>
              <a:gd name="connsiteX15" fmla="*/ 17109 w 44088"/>
              <a:gd name="connsiteY15" fmla="*/ 362 h 41717"/>
              <a:gd name="connsiteX16" fmla="*/ 4794 w 44088"/>
              <a:gd name="connsiteY16" fmla="*/ 11035 h 41717"/>
              <a:gd name="connsiteX17" fmla="*/ 0 w 44088"/>
              <a:gd name="connsiteY17" fmla="*/ 12465 h 41717"/>
              <a:gd name="connsiteX0" fmla="*/ 2854 w 44554"/>
              <a:gd name="connsiteY0" fmla="*/ 11041 h 41717"/>
              <a:gd name="connsiteX1" fmla="*/ 4577 w 44554"/>
              <a:gd name="connsiteY1" fmla="*/ 6426 h 41717"/>
              <a:gd name="connsiteX2" fmla="*/ 15814 w 44554"/>
              <a:gd name="connsiteY2" fmla="*/ 6145 h 41717"/>
              <a:gd name="connsiteX3" fmla="*/ 24265 w 44554"/>
              <a:gd name="connsiteY3" fmla="*/ 4375 h 41717"/>
              <a:gd name="connsiteX4" fmla="*/ 42649 w 44554"/>
              <a:gd name="connsiteY4" fmla="*/ 16958 h 41717"/>
              <a:gd name="connsiteX5" fmla="*/ 43627 w 44554"/>
              <a:gd name="connsiteY5" fmla="*/ 16403 h 41717"/>
              <a:gd name="connsiteX6" fmla="*/ 41970 w 44554"/>
              <a:gd name="connsiteY6" fmla="*/ 28537 h 41717"/>
              <a:gd name="connsiteX7" fmla="*/ 39213 w 44554"/>
              <a:gd name="connsiteY7" fmla="*/ 31147 h 41717"/>
              <a:gd name="connsiteX8" fmla="*/ 37204 w 44554"/>
              <a:gd name="connsiteY8" fmla="*/ 37044 h 41717"/>
              <a:gd name="connsiteX9" fmla="*/ 30364 w 44554"/>
              <a:gd name="connsiteY9" fmla="*/ 37758 h 41717"/>
              <a:gd name="connsiteX10" fmla="*/ 24334 w 44554"/>
              <a:gd name="connsiteY10" fmla="*/ 35504 h 41717"/>
              <a:gd name="connsiteX11" fmla="*/ 18289 w 44554"/>
              <a:gd name="connsiteY11" fmla="*/ 40209 h 41717"/>
              <a:gd name="connsiteX12" fmla="*/ 7613 w 44554"/>
              <a:gd name="connsiteY12" fmla="*/ 36415 h 41717"/>
              <a:gd name="connsiteX13" fmla="*/ 64 w 44554"/>
              <a:gd name="connsiteY13" fmla="*/ 23648 h 41717"/>
              <a:gd name="connsiteX14" fmla="*/ 3922 w 44554"/>
              <a:gd name="connsiteY14" fmla="*/ 26494 h 41717"/>
              <a:gd name="connsiteX15" fmla="*/ 1804 w 44554"/>
              <a:gd name="connsiteY15" fmla="*/ 20647 h 41717"/>
              <a:gd name="connsiteX16" fmla="*/ 5672 w 44554"/>
              <a:gd name="connsiteY16" fmla="*/ 15450 h 41717"/>
              <a:gd name="connsiteX17" fmla="*/ 2854 w 44554"/>
              <a:gd name="connsiteY17" fmla="*/ 11041 h 41717"/>
              <a:gd name="connsiteX0" fmla="*/ 6502 w 44554"/>
              <a:gd name="connsiteY0" fmla="*/ 27120 h 41717"/>
              <a:gd name="connsiteX1" fmla="*/ 3969 w 44554"/>
              <a:gd name="connsiteY1" fmla="*/ 26323 h 41717"/>
              <a:gd name="connsiteX2" fmla="*/ 8737 w 44554"/>
              <a:gd name="connsiteY2" fmla="*/ 35842 h 41717"/>
              <a:gd name="connsiteX3" fmla="*/ 7629 w 44554"/>
              <a:gd name="connsiteY3" fmla="*/ 36223 h 41717"/>
              <a:gd name="connsiteX4" fmla="*/ 15432 w 44554"/>
              <a:gd name="connsiteY4" fmla="*/ 40033 h 41717"/>
              <a:gd name="connsiteX5" fmla="*/ 17619 w 44554"/>
              <a:gd name="connsiteY5" fmla="*/ 38293 h 41717"/>
              <a:gd name="connsiteX6" fmla="*/ 30636 w 44554"/>
              <a:gd name="connsiteY6" fmla="*/ 35694 h 41717"/>
              <a:gd name="connsiteX7" fmla="*/ 30369 w 44554"/>
              <a:gd name="connsiteY7" fmla="*/ 37603 h 41717"/>
              <a:gd name="connsiteX8" fmla="*/ 35938 w 44554"/>
              <a:gd name="connsiteY8" fmla="*/ 23897 h 41717"/>
              <a:gd name="connsiteX9" fmla="*/ 39189 w 44554"/>
              <a:gd name="connsiteY9" fmla="*/ 31033 h 41717"/>
              <a:gd name="connsiteX10" fmla="*/ 43036 w 44554"/>
              <a:gd name="connsiteY10" fmla="*/ 24842 h 41717"/>
              <a:gd name="connsiteX11" fmla="*/ 42159 w 44554"/>
              <a:gd name="connsiteY11" fmla="*/ 18973 h 41717"/>
              <a:gd name="connsiteX12" fmla="*/ 23950 w 44554"/>
              <a:gd name="connsiteY12" fmla="*/ 5663 h 41717"/>
              <a:gd name="connsiteX13" fmla="*/ 21454 w 44554"/>
              <a:gd name="connsiteY13" fmla="*/ 0 h 41717"/>
              <a:gd name="connsiteX14" fmla="*/ 15809 w 44554"/>
              <a:gd name="connsiteY14" fmla="*/ 6135 h 41717"/>
              <a:gd name="connsiteX15" fmla="*/ 17109 w 44554"/>
              <a:gd name="connsiteY15" fmla="*/ 362 h 41717"/>
              <a:gd name="connsiteX16" fmla="*/ 4794 w 44554"/>
              <a:gd name="connsiteY16" fmla="*/ 11035 h 41717"/>
              <a:gd name="connsiteX17" fmla="*/ 0 w 44554"/>
              <a:gd name="connsiteY17" fmla="*/ 12465 h 41717"/>
              <a:gd name="connsiteX0" fmla="*/ 2854 w 51045"/>
              <a:gd name="connsiteY0" fmla="*/ 11041 h 41717"/>
              <a:gd name="connsiteX1" fmla="*/ 4577 w 51045"/>
              <a:gd name="connsiteY1" fmla="*/ 6426 h 41717"/>
              <a:gd name="connsiteX2" fmla="*/ 15814 w 51045"/>
              <a:gd name="connsiteY2" fmla="*/ 6145 h 41717"/>
              <a:gd name="connsiteX3" fmla="*/ 24265 w 51045"/>
              <a:gd name="connsiteY3" fmla="*/ 4375 h 41717"/>
              <a:gd name="connsiteX4" fmla="*/ 42649 w 51045"/>
              <a:gd name="connsiteY4" fmla="*/ 16958 h 41717"/>
              <a:gd name="connsiteX5" fmla="*/ 43627 w 51045"/>
              <a:gd name="connsiteY5" fmla="*/ 16403 h 41717"/>
              <a:gd name="connsiteX6" fmla="*/ 41970 w 51045"/>
              <a:gd name="connsiteY6" fmla="*/ 28537 h 41717"/>
              <a:gd name="connsiteX7" fmla="*/ 39213 w 51045"/>
              <a:gd name="connsiteY7" fmla="*/ 31147 h 41717"/>
              <a:gd name="connsiteX8" fmla="*/ 37204 w 51045"/>
              <a:gd name="connsiteY8" fmla="*/ 37044 h 41717"/>
              <a:gd name="connsiteX9" fmla="*/ 30364 w 51045"/>
              <a:gd name="connsiteY9" fmla="*/ 37758 h 41717"/>
              <a:gd name="connsiteX10" fmla="*/ 24334 w 51045"/>
              <a:gd name="connsiteY10" fmla="*/ 35504 h 41717"/>
              <a:gd name="connsiteX11" fmla="*/ 18289 w 51045"/>
              <a:gd name="connsiteY11" fmla="*/ 40209 h 41717"/>
              <a:gd name="connsiteX12" fmla="*/ 7613 w 51045"/>
              <a:gd name="connsiteY12" fmla="*/ 36415 h 41717"/>
              <a:gd name="connsiteX13" fmla="*/ 64 w 51045"/>
              <a:gd name="connsiteY13" fmla="*/ 23648 h 41717"/>
              <a:gd name="connsiteX14" fmla="*/ 3922 w 51045"/>
              <a:gd name="connsiteY14" fmla="*/ 26494 h 41717"/>
              <a:gd name="connsiteX15" fmla="*/ 1804 w 51045"/>
              <a:gd name="connsiteY15" fmla="*/ 20647 h 41717"/>
              <a:gd name="connsiteX16" fmla="*/ 5672 w 51045"/>
              <a:gd name="connsiteY16" fmla="*/ 15450 h 41717"/>
              <a:gd name="connsiteX17" fmla="*/ 2854 w 51045"/>
              <a:gd name="connsiteY17" fmla="*/ 11041 h 41717"/>
              <a:gd name="connsiteX0" fmla="*/ 6502 w 51045"/>
              <a:gd name="connsiteY0" fmla="*/ 27120 h 41717"/>
              <a:gd name="connsiteX1" fmla="*/ 3969 w 51045"/>
              <a:gd name="connsiteY1" fmla="*/ 26323 h 41717"/>
              <a:gd name="connsiteX2" fmla="*/ 8737 w 51045"/>
              <a:gd name="connsiteY2" fmla="*/ 35842 h 41717"/>
              <a:gd name="connsiteX3" fmla="*/ 7629 w 51045"/>
              <a:gd name="connsiteY3" fmla="*/ 36223 h 41717"/>
              <a:gd name="connsiteX4" fmla="*/ 15432 w 51045"/>
              <a:gd name="connsiteY4" fmla="*/ 40033 h 41717"/>
              <a:gd name="connsiteX5" fmla="*/ 17619 w 51045"/>
              <a:gd name="connsiteY5" fmla="*/ 38293 h 41717"/>
              <a:gd name="connsiteX6" fmla="*/ 30636 w 51045"/>
              <a:gd name="connsiteY6" fmla="*/ 35694 h 41717"/>
              <a:gd name="connsiteX7" fmla="*/ 30369 w 51045"/>
              <a:gd name="connsiteY7" fmla="*/ 37603 h 41717"/>
              <a:gd name="connsiteX8" fmla="*/ 35938 w 51045"/>
              <a:gd name="connsiteY8" fmla="*/ 23897 h 41717"/>
              <a:gd name="connsiteX9" fmla="*/ 39189 w 51045"/>
              <a:gd name="connsiteY9" fmla="*/ 31033 h 41717"/>
              <a:gd name="connsiteX10" fmla="*/ 43036 w 51045"/>
              <a:gd name="connsiteY10" fmla="*/ 24842 h 41717"/>
              <a:gd name="connsiteX11" fmla="*/ 51014 w 51045"/>
              <a:gd name="connsiteY11" fmla="*/ 36432 h 41717"/>
              <a:gd name="connsiteX12" fmla="*/ 23950 w 51045"/>
              <a:gd name="connsiteY12" fmla="*/ 5663 h 41717"/>
              <a:gd name="connsiteX13" fmla="*/ 21454 w 51045"/>
              <a:gd name="connsiteY13" fmla="*/ 0 h 41717"/>
              <a:gd name="connsiteX14" fmla="*/ 15809 w 51045"/>
              <a:gd name="connsiteY14" fmla="*/ 6135 h 41717"/>
              <a:gd name="connsiteX15" fmla="*/ 17109 w 51045"/>
              <a:gd name="connsiteY15" fmla="*/ 362 h 41717"/>
              <a:gd name="connsiteX16" fmla="*/ 4794 w 51045"/>
              <a:gd name="connsiteY16" fmla="*/ 11035 h 41717"/>
              <a:gd name="connsiteX17" fmla="*/ 0 w 51045"/>
              <a:gd name="connsiteY17" fmla="*/ 12465 h 41717"/>
              <a:gd name="connsiteX0" fmla="*/ 2854 w 51957"/>
              <a:gd name="connsiteY0" fmla="*/ 11041 h 41717"/>
              <a:gd name="connsiteX1" fmla="*/ 4577 w 51957"/>
              <a:gd name="connsiteY1" fmla="*/ 6426 h 41717"/>
              <a:gd name="connsiteX2" fmla="*/ 15814 w 51957"/>
              <a:gd name="connsiteY2" fmla="*/ 6145 h 41717"/>
              <a:gd name="connsiteX3" fmla="*/ 24265 w 51957"/>
              <a:gd name="connsiteY3" fmla="*/ 4375 h 41717"/>
              <a:gd name="connsiteX4" fmla="*/ 42649 w 51957"/>
              <a:gd name="connsiteY4" fmla="*/ 16958 h 41717"/>
              <a:gd name="connsiteX5" fmla="*/ 51837 w 51957"/>
              <a:gd name="connsiteY5" fmla="*/ 31043 h 41717"/>
              <a:gd name="connsiteX6" fmla="*/ 41970 w 51957"/>
              <a:gd name="connsiteY6" fmla="*/ 28537 h 41717"/>
              <a:gd name="connsiteX7" fmla="*/ 39213 w 51957"/>
              <a:gd name="connsiteY7" fmla="*/ 31147 h 41717"/>
              <a:gd name="connsiteX8" fmla="*/ 37204 w 51957"/>
              <a:gd name="connsiteY8" fmla="*/ 37044 h 41717"/>
              <a:gd name="connsiteX9" fmla="*/ 30364 w 51957"/>
              <a:gd name="connsiteY9" fmla="*/ 37758 h 41717"/>
              <a:gd name="connsiteX10" fmla="*/ 24334 w 51957"/>
              <a:gd name="connsiteY10" fmla="*/ 35504 h 41717"/>
              <a:gd name="connsiteX11" fmla="*/ 18289 w 51957"/>
              <a:gd name="connsiteY11" fmla="*/ 40209 h 41717"/>
              <a:gd name="connsiteX12" fmla="*/ 7613 w 51957"/>
              <a:gd name="connsiteY12" fmla="*/ 36415 h 41717"/>
              <a:gd name="connsiteX13" fmla="*/ 64 w 51957"/>
              <a:gd name="connsiteY13" fmla="*/ 23648 h 41717"/>
              <a:gd name="connsiteX14" fmla="*/ 3922 w 51957"/>
              <a:gd name="connsiteY14" fmla="*/ 26494 h 41717"/>
              <a:gd name="connsiteX15" fmla="*/ 1804 w 51957"/>
              <a:gd name="connsiteY15" fmla="*/ 20647 h 41717"/>
              <a:gd name="connsiteX16" fmla="*/ 5672 w 51957"/>
              <a:gd name="connsiteY16" fmla="*/ 15450 h 41717"/>
              <a:gd name="connsiteX17" fmla="*/ 2854 w 51957"/>
              <a:gd name="connsiteY17" fmla="*/ 11041 h 41717"/>
              <a:gd name="connsiteX0" fmla="*/ 6502 w 51957"/>
              <a:gd name="connsiteY0" fmla="*/ 27120 h 41717"/>
              <a:gd name="connsiteX1" fmla="*/ 3969 w 51957"/>
              <a:gd name="connsiteY1" fmla="*/ 26323 h 41717"/>
              <a:gd name="connsiteX2" fmla="*/ 8737 w 51957"/>
              <a:gd name="connsiteY2" fmla="*/ 35842 h 41717"/>
              <a:gd name="connsiteX3" fmla="*/ 7629 w 51957"/>
              <a:gd name="connsiteY3" fmla="*/ 36223 h 41717"/>
              <a:gd name="connsiteX4" fmla="*/ 15432 w 51957"/>
              <a:gd name="connsiteY4" fmla="*/ 40033 h 41717"/>
              <a:gd name="connsiteX5" fmla="*/ 17619 w 51957"/>
              <a:gd name="connsiteY5" fmla="*/ 38293 h 41717"/>
              <a:gd name="connsiteX6" fmla="*/ 30636 w 51957"/>
              <a:gd name="connsiteY6" fmla="*/ 35694 h 41717"/>
              <a:gd name="connsiteX7" fmla="*/ 30369 w 51957"/>
              <a:gd name="connsiteY7" fmla="*/ 37603 h 41717"/>
              <a:gd name="connsiteX8" fmla="*/ 35938 w 51957"/>
              <a:gd name="connsiteY8" fmla="*/ 23897 h 41717"/>
              <a:gd name="connsiteX9" fmla="*/ 39189 w 51957"/>
              <a:gd name="connsiteY9" fmla="*/ 31033 h 41717"/>
              <a:gd name="connsiteX10" fmla="*/ 43036 w 51957"/>
              <a:gd name="connsiteY10" fmla="*/ 24842 h 41717"/>
              <a:gd name="connsiteX11" fmla="*/ 51014 w 51957"/>
              <a:gd name="connsiteY11" fmla="*/ 36432 h 41717"/>
              <a:gd name="connsiteX12" fmla="*/ 23950 w 51957"/>
              <a:gd name="connsiteY12" fmla="*/ 5663 h 41717"/>
              <a:gd name="connsiteX13" fmla="*/ 21454 w 51957"/>
              <a:gd name="connsiteY13" fmla="*/ 0 h 41717"/>
              <a:gd name="connsiteX14" fmla="*/ 15809 w 51957"/>
              <a:gd name="connsiteY14" fmla="*/ 6135 h 41717"/>
              <a:gd name="connsiteX15" fmla="*/ 17109 w 51957"/>
              <a:gd name="connsiteY15" fmla="*/ 362 h 41717"/>
              <a:gd name="connsiteX16" fmla="*/ 4794 w 51957"/>
              <a:gd name="connsiteY16" fmla="*/ 11035 h 41717"/>
              <a:gd name="connsiteX17" fmla="*/ 0 w 51957"/>
              <a:gd name="connsiteY17" fmla="*/ 12465 h 41717"/>
              <a:gd name="connsiteX0" fmla="*/ 2854 w 51957"/>
              <a:gd name="connsiteY0" fmla="*/ 11041 h 41717"/>
              <a:gd name="connsiteX1" fmla="*/ 4577 w 51957"/>
              <a:gd name="connsiteY1" fmla="*/ 6426 h 41717"/>
              <a:gd name="connsiteX2" fmla="*/ 15814 w 51957"/>
              <a:gd name="connsiteY2" fmla="*/ 6145 h 41717"/>
              <a:gd name="connsiteX3" fmla="*/ 24265 w 51957"/>
              <a:gd name="connsiteY3" fmla="*/ 4375 h 41717"/>
              <a:gd name="connsiteX4" fmla="*/ 45669 w 51957"/>
              <a:gd name="connsiteY4" fmla="*/ 24846 h 41717"/>
              <a:gd name="connsiteX5" fmla="*/ 51837 w 51957"/>
              <a:gd name="connsiteY5" fmla="*/ 31043 h 41717"/>
              <a:gd name="connsiteX6" fmla="*/ 41970 w 51957"/>
              <a:gd name="connsiteY6" fmla="*/ 28537 h 41717"/>
              <a:gd name="connsiteX7" fmla="*/ 39213 w 51957"/>
              <a:gd name="connsiteY7" fmla="*/ 31147 h 41717"/>
              <a:gd name="connsiteX8" fmla="*/ 37204 w 51957"/>
              <a:gd name="connsiteY8" fmla="*/ 37044 h 41717"/>
              <a:gd name="connsiteX9" fmla="*/ 30364 w 51957"/>
              <a:gd name="connsiteY9" fmla="*/ 37758 h 41717"/>
              <a:gd name="connsiteX10" fmla="*/ 24334 w 51957"/>
              <a:gd name="connsiteY10" fmla="*/ 35504 h 41717"/>
              <a:gd name="connsiteX11" fmla="*/ 18289 w 51957"/>
              <a:gd name="connsiteY11" fmla="*/ 40209 h 41717"/>
              <a:gd name="connsiteX12" fmla="*/ 7613 w 51957"/>
              <a:gd name="connsiteY12" fmla="*/ 36415 h 41717"/>
              <a:gd name="connsiteX13" fmla="*/ 64 w 51957"/>
              <a:gd name="connsiteY13" fmla="*/ 23648 h 41717"/>
              <a:gd name="connsiteX14" fmla="*/ 3922 w 51957"/>
              <a:gd name="connsiteY14" fmla="*/ 26494 h 41717"/>
              <a:gd name="connsiteX15" fmla="*/ 1804 w 51957"/>
              <a:gd name="connsiteY15" fmla="*/ 20647 h 41717"/>
              <a:gd name="connsiteX16" fmla="*/ 5672 w 51957"/>
              <a:gd name="connsiteY16" fmla="*/ 15450 h 41717"/>
              <a:gd name="connsiteX17" fmla="*/ 2854 w 51957"/>
              <a:gd name="connsiteY17" fmla="*/ 11041 h 41717"/>
              <a:gd name="connsiteX0" fmla="*/ 6502 w 51957"/>
              <a:gd name="connsiteY0" fmla="*/ 27120 h 41717"/>
              <a:gd name="connsiteX1" fmla="*/ 3969 w 51957"/>
              <a:gd name="connsiteY1" fmla="*/ 26323 h 41717"/>
              <a:gd name="connsiteX2" fmla="*/ 8737 w 51957"/>
              <a:gd name="connsiteY2" fmla="*/ 35842 h 41717"/>
              <a:gd name="connsiteX3" fmla="*/ 7629 w 51957"/>
              <a:gd name="connsiteY3" fmla="*/ 36223 h 41717"/>
              <a:gd name="connsiteX4" fmla="*/ 15432 w 51957"/>
              <a:gd name="connsiteY4" fmla="*/ 40033 h 41717"/>
              <a:gd name="connsiteX5" fmla="*/ 17619 w 51957"/>
              <a:gd name="connsiteY5" fmla="*/ 38293 h 41717"/>
              <a:gd name="connsiteX6" fmla="*/ 30636 w 51957"/>
              <a:gd name="connsiteY6" fmla="*/ 35694 h 41717"/>
              <a:gd name="connsiteX7" fmla="*/ 30369 w 51957"/>
              <a:gd name="connsiteY7" fmla="*/ 37603 h 41717"/>
              <a:gd name="connsiteX8" fmla="*/ 35938 w 51957"/>
              <a:gd name="connsiteY8" fmla="*/ 23897 h 41717"/>
              <a:gd name="connsiteX9" fmla="*/ 39189 w 51957"/>
              <a:gd name="connsiteY9" fmla="*/ 31033 h 41717"/>
              <a:gd name="connsiteX10" fmla="*/ 43036 w 51957"/>
              <a:gd name="connsiteY10" fmla="*/ 24842 h 41717"/>
              <a:gd name="connsiteX11" fmla="*/ 51014 w 51957"/>
              <a:gd name="connsiteY11" fmla="*/ 36432 h 41717"/>
              <a:gd name="connsiteX12" fmla="*/ 23950 w 51957"/>
              <a:gd name="connsiteY12" fmla="*/ 5663 h 41717"/>
              <a:gd name="connsiteX13" fmla="*/ 21454 w 51957"/>
              <a:gd name="connsiteY13" fmla="*/ 0 h 41717"/>
              <a:gd name="connsiteX14" fmla="*/ 15809 w 51957"/>
              <a:gd name="connsiteY14" fmla="*/ 6135 h 41717"/>
              <a:gd name="connsiteX15" fmla="*/ 17109 w 51957"/>
              <a:gd name="connsiteY15" fmla="*/ 362 h 41717"/>
              <a:gd name="connsiteX16" fmla="*/ 4794 w 51957"/>
              <a:gd name="connsiteY16" fmla="*/ 11035 h 41717"/>
              <a:gd name="connsiteX17" fmla="*/ 0 w 51957"/>
              <a:gd name="connsiteY17" fmla="*/ 12465 h 41717"/>
              <a:gd name="connsiteX0" fmla="*/ 2854 w 53206"/>
              <a:gd name="connsiteY0" fmla="*/ 11041 h 41717"/>
              <a:gd name="connsiteX1" fmla="*/ 4577 w 53206"/>
              <a:gd name="connsiteY1" fmla="*/ 6426 h 41717"/>
              <a:gd name="connsiteX2" fmla="*/ 15814 w 53206"/>
              <a:gd name="connsiteY2" fmla="*/ 6145 h 41717"/>
              <a:gd name="connsiteX3" fmla="*/ 24265 w 53206"/>
              <a:gd name="connsiteY3" fmla="*/ 4375 h 41717"/>
              <a:gd name="connsiteX4" fmla="*/ 45669 w 53206"/>
              <a:gd name="connsiteY4" fmla="*/ 24846 h 41717"/>
              <a:gd name="connsiteX5" fmla="*/ 51837 w 53206"/>
              <a:gd name="connsiteY5" fmla="*/ 31043 h 41717"/>
              <a:gd name="connsiteX6" fmla="*/ 41970 w 53206"/>
              <a:gd name="connsiteY6" fmla="*/ 28537 h 41717"/>
              <a:gd name="connsiteX7" fmla="*/ 39213 w 53206"/>
              <a:gd name="connsiteY7" fmla="*/ 31147 h 41717"/>
              <a:gd name="connsiteX8" fmla="*/ 37204 w 53206"/>
              <a:gd name="connsiteY8" fmla="*/ 37044 h 41717"/>
              <a:gd name="connsiteX9" fmla="*/ 30364 w 53206"/>
              <a:gd name="connsiteY9" fmla="*/ 37758 h 41717"/>
              <a:gd name="connsiteX10" fmla="*/ 24334 w 53206"/>
              <a:gd name="connsiteY10" fmla="*/ 35504 h 41717"/>
              <a:gd name="connsiteX11" fmla="*/ 18289 w 53206"/>
              <a:gd name="connsiteY11" fmla="*/ 40209 h 41717"/>
              <a:gd name="connsiteX12" fmla="*/ 7613 w 53206"/>
              <a:gd name="connsiteY12" fmla="*/ 36415 h 41717"/>
              <a:gd name="connsiteX13" fmla="*/ 64 w 53206"/>
              <a:gd name="connsiteY13" fmla="*/ 23648 h 41717"/>
              <a:gd name="connsiteX14" fmla="*/ 3922 w 53206"/>
              <a:gd name="connsiteY14" fmla="*/ 26494 h 41717"/>
              <a:gd name="connsiteX15" fmla="*/ 1804 w 53206"/>
              <a:gd name="connsiteY15" fmla="*/ 20647 h 41717"/>
              <a:gd name="connsiteX16" fmla="*/ 5672 w 53206"/>
              <a:gd name="connsiteY16" fmla="*/ 15450 h 41717"/>
              <a:gd name="connsiteX17" fmla="*/ 2854 w 53206"/>
              <a:gd name="connsiteY17" fmla="*/ 11041 h 41717"/>
              <a:gd name="connsiteX0" fmla="*/ 6502 w 53206"/>
              <a:gd name="connsiteY0" fmla="*/ 27120 h 41717"/>
              <a:gd name="connsiteX1" fmla="*/ 3969 w 53206"/>
              <a:gd name="connsiteY1" fmla="*/ 26323 h 41717"/>
              <a:gd name="connsiteX2" fmla="*/ 8737 w 53206"/>
              <a:gd name="connsiteY2" fmla="*/ 35842 h 41717"/>
              <a:gd name="connsiteX3" fmla="*/ 7629 w 53206"/>
              <a:gd name="connsiteY3" fmla="*/ 36223 h 41717"/>
              <a:gd name="connsiteX4" fmla="*/ 15432 w 53206"/>
              <a:gd name="connsiteY4" fmla="*/ 40033 h 41717"/>
              <a:gd name="connsiteX5" fmla="*/ 17619 w 53206"/>
              <a:gd name="connsiteY5" fmla="*/ 38293 h 41717"/>
              <a:gd name="connsiteX6" fmla="*/ 30636 w 53206"/>
              <a:gd name="connsiteY6" fmla="*/ 35694 h 41717"/>
              <a:gd name="connsiteX7" fmla="*/ 30369 w 53206"/>
              <a:gd name="connsiteY7" fmla="*/ 37603 h 41717"/>
              <a:gd name="connsiteX8" fmla="*/ 53031 w 53206"/>
              <a:gd name="connsiteY8" fmla="*/ 40198 h 41717"/>
              <a:gd name="connsiteX9" fmla="*/ 39189 w 53206"/>
              <a:gd name="connsiteY9" fmla="*/ 31033 h 41717"/>
              <a:gd name="connsiteX10" fmla="*/ 43036 w 53206"/>
              <a:gd name="connsiteY10" fmla="*/ 24842 h 41717"/>
              <a:gd name="connsiteX11" fmla="*/ 51014 w 53206"/>
              <a:gd name="connsiteY11" fmla="*/ 36432 h 41717"/>
              <a:gd name="connsiteX12" fmla="*/ 23950 w 53206"/>
              <a:gd name="connsiteY12" fmla="*/ 5663 h 41717"/>
              <a:gd name="connsiteX13" fmla="*/ 21454 w 53206"/>
              <a:gd name="connsiteY13" fmla="*/ 0 h 41717"/>
              <a:gd name="connsiteX14" fmla="*/ 15809 w 53206"/>
              <a:gd name="connsiteY14" fmla="*/ 6135 h 41717"/>
              <a:gd name="connsiteX15" fmla="*/ 17109 w 53206"/>
              <a:gd name="connsiteY15" fmla="*/ 362 h 41717"/>
              <a:gd name="connsiteX16" fmla="*/ 4794 w 53206"/>
              <a:gd name="connsiteY16" fmla="*/ 11035 h 41717"/>
              <a:gd name="connsiteX17" fmla="*/ 0 w 53206"/>
              <a:gd name="connsiteY17" fmla="*/ 12465 h 41717"/>
              <a:gd name="connsiteX0" fmla="*/ 2854 w 55830"/>
              <a:gd name="connsiteY0" fmla="*/ 11041 h 41717"/>
              <a:gd name="connsiteX1" fmla="*/ 4577 w 55830"/>
              <a:gd name="connsiteY1" fmla="*/ 6426 h 41717"/>
              <a:gd name="connsiteX2" fmla="*/ 15814 w 55830"/>
              <a:gd name="connsiteY2" fmla="*/ 6145 h 41717"/>
              <a:gd name="connsiteX3" fmla="*/ 24265 w 55830"/>
              <a:gd name="connsiteY3" fmla="*/ 4375 h 41717"/>
              <a:gd name="connsiteX4" fmla="*/ 45669 w 55830"/>
              <a:gd name="connsiteY4" fmla="*/ 24846 h 41717"/>
              <a:gd name="connsiteX5" fmla="*/ 51837 w 55830"/>
              <a:gd name="connsiteY5" fmla="*/ 31043 h 41717"/>
              <a:gd name="connsiteX6" fmla="*/ 55256 w 55830"/>
              <a:gd name="connsiteY6" fmla="*/ 38564 h 41717"/>
              <a:gd name="connsiteX7" fmla="*/ 39213 w 55830"/>
              <a:gd name="connsiteY7" fmla="*/ 31147 h 41717"/>
              <a:gd name="connsiteX8" fmla="*/ 37204 w 55830"/>
              <a:gd name="connsiteY8" fmla="*/ 37044 h 41717"/>
              <a:gd name="connsiteX9" fmla="*/ 30364 w 55830"/>
              <a:gd name="connsiteY9" fmla="*/ 37758 h 41717"/>
              <a:gd name="connsiteX10" fmla="*/ 24334 w 55830"/>
              <a:gd name="connsiteY10" fmla="*/ 35504 h 41717"/>
              <a:gd name="connsiteX11" fmla="*/ 18289 w 55830"/>
              <a:gd name="connsiteY11" fmla="*/ 40209 h 41717"/>
              <a:gd name="connsiteX12" fmla="*/ 7613 w 55830"/>
              <a:gd name="connsiteY12" fmla="*/ 36415 h 41717"/>
              <a:gd name="connsiteX13" fmla="*/ 64 w 55830"/>
              <a:gd name="connsiteY13" fmla="*/ 23648 h 41717"/>
              <a:gd name="connsiteX14" fmla="*/ 3922 w 55830"/>
              <a:gd name="connsiteY14" fmla="*/ 26494 h 41717"/>
              <a:gd name="connsiteX15" fmla="*/ 1804 w 55830"/>
              <a:gd name="connsiteY15" fmla="*/ 20647 h 41717"/>
              <a:gd name="connsiteX16" fmla="*/ 5672 w 55830"/>
              <a:gd name="connsiteY16" fmla="*/ 15450 h 41717"/>
              <a:gd name="connsiteX17" fmla="*/ 2854 w 55830"/>
              <a:gd name="connsiteY17" fmla="*/ 11041 h 41717"/>
              <a:gd name="connsiteX0" fmla="*/ 6502 w 55830"/>
              <a:gd name="connsiteY0" fmla="*/ 27120 h 41717"/>
              <a:gd name="connsiteX1" fmla="*/ 3969 w 55830"/>
              <a:gd name="connsiteY1" fmla="*/ 26323 h 41717"/>
              <a:gd name="connsiteX2" fmla="*/ 8737 w 55830"/>
              <a:gd name="connsiteY2" fmla="*/ 35842 h 41717"/>
              <a:gd name="connsiteX3" fmla="*/ 7629 w 55830"/>
              <a:gd name="connsiteY3" fmla="*/ 36223 h 41717"/>
              <a:gd name="connsiteX4" fmla="*/ 15432 w 55830"/>
              <a:gd name="connsiteY4" fmla="*/ 40033 h 41717"/>
              <a:gd name="connsiteX5" fmla="*/ 17619 w 55830"/>
              <a:gd name="connsiteY5" fmla="*/ 38293 h 41717"/>
              <a:gd name="connsiteX6" fmla="*/ 30636 w 55830"/>
              <a:gd name="connsiteY6" fmla="*/ 35694 h 41717"/>
              <a:gd name="connsiteX7" fmla="*/ 30369 w 55830"/>
              <a:gd name="connsiteY7" fmla="*/ 37603 h 41717"/>
              <a:gd name="connsiteX8" fmla="*/ 53031 w 55830"/>
              <a:gd name="connsiteY8" fmla="*/ 40198 h 41717"/>
              <a:gd name="connsiteX9" fmla="*/ 39189 w 55830"/>
              <a:gd name="connsiteY9" fmla="*/ 31033 h 41717"/>
              <a:gd name="connsiteX10" fmla="*/ 43036 w 55830"/>
              <a:gd name="connsiteY10" fmla="*/ 24842 h 41717"/>
              <a:gd name="connsiteX11" fmla="*/ 51014 w 55830"/>
              <a:gd name="connsiteY11" fmla="*/ 36432 h 41717"/>
              <a:gd name="connsiteX12" fmla="*/ 23950 w 55830"/>
              <a:gd name="connsiteY12" fmla="*/ 5663 h 41717"/>
              <a:gd name="connsiteX13" fmla="*/ 21454 w 55830"/>
              <a:gd name="connsiteY13" fmla="*/ 0 h 41717"/>
              <a:gd name="connsiteX14" fmla="*/ 15809 w 55830"/>
              <a:gd name="connsiteY14" fmla="*/ 6135 h 41717"/>
              <a:gd name="connsiteX15" fmla="*/ 17109 w 55830"/>
              <a:gd name="connsiteY15" fmla="*/ 362 h 41717"/>
              <a:gd name="connsiteX16" fmla="*/ 4794 w 55830"/>
              <a:gd name="connsiteY16" fmla="*/ 11035 h 41717"/>
              <a:gd name="connsiteX17" fmla="*/ 0 w 55830"/>
              <a:gd name="connsiteY17" fmla="*/ 12465 h 41717"/>
              <a:gd name="connsiteX0" fmla="*/ 2854 w 55830"/>
              <a:gd name="connsiteY0" fmla="*/ 10708 h 41384"/>
              <a:gd name="connsiteX1" fmla="*/ 4577 w 55830"/>
              <a:gd name="connsiteY1" fmla="*/ 6093 h 41384"/>
              <a:gd name="connsiteX2" fmla="*/ 15814 w 55830"/>
              <a:gd name="connsiteY2" fmla="*/ 5812 h 41384"/>
              <a:gd name="connsiteX3" fmla="*/ 24265 w 55830"/>
              <a:gd name="connsiteY3" fmla="*/ 4042 h 41384"/>
              <a:gd name="connsiteX4" fmla="*/ 45669 w 55830"/>
              <a:gd name="connsiteY4" fmla="*/ 24513 h 41384"/>
              <a:gd name="connsiteX5" fmla="*/ 51837 w 55830"/>
              <a:gd name="connsiteY5" fmla="*/ 30710 h 41384"/>
              <a:gd name="connsiteX6" fmla="*/ 55256 w 55830"/>
              <a:gd name="connsiteY6" fmla="*/ 38231 h 41384"/>
              <a:gd name="connsiteX7" fmla="*/ 39213 w 55830"/>
              <a:gd name="connsiteY7" fmla="*/ 30814 h 41384"/>
              <a:gd name="connsiteX8" fmla="*/ 37204 w 55830"/>
              <a:gd name="connsiteY8" fmla="*/ 36711 h 41384"/>
              <a:gd name="connsiteX9" fmla="*/ 30364 w 55830"/>
              <a:gd name="connsiteY9" fmla="*/ 37425 h 41384"/>
              <a:gd name="connsiteX10" fmla="*/ 24334 w 55830"/>
              <a:gd name="connsiteY10" fmla="*/ 35171 h 41384"/>
              <a:gd name="connsiteX11" fmla="*/ 18289 w 55830"/>
              <a:gd name="connsiteY11" fmla="*/ 39876 h 41384"/>
              <a:gd name="connsiteX12" fmla="*/ 7613 w 55830"/>
              <a:gd name="connsiteY12" fmla="*/ 36082 h 41384"/>
              <a:gd name="connsiteX13" fmla="*/ 64 w 55830"/>
              <a:gd name="connsiteY13" fmla="*/ 23315 h 41384"/>
              <a:gd name="connsiteX14" fmla="*/ 3922 w 55830"/>
              <a:gd name="connsiteY14" fmla="*/ 26161 h 41384"/>
              <a:gd name="connsiteX15" fmla="*/ 1804 w 55830"/>
              <a:gd name="connsiteY15" fmla="*/ 20314 h 41384"/>
              <a:gd name="connsiteX16" fmla="*/ 5672 w 55830"/>
              <a:gd name="connsiteY16" fmla="*/ 15117 h 41384"/>
              <a:gd name="connsiteX17" fmla="*/ 2854 w 55830"/>
              <a:gd name="connsiteY17" fmla="*/ 10708 h 41384"/>
              <a:gd name="connsiteX0" fmla="*/ 6502 w 55830"/>
              <a:gd name="connsiteY0" fmla="*/ 26787 h 41384"/>
              <a:gd name="connsiteX1" fmla="*/ 3969 w 55830"/>
              <a:gd name="connsiteY1" fmla="*/ 25990 h 41384"/>
              <a:gd name="connsiteX2" fmla="*/ 8737 w 55830"/>
              <a:gd name="connsiteY2" fmla="*/ 35509 h 41384"/>
              <a:gd name="connsiteX3" fmla="*/ 7629 w 55830"/>
              <a:gd name="connsiteY3" fmla="*/ 35890 h 41384"/>
              <a:gd name="connsiteX4" fmla="*/ 15432 w 55830"/>
              <a:gd name="connsiteY4" fmla="*/ 39700 h 41384"/>
              <a:gd name="connsiteX5" fmla="*/ 17619 w 55830"/>
              <a:gd name="connsiteY5" fmla="*/ 37960 h 41384"/>
              <a:gd name="connsiteX6" fmla="*/ 30636 w 55830"/>
              <a:gd name="connsiteY6" fmla="*/ 35361 h 41384"/>
              <a:gd name="connsiteX7" fmla="*/ 30369 w 55830"/>
              <a:gd name="connsiteY7" fmla="*/ 37270 h 41384"/>
              <a:gd name="connsiteX8" fmla="*/ 53031 w 55830"/>
              <a:gd name="connsiteY8" fmla="*/ 39865 h 41384"/>
              <a:gd name="connsiteX9" fmla="*/ 39189 w 55830"/>
              <a:gd name="connsiteY9" fmla="*/ 30700 h 41384"/>
              <a:gd name="connsiteX10" fmla="*/ 43036 w 55830"/>
              <a:gd name="connsiteY10" fmla="*/ 24509 h 41384"/>
              <a:gd name="connsiteX11" fmla="*/ 51014 w 55830"/>
              <a:gd name="connsiteY11" fmla="*/ 36099 h 41384"/>
              <a:gd name="connsiteX12" fmla="*/ 23950 w 55830"/>
              <a:gd name="connsiteY12" fmla="*/ 5330 h 41384"/>
              <a:gd name="connsiteX13" fmla="*/ 19847 w 55830"/>
              <a:gd name="connsiteY13" fmla="*/ 15390 h 41384"/>
              <a:gd name="connsiteX14" fmla="*/ 15809 w 55830"/>
              <a:gd name="connsiteY14" fmla="*/ 5802 h 41384"/>
              <a:gd name="connsiteX15" fmla="*/ 17109 w 55830"/>
              <a:gd name="connsiteY15" fmla="*/ 29 h 41384"/>
              <a:gd name="connsiteX16" fmla="*/ 4794 w 55830"/>
              <a:gd name="connsiteY16" fmla="*/ 10702 h 41384"/>
              <a:gd name="connsiteX17" fmla="*/ 0 w 55830"/>
              <a:gd name="connsiteY17" fmla="*/ 12132 h 41384"/>
              <a:gd name="connsiteX0" fmla="*/ 2854 w 55830"/>
              <a:gd name="connsiteY0" fmla="*/ 10708 h 41384"/>
              <a:gd name="connsiteX1" fmla="*/ 4577 w 55830"/>
              <a:gd name="connsiteY1" fmla="*/ 6093 h 41384"/>
              <a:gd name="connsiteX2" fmla="*/ 15814 w 55830"/>
              <a:gd name="connsiteY2" fmla="*/ 5812 h 41384"/>
              <a:gd name="connsiteX3" fmla="*/ 24265 w 55830"/>
              <a:gd name="connsiteY3" fmla="*/ 4042 h 41384"/>
              <a:gd name="connsiteX4" fmla="*/ 45669 w 55830"/>
              <a:gd name="connsiteY4" fmla="*/ 24513 h 41384"/>
              <a:gd name="connsiteX5" fmla="*/ 51837 w 55830"/>
              <a:gd name="connsiteY5" fmla="*/ 30710 h 41384"/>
              <a:gd name="connsiteX6" fmla="*/ 55256 w 55830"/>
              <a:gd name="connsiteY6" fmla="*/ 38231 h 41384"/>
              <a:gd name="connsiteX7" fmla="*/ 39213 w 55830"/>
              <a:gd name="connsiteY7" fmla="*/ 30814 h 41384"/>
              <a:gd name="connsiteX8" fmla="*/ 37204 w 55830"/>
              <a:gd name="connsiteY8" fmla="*/ 36711 h 41384"/>
              <a:gd name="connsiteX9" fmla="*/ 30364 w 55830"/>
              <a:gd name="connsiteY9" fmla="*/ 37425 h 41384"/>
              <a:gd name="connsiteX10" fmla="*/ 24334 w 55830"/>
              <a:gd name="connsiteY10" fmla="*/ 35171 h 41384"/>
              <a:gd name="connsiteX11" fmla="*/ 18289 w 55830"/>
              <a:gd name="connsiteY11" fmla="*/ 39876 h 41384"/>
              <a:gd name="connsiteX12" fmla="*/ 7613 w 55830"/>
              <a:gd name="connsiteY12" fmla="*/ 36082 h 41384"/>
              <a:gd name="connsiteX13" fmla="*/ 64 w 55830"/>
              <a:gd name="connsiteY13" fmla="*/ 23315 h 41384"/>
              <a:gd name="connsiteX14" fmla="*/ 3922 w 55830"/>
              <a:gd name="connsiteY14" fmla="*/ 26161 h 41384"/>
              <a:gd name="connsiteX15" fmla="*/ 1804 w 55830"/>
              <a:gd name="connsiteY15" fmla="*/ 20314 h 41384"/>
              <a:gd name="connsiteX16" fmla="*/ 5672 w 55830"/>
              <a:gd name="connsiteY16" fmla="*/ 15117 h 41384"/>
              <a:gd name="connsiteX17" fmla="*/ 2854 w 55830"/>
              <a:gd name="connsiteY17" fmla="*/ 10708 h 41384"/>
              <a:gd name="connsiteX0" fmla="*/ 6502 w 55830"/>
              <a:gd name="connsiteY0" fmla="*/ 26787 h 41384"/>
              <a:gd name="connsiteX1" fmla="*/ 3969 w 55830"/>
              <a:gd name="connsiteY1" fmla="*/ 25990 h 41384"/>
              <a:gd name="connsiteX2" fmla="*/ 8737 w 55830"/>
              <a:gd name="connsiteY2" fmla="*/ 35509 h 41384"/>
              <a:gd name="connsiteX3" fmla="*/ 7629 w 55830"/>
              <a:gd name="connsiteY3" fmla="*/ 35890 h 41384"/>
              <a:gd name="connsiteX4" fmla="*/ 15432 w 55830"/>
              <a:gd name="connsiteY4" fmla="*/ 39700 h 41384"/>
              <a:gd name="connsiteX5" fmla="*/ 17619 w 55830"/>
              <a:gd name="connsiteY5" fmla="*/ 37960 h 41384"/>
              <a:gd name="connsiteX6" fmla="*/ 30636 w 55830"/>
              <a:gd name="connsiteY6" fmla="*/ 35361 h 41384"/>
              <a:gd name="connsiteX7" fmla="*/ 30369 w 55830"/>
              <a:gd name="connsiteY7" fmla="*/ 37270 h 41384"/>
              <a:gd name="connsiteX8" fmla="*/ 53031 w 55830"/>
              <a:gd name="connsiteY8" fmla="*/ 39865 h 41384"/>
              <a:gd name="connsiteX9" fmla="*/ 39189 w 55830"/>
              <a:gd name="connsiteY9" fmla="*/ 30700 h 41384"/>
              <a:gd name="connsiteX10" fmla="*/ 43036 w 55830"/>
              <a:gd name="connsiteY10" fmla="*/ 24509 h 41384"/>
              <a:gd name="connsiteX11" fmla="*/ 51014 w 55830"/>
              <a:gd name="connsiteY11" fmla="*/ 36099 h 41384"/>
              <a:gd name="connsiteX12" fmla="*/ 22535 w 55830"/>
              <a:gd name="connsiteY12" fmla="*/ 17345 h 41384"/>
              <a:gd name="connsiteX13" fmla="*/ 19847 w 55830"/>
              <a:gd name="connsiteY13" fmla="*/ 15390 h 41384"/>
              <a:gd name="connsiteX14" fmla="*/ 15809 w 55830"/>
              <a:gd name="connsiteY14" fmla="*/ 5802 h 41384"/>
              <a:gd name="connsiteX15" fmla="*/ 17109 w 55830"/>
              <a:gd name="connsiteY15" fmla="*/ 29 h 41384"/>
              <a:gd name="connsiteX16" fmla="*/ 4794 w 55830"/>
              <a:gd name="connsiteY16" fmla="*/ 10702 h 41384"/>
              <a:gd name="connsiteX17" fmla="*/ 0 w 55830"/>
              <a:gd name="connsiteY17" fmla="*/ 12132 h 41384"/>
              <a:gd name="connsiteX0" fmla="*/ 2854 w 55830"/>
              <a:gd name="connsiteY0" fmla="*/ 8755 h 39431"/>
              <a:gd name="connsiteX1" fmla="*/ 4577 w 55830"/>
              <a:gd name="connsiteY1" fmla="*/ 4140 h 39431"/>
              <a:gd name="connsiteX2" fmla="*/ 15814 w 55830"/>
              <a:gd name="connsiteY2" fmla="*/ 3859 h 39431"/>
              <a:gd name="connsiteX3" fmla="*/ 24265 w 55830"/>
              <a:gd name="connsiteY3" fmla="*/ 2089 h 39431"/>
              <a:gd name="connsiteX4" fmla="*/ 45669 w 55830"/>
              <a:gd name="connsiteY4" fmla="*/ 22560 h 39431"/>
              <a:gd name="connsiteX5" fmla="*/ 51837 w 55830"/>
              <a:gd name="connsiteY5" fmla="*/ 28757 h 39431"/>
              <a:gd name="connsiteX6" fmla="*/ 55256 w 55830"/>
              <a:gd name="connsiteY6" fmla="*/ 36278 h 39431"/>
              <a:gd name="connsiteX7" fmla="*/ 39213 w 55830"/>
              <a:gd name="connsiteY7" fmla="*/ 28861 h 39431"/>
              <a:gd name="connsiteX8" fmla="*/ 37204 w 55830"/>
              <a:gd name="connsiteY8" fmla="*/ 34758 h 39431"/>
              <a:gd name="connsiteX9" fmla="*/ 30364 w 55830"/>
              <a:gd name="connsiteY9" fmla="*/ 35472 h 39431"/>
              <a:gd name="connsiteX10" fmla="*/ 24334 w 55830"/>
              <a:gd name="connsiteY10" fmla="*/ 33218 h 39431"/>
              <a:gd name="connsiteX11" fmla="*/ 18289 w 55830"/>
              <a:gd name="connsiteY11" fmla="*/ 37923 h 39431"/>
              <a:gd name="connsiteX12" fmla="*/ 7613 w 55830"/>
              <a:gd name="connsiteY12" fmla="*/ 34129 h 39431"/>
              <a:gd name="connsiteX13" fmla="*/ 64 w 55830"/>
              <a:gd name="connsiteY13" fmla="*/ 21362 h 39431"/>
              <a:gd name="connsiteX14" fmla="*/ 3922 w 55830"/>
              <a:gd name="connsiteY14" fmla="*/ 24208 h 39431"/>
              <a:gd name="connsiteX15" fmla="*/ 1804 w 55830"/>
              <a:gd name="connsiteY15" fmla="*/ 18361 h 39431"/>
              <a:gd name="connsiteX16" fmla="*/ 5672 w 55830"/>
              <a:gd name="connsiteY16" fmla="*/ 13164 h 39431"/>
              <a:gd name="connsiteX17" fmla="*/ 2854 w 55830"/>
              <a:gd name="connsiteY17" fmla="*/ 8755 h 39431"/>
              <a:gd name="connsiteX0" fmla="*/ 6502 w 55830"/>
              <a:gd name="connsiteY0" fmla="*/ 24834 h 39431"/>
              <a:gd name="connsiteX1" fmla="*/ 3969 w 55830"/>
              <a:gd name="connsiteY1" fmla="*/ 24037 h 39431"/>
              <a:gd name="connsiteX2" fmla="*/ 8737 w 55830"/>
              <a:gd name="connsiteY2" fmla="*/ 33556 h 39431"/>
              <a:gd name="connsiteX3" fmla="*/ 7629 w 55830"/>
              <a:gd name="connsiteY3" fmla="*/ 33937 h 39431"/>
              <a:gd name="connsiteX4" fmla="*/ 15432 w 55830"/>
              <a:gd name="connsiteY4" fmla="*/ 37747 h 39431"/>
              <a:gd name="connsiteX5" fmla="*/ 17619 w 55830"/>
              <a:gd name="connsiteY5" fmla="*/ 36007 h 39431"/>
              <a:gd name="connsiteX6" fmla="*/ 30636 w 55830"/>
              <a:gd name="connsiteY6" fmla="*/ 33408 h 39431"/>
              <a:gd name="connsiteX7" fmla="*/ 30369 w 55830"/>
              <a:gd name="connsiteY7" fmla="*/ 35317 h 39431"/>
              <a:gd name="connsiteX8" fmla="*/ 53031 w 55830"/>
              <a:gd name="connsiteY8" fmla="*/ 37912 h 39431"/>
              <a:gd name="connsiteX9" fmla="*/ 39189 w 55830"/>
              <a:gd name="connsiteY9" fmla="*/ 28747 h 39431"/>
              <a:gd name="connsiteX10" fmla="*/ 43036 w 55830"/>
              <a:gd name="connsiteY10" fmla="*/ 22556 h 39431"/>
              <a:gd name="connsiteX11" fmla="*/ 51014 w 55830"/>
              <a:gd name="connsiteY11" fmla="*/ 34146 h 39431"/>
              <a:gd name="connsiteX12" fmla="*/ 22535 w 55830"/>
              <a:gd name="connsiteY12" fmla="*/ 15392 h 39431"/>
              <a:gd name="connsiteX13" fmla="*/ 19847 w 55830"/>
              <a:gd name="connsiteY13" fmla="*/ 13437 h 39431"/>
              <a:gd name="connsiteX14" fmla="*/ 15809 w 55830"/>
              <a:gd name="connsiteY14" fmla="*/ 3849 h 39431"/>
              <a:gd name="connsiteX15" fmla="*/ 17076 w 55830"/>
              <a:gd name="connsiteY15" fmla="*/ 10569 h 39431"/>
              <a:gd name="connsiteX16" fmla="*/ 4794 w 55830"/>
              <a:gd name="connsiteY16" fmla="*/ 8749 h 39431"/>
              <a:gd name="connsiteX17" fmla="*/ 0 w 55830"/>
              <a:gd name="connsiteY17" fmla="*/ 10179 h 39431"/>
              <a:gd name="connsiteX0" fmla="*/ 2854 w 55830"/>
              <a:gd name="connsiteY0" fmla="*/ 5983 h 36659"/>
              <a:gd name="connsiteX1" fmla="*/ 4577 w 55830"/>
              <a:gd name="connsiteY1" fmla="*/ 1368 h 36659"/>
              <a:gd name="connsiteX2" fmla="*/ 15814 w 55830"/>
              <a:gd name="connsiteY2" fmla="*/ 1087 h 36659"/>
              <a:gd name="connsiteX3" fmla="*/ 27097 w 55830"/>
              <a:gd name="connsiteY3" fmla="*/ 14218 h 36659"/>
              <a:gd name="connsiteX4" fmla="*/ 45669 w 55830"/>
              <a:gd name="connsiteY4" fmla="*/ 19788 h 36659"/>
              <a:gd name="connsiteX5" fmla="*/ 51837 w 55830"/>
              <a:gd name="connsiteY5" fmla="*/ 25985 h 36659"/>
              <a:gd name="connsiteX6" fmla="*/ 55256 w 55830"/>
              <a:gd name="connsiteY6" fmla="*/ 33506 h 36659"/>
              <a:gd name="connsiteX7" fmla="*/ 39213 w 55830"/>
              <a:gd name="connsiteY7" fmla="*/ 26089 h 36659"/>
              <a:gd name="connsiteX8" fmla="*/ 37204 w 55830"/>
              <a:gd name="connsiteY8" fmla="*/ 31986 h 36659"/>
              <a:gd name="connsiteX9" fmla="*/ 30364 w 55830"/>
              <a:gd name="connsiteY9" fmla="*/ 32700 h 36659"/>
              <a:gd name="connsiteX10" fmla="*/ 24334 w 55830"/>
              <a:gd name="connsiteY10" fmla="*/ 30446 h 36659"/>
              <a:gd name="connsiteX11" fmla="*/ 18289 w 55830"/>
              <a:gd name="connsiteY11" fmla="*/ 35151 h 36659"/>
              <a:gd name="connsiteX12" fmla="*/ 7613 w 55830"/>
              <a:gd name="connsiteY12" fmla="*/ 31357 h 36659"/>
              <a:gd name="connsiteX13" fmla="*/ 64 w 55830"/>
              <a:gd name="connsiteY13" fmla="*/ 18590 h 36659"/>
              <a:gd name="connsiteX14" fmla="*/ 3922 w 55830"/>
              <a:gd name="connsiteY14" fmla="*/ 21436 h 36659"/>
              <a:gd name="connsiteX15" fmla="*/ 1804 w 55830"/>
              <a:gd name="connsiteY15" fmla="*/ 15589 h 36659"/>
              <a:gd name="connsiteX16" fmla="*/ 5672 w 55830"/>
              <a:gd name="connsiteY16" fmla="*/ 10392 h 36659"/>
              <a:gd name="connsiteX17" fmla="*/ 2854 w 55830"/>
              <a:gd name="connsiteY17" fmla="*/ 5983 h 36659"/>
              <a:gd name="connsiteX0" fmla="*/ 6502 w 55830"/>
              <a:gd name="connsiteY0" fmla="*/ 22062 h 36659"/>
              <a:gd name="connsiteX1" fmla="*/ 3969 w 55830"/>
              <a:gd name="connsiteY1" fmla="*/ 21265 h 36659"/>
              <a:gd name="connsiteX2" fmla="*/ 8737 w 55830"/>
              <a:gd name="connsiteY2" fmla="*/ 30784 h 36659"/>
              <a:gd name="connsiteX3" fmla="*/ 7629 w 55830"/>
              <a:gd name="connsiteY3" fmla="*/ 31165 h 36659"/>
              <a:gd name="connsiteX4" fmla="*/ 15432 w 55830"/>
              <a:gd name="connsiteY4" fmla="*/ 34975 h 36659"/>
              <a:gd name="connsiteX5" fmla="*/ 17619 w 55830"/>
              <a:gd name="connsiteY5" fmla="*/ 33235 h 36659"/>
              <a:gd name="connsiteX6" fmla="*/ 30636 w 55830"/>
              <a:gd name="connsiteY6" fmla="*/ 30636 h 36659"/>
              <a:gd name="connsiteX7" fmla="*/ 30369 w 55830"/>
              <a:gd name="connsiteY7" fmla="*/ 32545 h 36659"/>
              <a:gd name="connsiteX8" fmla="*/ 53031 w 55830"/>
              <a:gd name="connsiteY8" fmla="*/ 35140 h 36659"/>
              <a:gd name="connsiteX9" fmla="*/ 39189 w 55830"/>
              <a:gd name="connsiteY9" fmla="*/ 25975 h 36659"/>
              <a:gd name="connsiteX10" fmla="*/ 43036 w 55830"/>
              <a:gd name="connsiteY10" fmla="*/ 19784 h 36659"/>
              <a:gd name="connsiteX11" fmla="*/ 51014 w 55830"/>
              <a:gd name="connsiteY11" fmla="*/ 31374 h 36659"/>
              <a:gd name="connsiteX12" fmla="*/ 22535 w 55830"/>
              <a:gd name="connsiteY12" fmla="*/ 12620 h 36659"/>
              <a:gd name="connsiteX13" fmla="*/ 19847 w 55830"/>
              <a:gd name="connsiteY13" fmla="*/ 10665 h 36659"/>
              <a:gd name="connsiteX14" fmla="*/ 15809 w 55830"/>
              <a:gd name="connsiteY14" fmla="*/ 1077 h 36659"/>
              <a:gd name="connsiteX15" fmla="*/ 17076 w 55830"/>
              <a:gd name="connsiteY15" fmla="*/ 7797 h 36659"/>
              <a:gd name="connsiteX16" fmla="*/ 4794 w 55830"/>
              <a:gd name="connsiteY16" fmla="*/ 5977 h 36659"/>
              <a:gd name="connsiteX17" fmla="*/ 0 w 55830"/>
              <a:gd name="connsiteY17" fmla="*/ 7407 h 3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30" h="36659">
                <a:moveTo>
                  <a:pt x="2854" y="5983"/>
                </a:moveTo>
                <a:cubicBezTo>
                  <a:pt x="2583" y="3270"/>
                  <a:pt x="2417" y="2184"/>
                  <a:pt x="4577" y="1368"/>
                </a:cubicBezTo>
                <a:cubicBezTo>
                  <a:pt x="6737" y="552"/>
                  <a:pt x="13073" y="-1098"/>
                  <a:pt x="15814" y="1087"/>
                </a:cubicBezTo>
                <a:cubicBezTo>
                  <a:pt x="17487" y="-3206"/>
                  <a:pt x="24555" y="10808"/>
                  <a:pt x="27097" y="14218"/>
                </a:cubicBezTo>
                <a:cubicBezTo>
                  <a:pt x="31569" y="16020"/>
                  <a:pt x="41546" y="17827"/>
                  <a:pt x="45669" y="19788"/>
                </a:cubicBezTo>
                <a:cubicBezTo>
                  <a:pt x="49792" y="21749"/>
                  <a:pt x="52350" y="24356"/>
                  <a:pt x="51837" y="25985"/>
                </a:cubicBezTo>
                <a:cubicBezTo>
                  <a:pt x="53098" y="28219"/>
                  <a:pt x="57360" y="33489"/>
                  <a:pt x="55256" y="33506"/>
                </a:cubicBezTo>
                <a:cubicBezTo>
                  <a:pt x="53152" y="33523"/>
                  <a:pt x="41937" y="25559"/>
                  <a:pt x="39213" y="26089"/>
                </a:cubicBezTo>
                <a:cubicBezTo>
                  <a:pt x="39200" y="28356"/>
                  <a:pt x="38467" y="30506"/>
                  <a:pt x="37204" y="31986"/>
                </a:cubicBezTo>
                <a:cubicBezTo>
                  <a:pt x="35285" y="34235"/>
                  <a:pt x="32513" y="34524"/>
                  <a:pt x="30364" y="32700"/>
                </a:cubicBezTo>
                <a:cubicBezTo>
                  <a:pt x="29669" y="35833"/>
                  <a:pt x="26666" y="29683"/>
                  <a:pt x="24334" y="30446"/>
                </a:cubicBezTo>
                <a:cubicBezTo>
                  <a:pt x="21586" y="31345"/>
                  <a:pt x="19860" y="38358"/>
                  <a:pt x="18289" y="35151"/>
                </a:cubicBezTo>
                <a:cubicBezTo>
                  <a:pt x="14581" y="38195"/>
                  <a:pt x="9765" y="36484"/>
                  <a:pt x="7613" y="31357"/>
                </a:cubicBezTo>
                <a:cubicBezTo>
                  <a:pt x="5499" y="31694"/>
                  <a:pt x="659" y="21364"/>
                  <a:pt x="64" y="18590"/>
                </a:cubicBezTo>
                <a:cubicBezTo>
                  <a:pt x="-367" y="16583"/>
                  <a:pt x="2869" y="22962"/>
                  <a:pt x="3922" y="21436"/>
                </a:cubicBezTo>
                <a:cubicBezTo>
                  <a:pt x="2428" y="20239"/>
                  <a:pt x="1596" y="17942"/>
                  <a:pt x="1804" y="15589"/>
                </a:cubicBezTo>
                <a:cubicBezTo>
                  <a:pt x="2048" y="12834"/>
                  <a:pt x="3654" y="10676"/>
                  <a:pt x="5672" y="10392"/>
                </a:cubicBezTo>
                <a:cubicBezTo>
                  <a:pt x="5684" y="10346"/>
                  <a:pt x="2842" y="6029"/>
                  <a:pt x="2854" y="5983"/>
                </a:cubicBezTo>
                <a:close/>
              </a:path>
              <a:path w="55830" h="36659" fill="none" extrusionOk="0">
                <a:moveTo>
                  <a:pt x="6502" y="22062"/>
                </a:moveTo>
                <a:cubicBezTo>
                  <a:pt x="5618" y="22156"/>
                  <a:pt x="4734" y="21878"/>
                  <a:pt x="3969" y="21265"/>
                </a:cubicBezTo>
                <a:moveTo>
                  <a:pt x="8737" y="30784"/>
                </a:moveTo>
                <a:cubicBezTo>
                  <a:pt x="8382" y="30977"/>
                  <a:pt x="8009" y="31105"/>
                  <a:pt x="7629" y="31165"/>
                </a:cubicBezTo>
                <a:moveTo>
                  <a:pt x="15432" y="34975"/>
                </a:moveTo>
                <a:cubicBezTo>
                  <a:pt x="15165" y="34429"/>
                  <a:pt x="17796" y="33846"/>
                  <a:pt x="17619" y="33235"/>
                </a:cubicBezTo>
                <a:moveTo>
                  <a:pt x="30636" y="30636"/>
                </a:moveTo>
                <a:cubicBezTo>
                  <a:pt x="30597" y="31283"/>
                  <a:pt x="30507" y="31923"/>
                  <a:pt x="30369" y="32545"/>
                </a:cubicBezTo>
                <a:moveTo>
                  <a:pt x="53031" y="35140"/>
                </a:moveTo>
                <a:cubicBezTo>
                  <a:pt x="55035" y="36468"/>
                  <a:pt x="39207" y="22943"/>
                  <a:pt x="39189" y="25975"/>
                </a:cubicBezTo>
                <a:moveTo>
                  <a:pt x="43036" y="19784"/>
                </a:moveTo>
                <a:cubicBezTo>
                  <a:pt x="42711" y="20816"/>
                  <a:pt x="51642" y="30646"/>
                  <a:pt x="51014" y="31374"/>
                </a:cubicBezTo>
                <a:moveTo>
                  <a:pt x="22535" y="12620"/>
                </a:moveTo>
                <a:cubicBezTo>
                  <a:pt x="22612" y="12138"/>
                  <a:pt x="19686" y="11106"/>
                  <a:pt x="19847" y="10665"/>
                </a:cubicBezTo>
                <a:moveTo>
                  <a:pt x="15809" y="1077"/>
                </a:moveTo>
                <a:cubicBezTo>
                  <a:pt x="16281" y="1453"/>
                  <a:pt x="16684" y="7278"/>
                  <a:pt x="17076" y="7797"/>
                </a:cubicBezTo>
                <a:moveTo>
                  <a:pt x="4794" y="5977"/>
                </a:moveTo>
                <a:cubicBezTo>
                  <a:pt x="4691" y="5513"/>
                  <a:pt x="48" y="7888"/>
                  <a:pt x="0" y="7407"/>
                </a:cubicBezTo>
              </a:path>
            </a:pathLst>
          </a:cu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7" name="Bulut 26"/>
          <p:cNvSpPr/>
          <p:nvPr/>
        </p:nvSpPr>
        <p:spPr>
          <a:xfrm rot="11453000">
            <a:off x="4382419" y="2790191"/>
            <a:ext cx="146568" cy="14025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3211 w 43256"/>
              <a:gd name="connsiteY12" fmla="*/ 26279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3211 w 43256"/>
              <a:gd name="connsiteY12" fmla="*/ 26279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481 w 43256"/>
              <a:gd name="connsiteY19" fmla="*/ 15204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50234"/>
              <a:gd name="connsiteX1" fmla="*/ 5659 w 43256"/>
              <a:gd name="connsiteY1" fmla="*/ 6766 h 50234"/>
              <a:gd name="connsiteX2" fmla="*/ 14041 w 43256"/>
              <a:gd name="connsiteY2" fmla="*/ 5061 h 50234"/>
              <a:gd name="connsiteX3" fmla="*/ 22492 w 43256"/>
              <a:gd name="connsiteY3" fmla="*/ 3291 h 50234"/>
              <a:gd name="connsiteX4" fmla="*/ 25785 w 43256"/>
              <a:gd name="connsiteY4" fmla="*/ 59 h 50234"/>
              <a:gd name="connsiteX5" fmla="*/ 29869 w 43256"/>
              <a:gd name="connsiteY5" fmla="*/ 2340 h 50234"/>
              <a:gd name="connsiteX6" fmla="*/ 35499 w 43256"/>
              <a:gd name="connsiteY6" fmla="*/ 549 h 50234"/>
              <a:gd name="connsiteX7" fmla="*/ 38354 w 43256"/>
              <a:gd name="connsiteY7" fmla="*/ 5435 h 50234"/>
              <a:gd name="connsiteX8" fmla="*/ 42018 w 43256"/>
              <a:gd name="connsiteY8" fmla="*/ 10177 h 50234"/>
              <a:gd name="connsiteX9" fmla="*/ 41854 w 43256"/>
              <a:gd name="connsiteY9" fmla="*/ 15319 h 50234"/>
              <a:gd name="connsiteX10" fmla="*/ 43052 w 43256"/>
              <a:gd name="connsiteY10" fmla="*/ 23181 h 50234"/>
              <a:gd name="connsiteX11" fmla="*/ 37440 w 43256"/>
              <a:gd name="connsiteY11" fmla="*/ 30063 h 50234"/>
              <a:gd name="connsiteX12" fmla="*/ 33211 w 43256"/>
              <a:gd name="connsiteY12" fmla="*/ 26279 h 50234"/>
              <a:gd name="connsiteX13" fmla="*/ 28591 w 43256"/>
              <a:gd name="connsiteY13" fmla="*/ 36674 h 50234"/>
              <a:gd name="connsiteX14" fmla="*/ 23703 w 43256"/>
              <a:gd name="connsiteY14" fmla="*/ 42965 h 50234"/>
              <a:gd name="connsiteX15" fmla="*/ 16516 w 43256"/>
              <a:gd name="connsiteY15" fmla="*/ 39125 h 50234"/>
              <a:gd name="connsiteX16" fmla="*/ 5840 w 43256"/>
              <a:gd name="connsiteY16" fmla="*/ 35331 h 50234"/>
              <a:gd name="connsiteX17" fmla="*/ 1146 w 43256"/>
              <a:gd name="connsiteY17" fmla="*/ 31109 h 50234"/>
              <a:gd name="connsiteX18" fmla="*/ 2149 w 43256"/>
              <a:gd name="connsiteY18" fmla="*/ 25410 h 50234"/>
              <a:gd name="connsiteX19" fmla="*/ 31 w 43256"/>
              <a:gd name="connsiteY19" fmla="*/ 19563 h 50234"/>
              <a:gd name="connsiteX20" fmla="*/ 3899 w 43256"/>
              <a:gd name="connsiteY20" fmla="*/ 14366 h 50234"/>
              <a:gd name="connsiteX21" fmla="*/ 3936 w 43256"/>
              <a:gd name="connsiteY21" fmla="*/ 14229 h 50234"/>
              <a:gd name="connsiteX0" fmla="*/ 4729 w 43256"/>
              <a:gd name="connsiteY0" fmla="*/ 26036 h 50234"/>
              <a:gd name="connsiteX1" fmla="*/ 2196 w 43256"/>
              <a:gd name="connsiteY1" fmla="*/ 25239 h 50234"/>
              <a:gd name="connsiteX2" fmla="*/ 6964 w 43256"/>
              <a:gd name="connsiteY2" fmla="*/ 34758 h 50234"/>
              <a:gd name="connsiteX3" fmla="*/ 9750 w 43256"/>
              <a:gd name="connsiteY3" fmla="*/ 50234 h 50234"/>
              <a:gd name="connsiteX4" fmla="*/ 16514 w 43256"/>
              <a:gd name="connsiteY4" fmla="*/ 38949 h 50234"/>
              <a:gd name="connsiteX5" fmla="*/ 15846 w 43256"/>
              <a:gd name="connsiteY5" fmla="*/ 37209 h 50234"/>
              <a:gd name="connsiteX6" fmla="*/ 28863 w 43256"/>
              <a:gd name="connsiteY6" fmla="*/ 34610 h 50234"/>
              <a:gd name="connsiteX7" fmla="*/ 28596 w 43256"/>
              <a:gd name="connsiteY7" fmla="*/ 36519 h 50234"/>
              <a:gd name="connsiteX8" fmla="*/ 34165 w 43256"/>
              <a:gd name="connsiteY8" fmla="*/ 22813 h 50234"/>
              <a:gd name="connsiteX9" fmla="*/ 37416 w 43256"/>
              <a:gd name="connsiteY9" fmla="*/ 29949 h 50234"/>
              <a:gd name="connsiteX10" fmla="*/ 41834 w 43256"/>
              <a:gd name="connsiteY10" fmla="*/ 15213 h 50234"/>
              <a:gd name="connsiteX11" fmla="*/ 40386 w 43256"/>
              <a:gd name="connsiteY11" fmla="*/ 17889 h 50234"/>
              <a:gd name="connsiteX12" fmla="*/ 38360 w 43256"/>
              <a:gd name="connsiteY12" fmla="*/ 5285 h 50234"/>
              <a:gd name="connsiteX13" fmla="*/ 38436 w 43256"/>
              <a:gd name="connsiteY13" fmla="*/ 6549 h 50234"/>
              <a:gd name="connsiteX14" fmla="*/ 29114 w 43256"/>
              <a:gd name="connsiteY14" fmla="*/ 3811 h 50234"/>
              <a:gd name="connsiteX15" fmla="*/ 29856 w 43256"/>
              <a:gd name="connsiteY15" fmla="*/ 2199 h 50234"/>
              <a:gd name="connsiteX16" fmla="*/ 22177 w 43256"/>
              <a:gd name="connsiteY16" fmla="*/ 4579 h 50234"/>
              <a:gd name="connsiteX17" fmla="*/ 22536 w 43256"/>
              <a:gd name="connsiteY17" fmla="*/ 3189 h 50234"/>
              <a:gd name="connsiteX18" fmla="*/ 14036 w 43256"/>
              <a:gd name="connsiteY18" fmla="*/ 5051 h 50234"/>
              <a:gd name="connsiteX19" fmla="*/ 15481 w 43256"/>
              <a:gd name="connsiteY19" fmla="*/ 15204 h 50234"/>
              <a:gd name="connsiteX20" fmla="*/ 4163 w 43256"/>
              <a:gd name="connsiteY20" fmla="*/ 15648 h 50234"/>
              <a:gd name="connsiteX21" fmla="*/ 3936 w 43256"/>
              <a:gd name="connsiteY21" fmla="*/ 14229 h 50234"/>
              <a:gd name="connsiteX0" fmla="*/ 3936 w 43256"/>
              <a:gd name="connsiteY0" fmla="*/ 14229 h 50234"/>
              <a:gd name="connsiteX1" fmla="*/ 5659 w 43256"/>
              <a:gd name="connsiteY1" fmla="*/ 6766 h 50234"/>
              <a:gd name="connsiteX2" fmla="*/ 14041 w 43256"/>
              <a:gd name="connsiteY2" fmla="*/ 5061 h 50234"/>
              <a:gd name="connsiteX3" fmla="*/ 22492 w 43256"/>
              <a:gd name="connsiteY3" fmla="*/ 3291 h 50234"/>
              <a:gd name="connsiteX4" fmla="*/ 25785 w 43256"/>
              <a:gd name="connsiteY4" fmla="*/ 59 h 50234"/>
              <a:gd name="connsiteX5" fmla="*/ 29869 w 43256"/>
              <a:gd name="connsiteY5" fmla="*/ 2340 h 50234"/>
              <a:gd name="connsiteX6" fmla="*/ 35499 w 43256"/>
              <a:gd name="connsiteY6" fmla="*/ 549 h 50234"/>
              <a:gd name="connsiteX7" fmla="*/ 38354 w 43256"/>
              <a:gd name="connsiteY7" fmla="*/ 5435 h 50234"/>
              <a:gd name="connsiteX8" fmla="*/ 42018 w 43256"/>
              <a:gd name="connsiteY8" fmla="*/ 10177 h 50234"/>
              <a:gd name="connsiteX9" fmla="*/ 41854 w 43256"/>
              <a:gd name="connsiteY9" fmla="*/ 15319 h 50234"/>
              <a:gd name="connsiteX10" fmla="*/ 43052 w 43256"/>
              <a:gd name="connsiteY10" fmla="*/ 23181 h 50234"/>
              <a:gd name="connsiteX11" fmla="*/ 37440 w 43256"/>
              <a:gd name="connsiteY11" fmla="*/ 30063 h 50234"/>
              <a:gd name="connsiteX12" fmla="*/ 33211 w 43256"/>
              <a:gd name="connsiteY12" fmla="*/ 26279 h 50234"/>
              <a:gd name="connsiteX13" fmla="*/ 28591 w 43256"/>
              <a:gd name="connsiteY13" fmla="*/ 36674 h 50234"/>
              <a:gd name="connsiteX14" fmla="*/ 23703 w 43256"/>
              <a:gd name="connsiteY14" fmla="*/ 42965 h 50234"/>
              <a:gd name="connsiteX15" fmla="*/ 16516 w 43256"/>
              <a:gd name="connsiteY15" fmla="*/ 39125 h 50234"/>
              <a:gd name="connsiteX16" fmla="*/ 5840 w 43256"/>
              <a:gd name="connsiteY16" fmla="*/ 35331 h 50234"/>
              <a:gd name="connsiteX17" fmla="*/ 1146 w 43256"/>
              <a:gd name="connsiteY17" fmla="*/ 31109 h 50234"/>
              <a:gd name="connsiteX18" fmla="*/ 2149 w 43256"/>
              <a:gd name="connsiteY18" fmla="*/ 25410 h 50234"/>
              <a:gd name="connsiteX19" fmla="*/ 31 w 43256"/>
              <a:gd name="connsiteY19" fmla="*/ 19563 h 50234"/>
              <a:gd name="connsiteX20" fmla="*/ 3899 w 43256"/>
              <a:gd name="connsiteY20" fmla="*/ 14366 h 50234"/>
              <a:gd name="connsiteX21" fmla="*/ 3936 w 43256"/>
              <a:gd name="connsiteY21" fmla="*/ 14229 h 50234"/>
              <a:gd name="connsiteX0" fmla="*/ 4729 w 43256"/>
              <a:gd name="connsiteY0" fmla="*/ 26036 h 50234"/>
              <a:gd name="connsiteX1" fmla="*/ 2196 w 43256"/>
              <a:gd name="connsiteY1" fmla="*/ 25239 h 50234"/>
              <a:gd name="connsiteX2" fmla="*/ 6964 w 43256"/>
              <a:gd name="connsiteY2" fmla="*/ 34758 h 50234"/>
              <a:gd name="connsiteX3" fmla="*/ 9750 w 43256"/>
              <a:gd name="connsiteY3" fmla="*/ 50234 h 50234"/>
              <a:gd name="connsiteX4" fmla="*/ 16514 w 43256"/>
              <a:gd name="connsiteY4" fmla="*/ 38949 h 50234"/>
              <a:gd name="connsiteX5" fmla="*/ 13735 w 43256"/>
              <a:gd name="connsiteY5" fmla="*/ 43717 h 50234"/>
              <a:gd name="connsiteX6" fmla="*/ 28863 w 43256"/>
              <a:gd name="connsiteY6" fmla="*/ 34610 h 50234"/>
              <a:gd name="connsiteX7" fmla="*/ 28596 w 43256"/>
              <a:gd name="connsiteY7" fmla="*/ 36519 h 50234"/>
              <a:gd name="connsiteX8" fmla="*/ 34165 w 43256"/>
              <a:gd name="connsiteY8" fmla="*/ 22813 h 50234"/>
              <a:gd name="connsiteX9" fmla="*/ 37416 w 43256"/>
              <a:gd name="connsiteY9" fmla="*/ 29949 h 50234"/>
              <a:gd name="connsiteX10" fmla="*/ 41834 w 43256"/>
              <a:gd name="connsiteY10" fmla="*/ 15213 h 50234"/>
              <a:gd name="connsiteX11" fmla="*/ 40386 w 43256"/>
              <a:gd name="connsiteY11" fmla="*/ 17889 h 50234"/>
              <a:gd name="connsiteX12" fmla="*/ 38360 w 43256"/>
              <a:gd name="connsiteY12" fmla="*/ 5285 h 50234"/>
              <a:gd name="connsiteX13" fmla="*/ 38436 w 43256"/>
              <a:gd name="connsiteY13" fmla="*/ 6549 h 50234"/>
              <a:gd name="connsiteX14" fmla="*/ 29114 w 43256"/>
              <a:gd name="connsiteY14" fmla="*/ 3811 h 50234"/>
              <a:gd name="connsiteX15" fmla="*/ 29856 w 43256"/>
              <a:gd name="connsiteY15" fmla="*/ 2199 h 50234"/>
              <a:gd name="connsiteX16" fmla="*/ 22177 w 43256"/>
              <a:gd name="connsiteY16" fmla="*/ 4579 h 50234"/>
              <a:gd name="connsiteX17" fmla="*/ 22536 w 43256"/>
              <a:gd name="connsiteY17" fmla="*/ 3189 h 50234"/>
              <a:gd name="connsiteX18" fmla="*/ 14036 w 43256"/>
              <a:gd name="connsiteY18" fmla="*/ 5051 h 50234"/>
              <a:gd name="connsiteX19" fmla="*/ 15481 w 43256"/>
              <a:gd name="connsiteY19" fmla="*/ 15204 h 50234"/>
              <a:gd name="connsiteX20" fmla="*/ 4163 w 43256"/>
              <a:gd name="connsiteY20" fmla="*/ 15648 h 50234"/>
              <a:gd name="connsiteX21" fmla="*/ 3936 w 43256"/>
              <a:gd name="connsiteY21" fmla="*/ 14229 h 50234"/>
              <a:gd name="connsiteX0" fmla="*/ 3936 w 51185"/>
              <a:gd name="connsiteY0" fmla="*/ 14229 h 50234"/>
              <a:gd name="connsiteX1" fmla="*/ 5659 w 51185"/>
              <a:gd name="connsiteY1" fmla="*/ 6766 h 50234"/>
              <a:gd name="connsiteX2" fmla="*/ 14041 w 51185"/>
              <a:gd name="connsiteY2" fmla="*/ 5061 h 50234"/>
              <a:gd name="connsiteX3" fmla="*/ 22492 w 51185"/>
              <a:gd name="connsiteY3" fmla="*/ 3291 h 50234"/>
              <a:gd name="connsiteX4" fmla="*/ 25785 w 51185"/>
              <a:gd name="connsiteY4" fmla="*/ 59 h 50234"/>
              <a:gd name="connsiteX5" fmla="*/ 29869 w 51185"/>
              <a:gd name="connsiteY5" fmla="*/ 2340 h 50234"/>
              <a:gd name="connsiteX6" fmla="*/ 35499 w 51185"/>
              <a:gd name="connsiteY6" fmla="*/ 549 h 50234"/>
              <a:gd name="connsiteX7" fmla="*/ 38354 w 51185"/>
              <a:gd name="connsiteY7" fmla="*/ 5435 h 50234"/>
              <a:gd name="connsiteX8" fmla="*/ 42018 w 51185"/>
              <a:gd name="connsiteY8" fmla="*/ 10177 h 50234"/>
              <a:gd name="connsiteX9" fmla="*/ 41854 w 51185"/>
              <a:gd name="connsiteY9" fmla="*/ 15319 h 50234"/>
              <a:gd name="connsiteX10" fmla="*/ 43052 w 51185"/>
              <a:gd name="connsiteY10" fmla="*/ 23181 h 50234"/>
              <a:gd name="connsiteX11" fmla="*/ 37440 w 51185"/>
              <a:gd name="connsiteY11" fmla="*/ 30063 h 50234"/>
              <a:gd name="connsiteX12" fmla="*/ 33211 w 51185"/>
              <a:gd name="connsiteY12" fmla="*/ 26279 h 50234"/>
              <a:gd name="connsiteX13" fmla="*/ 28591 w 51185"/>
              <a:gd name="connsiteY13" fmla="*/ 36674 h 50234"/>
              <a:gd name="connsiteX14" fmla="*/ 23703 w 51185"/>
              <a:gd name="connsiteY14" fmla="*/ 42965 h 50234"/>
              <a:gd name="connsiteX15" fmla="*/ 16516 w 51185"/>
              <a:gd name="connsiteY15" fmla="*/ 39125 h 50234"/>
              <a:gd name="connsiteX16" fmla="*/ 5840 w 51185"/>
              <a:gd name="connsiteY16" fmla="*/ 35331 h 50234"/>
              <a:gd name="connsiteX17" fmla="*/ 1146 w 51185"/>
              <a:gd name="connsiteY17" fmla="*/ 31109 h 50234"/>
              <a:gd name="connsiteX18" fmla="*/ 2149 w 51185"/>
              <a:gd name="connsiteY18" fmla="*/ 25410 h 50234"/>
              <a:gd name="connsiteX19" fmla="*/ 31 w 51185"/>
              <a:gd name="connsiteY19" fmla="*/ 19563 h 50234"/>
              <a:gd name="connsiteX20" fmla="*/ 3899 w 51185"/>
              <a:gd name="connsiteY20" fmla="*/ 14366 h 50234"/>
              <a:gd name="connsiteX21" fmla="*/ 3936 w 51185"/>
              <a:gd name="connsiteY21" fmla="*/ 14229 h 50234"/>
              <a:gd name="connsiteX0" fmla="*/ 4729 w 51185"/>
              <a:gd name="connsiteY0" fmla="*/ 26036 h 50234"/>
              <a:gd name="connsiteX1" fmla="*/ 2196 w 51185"/>
              <a:gd name="connsiteY1" fmla="*/ 25239 h 50234"/>
              <a:gd name="connsiteX2" fmla="*/ 6964 w 51185"/>
              <a:gd name="connsiteY2" fmla="*/ 34758 h 50234"/>
              <a:gd name="connsiteX3" fmla="*/ 9750 w 51185"/>
              <a:gd name="connsiteY3" fmla="*/ 50234 h 50234"/>
              <a:gd name="connsiteX4" fmla="*/ 16514 w 51185"/>
              <a:gd name="connsiteY4" fmla="*/ 38949 h 50234"/>
              <a:gd name="connsiteX5" fmla="*/ 13735 w 51185"/>
              <a:gd name="connsiteY5" fmla="*/ 43717 h 50234"/>
              <a:gd name="connsiteX6" fmla="*/ 28863 w 51185"/>
              <a:gd name="connsiteY6" fmla="*/ 34610 h 50234"/>
              <a:gd name="connsiteX7" fmla="*/ 28596 w 51185"/>
              <a:gd name="connsiteY7" fmla="*/ 36519 h 50234"/>
              <a:gd name="connsiteX8" fmla="*/ 34165 w 51185"/>
              <a:gd name="connsiteY8" fmla="*/ 22813 h 50234"/>
              <a:gd name="connsiteX9" fmla="*/ 37416 w 51185"/>
              <a:gd name="connsiteY9" fmla="*/ 29949 h 50234"/>
              <a:gd name="connsiteX10" fmla="*/ 41834 w 51185"/>
              <a:gd name="connsiteY10" fmla="*/ 15213 h 50234"/>
              <a:gd name="connsiteX11" fmla="*/ 51158 w 51185"/>
              <a:gd name="connsiteY11" fmla="*/ 17726 h 50234"/>
              <a:gd name="connsiteX12" fmla="*/ 38360 w 51185"/>
              <a:gd name="connsiteY12" fmla="*/ 5285 h 50234"/>
              <a:gd name="connsiteX13" fmla="*/ 38436 w 51185"/>
              <a:gd name="connsiteY13" fmla="*/ 6549 h 50234"/>
              <a:gd name="connsiteX14" fmla="*/ 29114 w 51185"/>
              <a:gd name="connsiteY14" fmla="*/ 3811 h 50234"/>
              <a:gd name="connsiteX15" fmla="*/ 29856 w 51185"/>
              <a:gd name="connsiteY15" fmla="*/ 2199 h 50234"/>
              <a:gd name="connsiteX16" fmla="*/ 22177 w 51185"/>
              <a:gd name="connsiteY16" fmla="*/ 4579 h 50234"/>
              <a:gd name="connsiteX17" fmla="*/ 22536 w 51185"/>
              <a:gd name="connsiteY17" fmla="*/ 3189 h 50234"/>
              <a:gd name="connsiteX18" fmla="*/ 14036 w 51185"/>
              <a:gd name="connsiteY18" fmla="*/ 5051 h 50234"/>
              <a:gd name="connsiteX19" fmla="*/ 15481 w 51185"/>
              <a:gd name="connsiteY19" fmla="*/ 15204 h 50234"/>
              <a:gd name="connsiteX20" fmla="*/ 4163 w 51185"/>
              <a:gd name="connsiteY20" fmla="*/ 15648 h 50234"/>
              <a:gd name="connsiteX21" fmla="*/ 3936 w 51185"/>
              <a:gd name="connsiteY21" fmla="*/ 14229 h 50234"/>
              <a:gd name="connsiteX0" fmla="*/ 3936 w 51185"/>
              <a:gd name="connsiteY0" fmla="*/ 14229 h 50234"/>
              <a:gd name="connsiteX1" fmla="*/ 5659 w 51185"/>
              <a:gd name="connsiteY1" fmla="*/ 6766 h 50234"/>
              <a:gd name="connsiteX2" fmla="*/ 14041 w 51185"/>
              <a:gd name="connsiteY2" fmla="*/ 5061 h 50234"/>
              <a:gd name="connsiteX3" fmla="*/ 22492 w 51185"/>
              <a:gd name="connsiteY3" fmla="*/ 3291 h 50234"/>
              <a:gd name="connsiteX4" fmla="*/ 25785 w 51185"/>
              <a:gd name="connsiteY4" fmla="*/ 59 h 50234"/>
              <a:gd name="connsiteX5" fmla="*/ 29869 w 51185"/>
              <a:gd name="connsiteY5" fmla="*/ 2340 h 50234"/>
              <a:gd name="connsiteX6" fmla="*/ 35499 w 51185"/>
              <a:gd name="connsiteY6" fmla="*/ 549 h 50234"/>
              <a:gd name="connsiteX7" fmla="*/ 38354 w 51185"/>
              <a:gd name="connsiteY7" fmla="*/ 5435 h 50234"/>
              <a:gd name="connsiteX8" fmla="*/ 49733 w 51185"/>
              <a:gd name="connsiteY8" fmla="*/ 16795 h 50234"/>
              <a:gd name="connsiteX9" fmla="*/ 41854 w 51185"/>
              <a:gd name="connsiteY9" fmla="*/ 15319 h 50234"/>
              <a:gd name="connsiteX10" fmla="*/ 43052 w 51185"/>
              <a:gd name="connsiteY10" fmla="*/ 23181 h 50234"/>
              <a:gd name="connsiteX11" fmla="*/ 37440 w 51185"/>
              <a:gd name="connsiteY11" fmla="*/ 30063 h 50234"/>
              <a:gd name="connsiteX12" fmla="*/ 33211 w 51185"/>
              <a:gd name="connsiteY12" fmla="*/ 26279 h 50234"/>
              <a:gd name="connsiteX13" fmla="*/ 28591 w 51185"/>
              <a:gd name="connsiteY13" fmla="*/ 36674 h 50234"/>
              <a:gd name="connsiteX14" fmla="*/ 23703 w 51185"/>
              <a:gd name="connsiteY14" fmla="*/ 42965 h 50234"/>
              <a:gd name="connsiteX15" fmla="*/ 16516 w 51185"/>
              <a:gd name="connsiteY15" fmla="*/ 39125 h 50234"/>
              <a:gd name="connsiteX16" fmla="*/ 5840 w 51185"/>
              <a:gd name="connsiteY16" fmla="*/ 35331 h 50234"/>
              <a:gd name="connsiteX17" fmla="*/ 1146 w 51185"/>
              <a:gd name="connsiteY17" fmla="*/ 31109 h 50234"/>
              <a:gd name="connsiteX18" fmla="*/ 2149 w 51185"/>
              <a:gd name="connsiteY18" fmla="*/ 25410 h 50234"/>
              <a:gd name="connsiteX19" fmla="*/ 31 w 51185"/>
              <a:gd name="connsiteY19" fmla="*/ 19563 h 50234"/>
              <a:gd name="connsiteX20" fmla="*/ 3899 w 51185"/>
              <a:gd name="connsiteY20" fmla="*/ 14366 h 50234"/>
              <a:gd name="connsiteX21" fmla="*/ 3936 w 51185"/>
              <a:gd name="connsiteY21" fmla="*/ 14229 h 50234"/>
              <a:gd name="connsiteX0" fmla="*/ 4729 w 51185"/>
              <a:gd name="connsiteY0" fmla="*/ 26036 h 50234"/>
              <a:gd name="connsiteX1" fmla="*/ 2196 w 51185"/>
              <a:gd name="connsiteY1" fmla="*/ 25239 h 50234"/>
              <a:gd name="connsiteX2" fmla="*/ 6964 w 51185"/>
              <a:gd name="connsiteY2" fmla="*/ 34758 h 50234"/>
              <a:gd name="connsiteX3" fmla="*/ 9750 w 51185"/>
              <a:gd name="connsiteY3" fmla="*/ 50234 h 50234"/>
              <a:gd name="connsiteX4" fmla="*/ 16514 w 51185"/>
              <a:gd name="connsiteY4" fmla="*/ 38949 h 50234"/>
              <a:gd name="connsiteX5" fmla="*/ 13735 w 51185"/>
              <a:gd name="connsiteY5" fmla="*/ 43717 h 50234"/>
              <a:gd name="connsiteX6" fmla="*/ 28863 w 51185"/>
              <a:gd name="connsiteY6" fmla="*/ 34610 h 50234"/>
              <a:gd name="connsiteX7" fmla="*/ 28596 w 51185"/>
              <a:gd name="connsiteY7" fmla="*/ 36519 h 50234"/>
              <a:gd name="connsiteX8" fmla="*/ 34165 w 51185"/>
              <a:gd name="connsiteY8" fmla="*/ 22813 h 50234"/>
              <a:gd name="connsiteX9" fmla="*/ 37416 w 51185"/>
              <a:gd name="connsiteY9" fmla="*/ 29949 h 50234"/>
              <a:gd name="connsiteX10" fmla="*/ 41834 w 51185"/>
              <a:gd name="connsiteY10" fmla="*/ 15213 h 50234"/>
              <a:gd name="connsiteX11" fmla="*/ 51158 w 51185"/>
              <a:gd name="connsiteY11" fmla="*/ 17726 h 50234"/>
              <a:gd name="connsiteX12" fmla="*/ 38360 w 51185"/>
              <a:gd name="connsiteY12" fmla="*/ 5285 h 50234"/>
              <a:gd name="connsiteX13" fmla="*/ 38436 w 51185"/>
              <a:gd name="connsiteY13" fmla="*/ 6549 h 50234"/>
              <a:gd name="connsiteX14" fmla="*/ 29114 w 51185"/>
              <a:gd name="connsiteY14" fmla="*/ 3811 h 50234"/>
              <a:gd name="connsiteX15" fmla="*/ 29856 w 51185"/>
              <a:gd name="connsiteY15" fmla="*/ 2199 h 50234"/>
              <a:gd name="connsiteX16" fmla="*/ 22177 w 51185"/>
              <a:gd name="connsiteY16" fmla="*/ 4579 h 50234"/>
              <a:gd name="connsiteX17" fmla="*/ 22536 w 51185"/>
              <a:gd name="connsiteY17" fmla="*/ 3189 h 50234"/>
              <a:gd name="connsiteX18" fmla="*/ 14036 w 51185"/>
              <a:gd name="connsiteY18" fmla="*/ 5051 h 50234"/>
              <a:gd name="connsiteX19" fmla="*/ 15481 w 51185"/>
              <a:gd name="connsiteY19" fmla="*/ 15204 h 50234"/>
              <a:gd name="connsiteX20" fmla="*/ 4163 w 51185"/>
              <a:gd name="connsiteY20" fmla="*/ 15648 h 50234"/>
              <a:gd name="connsiteX21" fmla="*/ 3936 w 51185"/>
              <a:gd name="connsiteY21" fmla="*/ 14229 h 50234"/>
              <a:gd name="connsiteX0" fmla="*/ 3936 w 51185"/>
              <a:gd name="connsiteY0" fmla="*/ 14229 h 50234"/>
              <a:gd name="connsiteX1" fmla="*/ 5659 w 51185"/>
              <a:gd name="connsiteY1" fmla="*/ 6766 h 50234"/>
              <a:gd name="connsiteX2" fmla="*/ 14041 w 51185"/>
              <a:gd name="connsiteY2" fmla="*/ 5061 h 50234"/>
              <a:gd name="connsiteX3" fmla="*/ 22492 w 51185"/>
              <a:gd name="connsiteY3" fmla="*/ 3291 h 50234"/>
              <a:gd name="connsiteX4" fmla="*/ 25785 w 51185"/>
              <a:gd name="connsiteY4" fmla="*/ 59 h 50234"/>
              <a:gd name="connsiteX5" fmla="*/ 29869 w 51185"/>
              <a:gd name="connsiteY5" fmla="*/ 2340 h 50234"/>
              <a:gd name="connsiteX6" fmla="*/ 35499 w 51185"/>
              <a:gd name="connsiteY6" fmla="*/ 549 h 50234"/>
              <a:gd name="connsiteX7" fmla="*/ 38354 w 51185"/>
              <a:gd name="connsiteY7" fmla="*/ 5435 h 50234"/>
              <a:gd name="connsiteX8" fmla="*/ 49733 w 51185"/>
              <a:gd name="connsiteY8" fmla="*/ 16795 h 50234"/>
              <a:gd name="connsiteX9" fmla="*/ 41854 w 51185"/>
              <a:gd name="connsiteY9" fmla="*/ 15319 h 50234"/>
              <a:gd name="connsiteX10" fmla="*/ 50622 w 51185"/>
              <a:gd name="connsiteY10" fmla="*/ 20994 h 50234"/>
              <a:gd name="connsiteX11" fmla="*/ 37440 w 51185"/>
              <a:gd name="connsiteY11" fmla="*/ 30063 h 50234"/>
              <a:gd name="connsiteX12" fmla="*/ 33211 w 51185"/>
              <a:gd name="connsiteY12" fmla="*/ 26279 h 50234"/>
              <a:gd name="connsiteX13" fmla="*/ 28591 w 51185"/>
              <a:gd name="connsiteY13" fmla="*/ 36674 h 50234"/>
              <a:gd name="connsiteX14" fmla="*/ 23703 w 51185"/>
              <a:gd name="connsiteY14" fmla="*/ 42965 h 50234"/>
              <a:gd name="connsiteX15" fmla="*/ 16516 w 51185"/>
              <a:gd name="connsiteY15" fmla="*/ 39125 h 50234"/>
              <a:gd name="connsiteX16" fmla="*/ 5840 w 51185"/>
              <a:gd name="connsiteY16" fmla="*/ 35331 h 50234"/>
              <a:gd name="connsiteX17" fmla="*/ 1146 w 51185"/>
              <a:gd name="connsiteY17" fmla="*/ 31109 h 50234"/>
              <a:gd name="connsiteX18" fmla="*/ 2149 w 51185"/>
              <a:gd name="connsiteY18" fmla="*/ 25410 h 50234"/>
              <a:gd name="connsiteX19" fmla="*/ 31 w 51185"/>
              <a:gd name="connsiteY19" fmla="*/ 19563 h 50234"/>
              <a:gd name="connsiteX20" fmla="*/ 3899 w 51185"/>
              <a:gd name="connsiteY20" fmla="*/ 14366 h 50234"/>
              <a:gd name="connsiteX21" fmla="*/ 3936 w 51185"/>
              <a:gd name="connsiteY21" fmla="*/ 14229 h 50234"/>
              <a:gd name="connsiteX0" fmla="*/ 4729 w 51185"/>
              <a:gd name="connsiteY0" fmla="*/ 26036 h 50234"/>
              <a:gd name="connsiteX1" fmla="*/ 2196 w 51185"/>
              <a:gd name="connsiteY1" fmla="*/ 25239 h 50234"/>
              <a:gd name="connsiteX2" fmla="*/ 6964 w 51185"/>
              <a:gd name="connsiteY2" fmla="*/ 34758 h 50234"/>
              <a:gd name="connsiteX3" fmla="*/ 9750 w 51185"/>
              <a:gd name="connsiteY3" fmla="*/ 50234 h 50234"/>
              <a:gd name="connsiteX4" fmla="*/ 16514 w 51185"/>
              <a:gd name="connsiteY4" fmla="*/ 38949 h 50234"/>
              <a:gd name="connsiteX5" fmla="*/ 13735 w 51185"/>
              <a:gd name="connsiteY5" fmla="*/ 43717 h 50234"/>
              <a:gd name="connsiteX6" fmla="*/ 28863 w 51185"/>
              <a:gd name="connsiteY6" fmla="*/ 34610 h 50234"/>
              <a:gd name="connsiteX7" fmla="*/ 28596 w 51185"/>
              <a:gd name="connsiteY7" fmla="*/ 36519 h 50234"/>
              <a:gd name="connsiteX8" fmla="*/ 34165 w 51185"/>
              <a:gd name="connsiteY8" fmla="*/ 22813 h 50234"/>
              <a:gd name="connsiteX9" fmla="*/ 37416 w 51185"/>
              <a:gd name="connsiteY9" fmla="*/ 29949 h 50234"/>
              <a:gd name="connsiteX10" fmla="*/ 41834 w 51185"/>
              <a:gd name="connsiteY10" fmla="*/ 15213 h 50234"/>
              <a:gd name="connsiteX11" fmla="*/ 51158 w 51185"/>
              <a:gd name="connsiteY11" fmla="*/ 17726 h 50234"/>
              <a:gd name="connsiteX12" fmla="*/ 38360 w 51185"/>
              <a:gd name="connsiteY12" fmla="*/ 5285 h 50234"/>
              <a:gd name="connsiteX13" fmla="*/ 38436 w 51185"/>
              <a:gd name="connsiteY13" fmla="*/ 6549 h 50234"/>
              <a:gd name="connsiteX14" fmla="*/ 29114 w 51185"/>
              <a:gd name="connsiteY14" fmla="*/ 3811 h 50234"/>
              <a:gd name="connsiteX15" fmla="*/ 29856 w 51185"/>
              <a:gd name="connsiteY15" fmla="*/ 2199 h 50234"/>
              <a:gd name="connsiteX16" fmla="*/ 22177 w 51185"/>
              <a:gd name="connsiteY16" fmla="*/ 4579 h 50234"/>
              <a:gd name="connsiteX17" fmla="*/ 22536 w 51185"/>
              <a:gd name="connsiteY17" fmla="*/ 3189 h 50234"/>
              <a:gd name="connsiteX18" fmla="*/ 14036 w 51185"/>
              <a:gd name="connsiteY18" fmla="*/ 5051 h 50234"/>
              <a:gd name="connsiteX19" fmla="*/ 15481 w 51185"/>
              <a:gd name="connsiteY19" fmla="*/ 15204 h 50234"/>
              <a:gd name="connsiteX20" fmla="*/ 4163 w 51185"/>
              <a:gd name="connsiteY20" fmla="*/ 15648 h 50234"/>
              <a:gd name="connsiteX21" fmla="*/ 3936 w 51185"/>
              <a:gd name="connsiteY21" fmla="*/ 14229 h 50234"/>
              <a:gd name="connsiteX0" fmla="*/ 3936 w 51185"/>
              <a:gd name="connsiteY0" fmla="*/ 14229 h 50234"/>
              <a:gd name="connsiteX1" fmla="*/ 5659 w 51185"/>
              <a:gd name="connsiteY1" fmla="*/ 6766 h 50234"/>
              <a:gd name="connsiteX2" fmla="*/ 14041 w 51185"/>
              <a:gd name="connsiteY2" fmla="*/ 5061 h 50234"/>
              <a:gd name="connsiteX3" fmla="*/ 22492 w 51185"/>
              <a:gd name="connsiteY3" fmla="*/ 3291 h 50234"/>
              <a:gd name="connsiteX4" fmla="*/ 25785 w 51185"/>
              <a:gd name="connsiteY4" fmla="*/ 59 h 50234"/>
              <a:gd name="connsiteX5" fmla="*/ 29869 w 51185"/>
              <a:gd name="connsiteY5" fmla="*/ 2340 h 50234"/>
              <a:gd name="connsiteX6" fmla="*/ 35499 w 51185"/>
              <a:gd name="connsiteY6" fmla="*/ 549 h 50234"/>
              <a:gd name="connsiteX7" fmla="*/ 38354 w 51185"/>
              <a:gd name="connsiteY7" fmla="*/ 5435 h 50234"/>
              <a:gd name="connsiteX8" fmla="*/ 49733 w 51185"/>
              <a:gd name="connsiteY8" fmla="*/ 16795 h 50234"/>
              <a:gd name="connsiteX9" fmla="*/ 41854 w 51185"/>
              <a:gd name="connsiteY9" fmla="*/ 15319 h 50234"/>
              <a:gd name="connsiteX10" fmla="*/ 50622 w 51185"/>
              <a:gd name="connsiteY10" fmla="*/ 20994 h 50234"/>
              <a:gd name="connsiteX11" fmla="*/ 37440 w 51185"/>
              <a:gd name="connsiteY11" fmla="*/ 30063 h 50234"/>
              <a:gd name="connsiteX12" fmla="*/ 33211 w 51185"/>
              <a:gd name="connsiteY12" fmla="*/ 26279 h 50234"/>
              <a:gd name="connsiteX13" fmla="*/ 28591 w 51185"/>
              <a:gd name="connsiteY13" fmla="*/ 36674 h 50234"/>
              <a:gd name="connsiteX14" fmla="*/ 23703 w 51185"/>
              <a:gd name="connsiteY14" fmla="*/ 42965 h 50234"/>
              <a:gd name="connsiteX15" fmla="*/ 16516 w 51185"/>
              <a:gd name="connsiteY15" fmla="*/ 39125 h 50234"/>
              <a:gd name="connsiteX16" fmla="*/ 5840 w 51185"/>
              <a:gd name="connsiteY16" fmla="*/ 35331 h 50234"/>
              <a:gd name="connsiteX17" fmla="*/ 1146 w 51185"/>
              <a:gd name="connsiteY17" fmla="*/ 31109 h 50234"/>
              <a:gd name="connsiteX18" fmla="*/ 2149 w 51185"/>
              <a:gd name="connsiteY18" fmla="*/ 25410 h 50234"/>
              <a:gd name="connsiteX19" fmla="*/ 31 w 51185"/>
              <a:gd name="connsiteY19" fmla="*/ 19563 h 50234"/>
              <a:gd name="connsiteX20" fmla="*/ 3899 w 51185"/>
              <a:gd name="connsiteY20" fmla="*/ 14366 h 50234"/>
              <a:gd name="connsiteX21" fmla="*/ 3936 w 51185"/>
              <a:gd name="connsiteY21" fmla="*/ 14229 h 50234"/>
              <a:gd name="connsiteX0" fmla="*/ 4729 w 51185"/>
              <a:gd name="connsiteY0" fmla="*/ 26036 h 50234"/>
              <a:gd name="connsiteX1" fmla="*/ 2196 w 51185"/>
              <a:gd name="connsiteY1" fmla="*/ 25239 h 50234"/>
              <a:gd name="connsiteX2" fmla="*/ 6964 w 51185"/>
              <a:gd name="connsiteY2" fmla="*/ 34758 h 50234"/>
              <a:gd name="connsiteX3" fmla="*/ 9750 w 51185"/>
              <a:gd name="connsiteY3" fmla="*/ 50234 h 50234"/>
              <a:gd name="connsiteX4" fmla="*/ 16514 w 51185"/>
              <a:gd name="connsiteY4" fmla="*/ 38949 h 50234"/>
              <a:gd name="connsiteX5" fmla="*/ 13735 w 51185"/>
              <a:gd name="connsiteY5" fmla="*/ 43717 h 50234"/>
              <a:gd name="connsiteX6" fmla="*/ 28863 w 51185"/>
              <a:gd name="connsiteY6" fmla="*/ 34610 h 50234"/>
              <a:gd name="connsiteX7" fmla="*/ 28596 w 51185"/>
              <a:gd name="connsiteY7" fmla="*/ 36519 h 50234"/>
              <a:gd name="connsiteX8" fmla="*/ 34165 w 51185"/>
              <a:gd name="connsiteY8" fmla="*/ 22813 h 50234"/>
              <a:gd name="connsiteX9" fmla="*/ 37416 w 51185"/>
              <a:gd name="connsiteY9" fmla="*/ 29949 h 50234"/>
              <a:gd name="connsiteX10" fmla="*/ 41834 w 51185"/>
              <a:gd name="connsiteY10" fmla="*/ 15213 h 50234"/>
              <a:gd name="connsiteX11" fmla="*/ 51158 w 51185"/>
              <a:gd name="connsiteY11" fmla="*/ 17726 h 50234"/>
              <a:gd name="connsiteX12" fmla="*/ 38360 w 51185"/>
              <a:gd name="connsiteY12" fmla="*/ 5285 h 50234"/>
              <a:gd name="connsiteX13" fmla="*/ 42949 w 51185"/>
              <a:gd name="connsiteY13" fmla="*/ 11143 h 50234"/>
              <a:gd name="connsiteX14" fmla="*/ 29114 w 51185"/>
              <a:gd name="connsiteY14" fmla="*/ 3811 h 50234"/>
              <a:gd name="connsiteX15" fmla="*/ 29856 w 51185"/>
              <a:gd name="connsiteY15" fmla="*/ 2199 h 50234"/>
              <a:gd name="connsiteX16" fmla="*/ 22177 w 51185"/>
              <a:gd name="connsiteY16" fmla="*/ 4579 h 50234"/>
              <a:gd name="connsiteX17" fmla="*/ 22536 w 51185"/>
              <a:gd name="connsiteY17" fmla="*/ 3189 h 50234"/>
              <a:gd name="connsiteX18" fmla="*/ 14036 w 51185"/>
              <a:gd name="connsiteY18" fmla="*/ 5051 h 50234"/>
              <a:gd name="connsiteX19" fmla="*/ 15481 w 51185"/>
              <a:gd name="connsiteY19" fmla="*/ 15204 h 50234"/>
              <a:gd name="connsiteX20" fmla="*/ 4163 w 51185"/>
              <a:gd name="connsiteY20" fmla="*/ 15648 h 50234"/>
              <a:gd name="connsiteX21" fmla="*/ 3936 w 51185"/>
              <a:gd name="connsiteY21" fmla="*/ 14229 h 50234"/>
              <a:gd name="connsiteX0" fmla="*/ 3936 w 51185"/>
              <a:gd name="connsiteY0" fmla="*/ 14229 h 50234"/>
              <a:gd name="connsiteX1" fmla="*/ 5659 w 51185"/>
              <a:gd name="connsiteY1" fmla="*/ 6766 h 50234"/>
              <a:gd name="connsiteX2" fmla="*/ 14041 w 51185"/>
              <a:gd name="connsiteY2" fmla="*/ 5061 h 50234"/>
              <a:gd name="connsiteX3" fmla="*/ 22492 w 51185"/>
              <a:gd name="connsiteY3" fmla="*/ 3291 h 50234"/>
              <a:gd name="connsiteX4" fmla="*/ 25785 w 51185"/>
              <a:gd name="connsiteY4" fmla="*/ 59 h 50234"/>
              <a:gd name="connsiteX5" fmla="*/ 29869 w 51185"/>
              <a:gd name="connsiteY5" fmla="*/ 2340 h 50234"/>
              <a:gd name="connsiteX6" fmla="*/ 35499 w 51185"/>
              <a:gd name="connsiteY6" fmla="*/ 549 h 50234"/>
              <a:gd name="connsiteX7" fmla="*/ 38354 w 51185"/>
              <a:gd name="connsiteY7" fmla="*/ 5435 h 50234"/>
              <a:gd name="connsiteX8" fmla="*/ 49733 w 51185"/>
              <a:gd name="connsiteY8" fmla="*/ 16795 h 50234"/>
              <a:gd name="connsiteX9" fmla="*/ 41854 w 51185"/>
              <a:gd name="connsiteY9" fmla="*/ 15319 h 50234"/>
              <a:gd name="connsiteX10" fmla="*/ 50622 w 51185"/>
              <a:gd name="connsiteY10" fmla="*/ 20994 h 50234"/>
              <a:gd name="connsiteX11" fmla="*/ 37440 w 51185"/>
              <a:gd name="connsiteY11" fmla="*/ 30063 h 50234"/>
              <a:gd name="connsiteX12" fmla="*/ 33211 w 51185"/>
              <a:gd name="connsiteY12" fmla="*/ 26279 h 50234"/>
              <a:gd name="connsiteX13" fmla="*/ 28591 w 51185"/>
              <a:gd name="connsiteY13" fmla="*/ 36674 h 50234"/>
              <a:gd name="connsiteX14" fmla="*/ 23703 w 51185"/>
              <a:gd name="connsiteY14" fmla="*/ 42965 h 50234"/>
              <a:gd name="connsiteX15" fmla="*/ 16516 w 51185"/>
              <a:gd name="connsiteY15" fmla="*/ 39125 h 50234"/>
              <a:gd name="connsiteX16" fmla="*/ 5840 w 51185"/>
              <a:gd name="connsiteY16" fmla="*/ 35331 h 50234"/>
              <a:gd name="connsiteX17" fmla="*/ 1146 w 51185"/>
              <a:gd name="connsiteY17" fmla="*/ 31109 h 50234"/>
              <a:gd name="connsiteX18" fmla="*/ 2149 w 51185"/>
              <a:gd name="connsiteY18" fmla="*/ 25410 h 50234"/>
              <a:gd name="connsiteX19" fmla="*/ 31 w 51185"/>
              <a:gd name="connsiteY19" fmla="*/ 19563 h 50234"/>
              <a:gd name="connsiteX20" fmla="*/ 3899 w 51185"/>
              <a:gd name="connsiteY20" fmla="*/ 14366 h 50234"/>
              <a:gd name="connsiteX21" fmla="*/ 3936 w 51185"/>
              <a:gd name="connsiteY21" fmla="*/ 14229 h 50234"/>
              <a:gd name="connsiteX0" fmla="*/ 4729 w 51185"/>
              <a:gd name="connsiteY0" fmla="*/ 26036 h 50234"/>
              <a:gd name="connsiteX1" fmla="*/ 2196 w 51185"/>
              <a:gd name="connsiteY1" fmla="*/ 25239 h 50234"/>
              <a:gd name="connsiteX2" fmla="*/ 6964 w 51185"/>
              <a:gd name="connsiteY2" fmla="*/ 34758 h 50234"/>
              <a:gd name="connsiteX3" fmla="*/ 9750 w 51185"/>
              <a:gd name="connsiteY3" fmla="*/ 50234 h 50234"/>
              <a:gd name="connsiteX4" fmla="*/ 16514 w 51185"/>
              <a:gd name="connsiteY4" fmla="*/ 38949 h 50234"/>
              <a:gd name="connsiteX5" fmla="*/ 13735 w 51185"/>
              <a:gd name="connsiteY5" fmla="*/ 43717 h 50234"/>
              <a:gd name="connsiteX6" fmla="*/ 28863 w 51185"/>
              <a:gd name="connsiteY6" fmla="*/ 34610 h 50234"/>
              <a:gd name="connsiteX7" fmla="*/ 28596 w 51185"/>
              <a:gd name="connsiteY7" fmla="*/ 36519 h 50234"/>
              <a:gd name="connsiteX8" fmla="*/ 34165 w 51185"/>
              <a:gd name="connsiteY8" fmla="*/ 22813 h 50234"/>
              <a:gd name="connsiteX9" fmla="*/ 37416 w 51185"/>
              <a:gd name="connsiteY9" fmla="*/ 29949 h 50234"/>
              <a:gd name="connsiteX10" fmla="*/ 41834 w 51185"/>
              <a:gd name="connsiteY10" fmla="*/ 15213 h 50234"/>
              <a:gd name="connsiteX11" fmla="*/ 51158 w 51185"/>
              <a:gd name="connsiteY11" fmla="*/ 17726 h 50234"/>
              <a:gd name="connsiteX12" fmla="*/ 38360 w 51185"/>
              <a:gd name="connsiteY12" fmla="*/ 5285 h 50234"/>
              <a:gd name="connsiteX13" fmla="*/ 42949 w 51185"/>
              <a:gd name="connsiteY13" fmla="*/ 11143 h 50234"/>
              <a:gd name="connsiteX14" fmla="*/ 29114 w 51185"/>
              <a:gd name="connsiteY14" fmla="*/ 3811 h 50234"/>
              <a:gd name="connsiteX15" fmla="*/ 29856 w 51185"/>
              <a:gd name="connsiteY15" fmla="*/ 2199 h 50234"/>
              <a:gd name="connsiteX16" fmla="*/ 22177 w 51185"/>
              <a:gd name="connsiteY16" fmla="*/ 4579 h 50234"/>
              <a:gd name="connsiteX17" fmla="*/ 23045 w 51185"/>
              <a:gd name="connsiteY17" fmla="*/ 14839 h 50234"/>
              <a:gd name="connsiteX18" fmla="*/ 14036 w 51185"/>
              <a:gd name="connsiteY18" fmla="*/ 5051 h 50234"/>
              <a:gd name="connsiteX19" fmla="*/ 15481 w 51185"/>
              <a:gd name="connsiteY19" fmla="*/ 15204 h 50234"/>
              <a:gd name="connsiteX20" fmla="*/ 4163 w 51185"/>
              <a:gd name="connsiteY20" fmla="*/ 15648 h 50234"/>
              <a:gd name="connsiteX21" fmla="*/ 3936 w 51185"/>
              <a:gd name="connsiteY21" fmla="*/ 14229 h 50234"/>
              <a:gd name="connsiteX0" fmla="*/ 3936 w 51185"/>
              <a:gd name="connsiteY0" fmla="*/ 17490 h 53495"/>
              <a:gd name="connsiteX1" fmla="*/ 5659 w 51185"/>
              <a:gd name="connsiteY1" fmla="*/ 10027 h 53495"/>
              <a:gd name="connsiteX2" fmla="*/ 14041 w 51185"/>
              <a:gd name="connsiteY2" fmla="*/ 8322 h 53495"/>
              <a:gd name="connsiteX3" fmla="*/ 22492 w 51185"/>
              <a:gd name="connsiteY3" fmla="*/ 6552 h 53495"/>
              <a:gd name="connsiteX4" fmla="*/ 25785 w 51185"/>
              <a:gd name="connsiteY4" fmla="*/ 3320 h 53495"/>
              <a:gd name="connsiteX5" fmla="*/ 29869 w 51185"/>
              <a:gd name="connsiteY5" fmla="*/ 5601 h 53495"/>
              <a:gd name="connsiteX6" fmla="*/ 35499 w 51185"/>
              <a:gd name="connsiteY6" fmla="*/ 3810 h 53495"/>
              <a:gd name="connsiteX7" fmla="*/ 38354 w 51185"/>
              <a:gd name="connsiteY7" fmla="*/ 8696 h 53495"/>
              <a:gd name="connsiteX8" fmla="*/ 49733 w 51185"/>
              <a:gd name="connsiteY8" fmla="*/ 20056 h 53495"/>
              <a:gd name="connsiteX9" fmla="*/ 41854 w 51185"/>
              <a:gd name="connsiteY9" fmla="*/ 18580 h 53495"/>
              <a:gd name="connsiteX10" fmla="*/ 50622 w 51185"/>
              <a:gd name="connsiteY10" fmla="*/ 24255 h 53495"/>
              <a:gd name="connsiteX11" fmla="*/ 37440 w 51185"/>
              <a:gd name="connsiteY11" fmla="*/ 33324 h 53495"/>
              <a:gd name="connsiteX12" fmla="*/ 33211 w 51185"/>
              <a:gd name="connsiteY12" fmla="*/ 29540 h 53495"/>
              <a:gd name="connsiteX13" fmla="*/ 28591 w 51185"/>
              <a:gd name="connsiteY13" fmla="*/ 39935 h 53495"/>
              <a:gd name="connsiteX14" fmla="*/ 23703 w 51185"/>
              <a:gd name="connsiteY14" fmla="*/ 46226 h 53495"/>
              <a:gd name="connsiteX15" fmla="*/ 16516 w 51185"/>
              <a:gd name="connsiteY15" fmla="*/ 42386 h 53495"/>
              <a:gd name="connsiteX16" fmla="*/ 5840 w 51185"/>
              <a:gd name="connsiteY16" fmla="*/ 38592 h 53495"/>
              <a:gd name="connsiteX17" fmla="*/ 1146 w 51185"/>
              <a:gd name="connsiteY17" fmla="*/ 34370 h 53495"/>
              <a:gd name="connsiteX18" fmla="*/ 2149 w 51185"/>
              <a:gd name="connsiteY18" fmla="*/ 28671 h 53495"/>
              <a:gd name="connsiteX19" fmla="*/ 31 w 51185"/>
              <a:gd name="connsiteY19" fmla="*/ 22824 h 53495"/>
              <a:gd name="connsiteX20" fmla="*/ 3899 w 51185"/>
              <a:gd name="connsiteY20" fmla="*/ 17627 h 53495"/>
              <a:gd name="connsiteX21" fmla="*/ 3936 w 51185"/>
              <a:gd name="connsiteY21" fmla="*/ 17490 h 53495"/>
              <a:gd name="connsiteX0" fmla="*/ 4729 w 51185"/>
              <a:gd name="connsiteY0" fmla="*/ 29297 h 53495"/>
              <a:gd name="connsiteX1" fmla="*/ 2196 w 51185"/>
              <a:gd name="connsiteY1" fmla="*/ 28500 h 53495"/>
              <a:gd name="connsiteX2" fmla="*/ 6964 w 51185"/>
              <a:gd name="connsiteY2" fmla="*/ 38019 h 53495"/>
              <a:gd name="connsiteX3" fmla="*/ 9750 w 51185"/>
              <a:gd name="connsiteY3" fmla="*/ 53495 h 53495"/>
              <a:gd name="connsiteX4" fmla="*/ 16514 w 51185"/>
              <a:gd name="connsiteY4" fmla="*/ 42210 h 53495"/>
              <a:gd name="connsiteX5" fmla="*/ 13735 w 51185"/>
              <a:gd name="connsiteY5" fmla="*/ 46978 h 53495"/>
              <a:gd name="connsiteX6" fmla="*/ 28863 w 51185"/>
              <a:gd name="connsiteY6" fmla="*/ 37871 h 53495"/>
              <a:gd name="connsiteX7" fmla="*/ 28596 w 51185"/>
              <a:gd name="connsiteY7" fmla="*/ 39780 h 53495"/>
              <a:gd name="connsiteX8" fmla="*/ 34165 w 51185"/>
              <a:gd name="connsiteY8" fmla="*/ 26074 h 53495"/>
              <a:gd name="connsiteX9" fmla="*/ 37416 w 51185"/>
              <a:gd name="connsiteY9" fmla="*/ 33210 h 53495"/>
              <a:gd name="connsiteX10" fmla="*/ 41834 w 51185"/>
              <a:gd name="connsiteY10" fmla="*/ 18474 h 53495"/>
              <a:gd name="connsiteX11" fmla="*/ 51158 w 51185"/>
              <a:gd name="connsiteY11" fmla="*/ 20987 h 53495"/>
              <a:gd name="connsiteX12" fmla="*/ 38360 w 51185"/>
              <a:gd name="connsiteY12" fmla="*/ 8546 h 53495"/>
              <a:gd name="connsiteX13" fmla="*/ 42949 w 51185"/>
              <a:gd name="connsiteY13" fmla="*/ 14404 h 53495"/>
              <a:gd name="connsiteX14" fmla="*/ 29114 w 51185"/>
              <a:gd name="connsiteY14" fmla="*/ 7072 h 53495"/>
              <a:gd name="connsiteX15" fmla="*/ 29856 w 51185"/>
              <a:gd name="connsiteY15" fmla="*/ 5460 h 53495"/>
              <a:gd name="connsiteX16" fmla="*/ 22177 w 51185"/>
              <a:gd name="connsiteY16" fmla="*/ 7840 h 53495"/>
              <a:gd name="connsiteX17" fmla="*/ 23045 w 51185"/>
              <a:gd name="connsiteY17" fmla="*/ 18100 h 53495"/>
              <a:gd name="connsiteX18" fmla="*/ 32597 w 51185"/>
              <a:gd name="connsiteY18" fmla="*/ 0 h 53495"/>
              <a:gd name="connsiteX19" fmla="*/ 15481 w 51185"/>
              <a:gd name="connsiteY19" fmla="*/ 18465 h 53495"/>
              <a:gd name="connsiteX20" fmla="*/ 4163 w 51185"/>
              <a:gd name="connsiteY20" fmla="*/ 18909 h 53495"/>
              <a:gd name="connsiteX21" fmla="*/ 3936 w 51185"/>
              <a:gd name="connsiteY21" fmla="*/ 17490 h 53495"/>
              <a:gd name="connsiteX0" fmla="*/ 3936 w 51185"/>
              <a:gd name="connsiteY0" fmla="*/ 18282 h 54287"/>
              <a:gd name="connsiteX1" fmla="*/ 10245 w 51185"/>
              <a:gd name="connsiteY1" fmla="*/ 647 h 54287"/>
              <a:gd name="connsiteX2" fmla="*/ 14041 w 51185"/>
              <a:gd name="connsiteY2" fmla="*/ 9114 h 54287"/>
              <a:gd name="connsiteX3" fmla="*/ 22492 w 51185"/>
              <a:gd name="connsiteY3" fmla="*/ 7344 h 54287"/>
              <a:gd name="connsiteX4" fmla="*/ 25785 w 51185"/>
              <a:gd name="connsiteY4" fmla="*/ 4112 h 54287"/>
              <a:gd name="connsiteX5" fmla="*/ 29869 w 51185"/>
              <a:gd name="connsiteY5" fmla="*/ 6393 h 54287"/>
              <a:gd name="connsiteX6" fmla="*/ 35499 w 51185"/>
              <a:gd name="connsiteY6" fmla="*/ 4602 h 54287"/>
              <a:gd name="connsiteX7" fmla="*/ 38354 w 51185"/>
              <a:gd name="connsiteY7" fmla="*/ 9488 h 54287"/>
              <a:gd name="connsiteX8" fmla="*/ 49733 w 51185"/>
              <a:gd name="connsiteY8" fmla="*/ 20848 h 54287"/>
              <a:gd name="connsiteX9" fmla="*/ 41854 w 51185"/>
              <a:gd name="connsiteY9" fmla="*/ 19372 h 54287"/>
              <a:gd name="connsiteX10" fmla="*/ 50622 w 51185"/>
              <a:gd name="connsiteY10" fmla="*/ 25047 h 54287"/>
              <a:gd name="connsiteX11" fmla="*/ 37440 w 51185"/>
              <a:gd name="connsiteY11" fmla="*/ 34116 h 54287"/>
              <a:gd name="connsiteX12" fmla="*/ 33211 w 51185"/>
              <a:gd name="connsiteY12" fmla="*/ 30332 h 54287"/>
              <a:gd name="connsiteX13" fmla="*/ 28591 w 51185"/>
              <a:gd name="connsiteY13" fmla="*/ 40727 h 54287"/>
              <a:gd name="connsiteX14" fmla="*/ 23703 w 51185"/>
              <a:gd name="connsiteY14" fmla="*/ 47018 h 54287"/>
              <a:gd name="connsiteX15" fmla="*/ 16516 w 51185"/>
              <a:gd name="connsiteY15" fmla="*/ 43178 h 54287"/>
              <a:gd name="connsiteX16" fmla="*/ 5840 w 51185"/>
              <a:gd name="connsiteY16" fmla="*/ 39384 h 54287"/>
              <a:gd name="connsiteX17" fmla="*/ 1146 w 51185"/>
              <a:gd name="connsiteY17" fmla="*/ 35162 h 54287"/>
              <a:gd name="connsiteX18" fmla="*/ 2149 w 51185"/>
              <a:gd name="connsiteY18" fmla="*/ 29463 h 54287"/>
              <a:gd name="connsiteX19" fmla="*/ 31 w 51185"/>
              <a:gd name="connsiteY19" fmla="*/ 23616 h 54287"/>
              <a:gd name="connsiteX20" fmla="*/ 3899 w 51185"/>
              <a:gd name="connsiteY20" fmla="*/ 18419 h 54287"/>
              <a:gd name="connsiteX21" fmla="*/ 3936 w 51185"/>
              <a:gd name="connsiteY21" fmla="*/ 18282 h 54287"/>
              <a:gd name="connsiteX0" fmla="*/ 4729 w 51185"/>
              <a:gd name="connsiteY0" fmla="*/ 30089 h 54287"/>
              <a:gd name="connsiteX1" fmla="*/ 2196 w 51185"/>
              <a:gd name="connsiteY1" fmla="*/ 29292 h 54287"/>
              <a:gd name="connsiteX2" fmla="*/ 6964 w 51185"/>
              <a:gd name="connsiteY2" fmla="*/ 38811 h 54287"/>
              <a:gd name="connsiteX3" fmla="*/ 9750 w 51185"/>
              <a:gd name="connsiteY3" fmla="*/ 54287 h 54287"/>
              <a:gd name="connsiteX4" fmla="*/ 16514 w 51185"/>
              <a:gd name="connsiteY4" fmla="*/ 43002 h 54287"/>
              <a:gd name="connsiteX5" fmla="*/ 13735 w 51185"/>
              <a:gd name="connsiteY5" fmla="*/ 47770 h 54287"/>
              <a:gd name="connsiteX6" fmla="*/ 28863 w 51185"/>
              <a:gd name="connsiteY6" fmla="*/ 38663 h 54287"/>
              <a:gd name="connsiteX7" fmla="*/ 28596 w 51185"/>
              <a:gd name="connsiteY7" fmla="*/ 40572 h 54287"/>
              <a:gd name="connsiteX8" fmla="*/ 34165 w 51185"/>
              <a:gd name="connsiteY8" fmla="*/ 26866 h 54287"/>
              <a:gd name="connsiteX9" fmla="*/ 37416 w 51185"/>
              <a:gd name="connsiteY9" fmla="*/ 34002 h 54287"/>
              <a:gd name="connsiteX10" fmla="*/ 41834 w 51185"/>
              <a:gd name="connsiteY10" fmla="*/ 19266 h 54287"/>
              <a:gd name="connsiteX11" fmla="*/ 51158 w 51185"/>
              <a:gd name="connsiteY11" fmla="*/ 21779 h 54287"/>
              <a:gd name="connsiteX12" fmla="*/ 38360 w 51185"/>
              <a:gd name="connsiteY12" fmla="*/ 9338 h 54287"/>
              <a:gd name="connsiteX13" fmla="*/ 42949 w 51185"/>
              <a:gd name="connsiteY13" fmla="*/ 15196 h 54287"/>
              <a:gd name="connsiteX14" fmla="*/ 29114 w 51185"/>
              <a:gd name="connsiteY14" fmla="*/ 7864 h 54287"/>
              <a:gd name="connsiteX15" fmla="*/ 29856 w 51185"/>
              <a:gd name="connsiteY15" fmla="*/ 6252 h 54287"/>
              <a:gd name="connsiteX16" fmla="*/ 22177 w 51185"/>
              <a:gd name="connsiteY16" fmla="*/ 8632 h 54287"/>
              <a:gd name="connsiteX17" fmla="*/ 23045 w 51185"/>
              <a:gd name="connsiteY17" fmla="*/ 18892 h 54287"/>
              <a:gd name="connsiteX18" fmla="*/ 32597 w 51185"/>
              <a:gd name="connsiteY18" fmla="*/ 792 h 54287"/>
              <a:gd name="connsiteX19" fmla="*/ 15481 w 51185"/>
              <a:gd name="connsiteY19" fmla="*/ 19257 h 54287"/>
              <a:gd name="connsiteX20" fmla="*/ 4163 w 51185"/>
              <a:gd name="connsiteY20" fmla="*/ 19701 h 54287"/>
              <a:gd name="connsiteX21" fmla="*/ 3936 w 51185"/>
              <a:gd name="connsiteY21" fmla="*/ 18282 h 54287"/>
              <a:gd name="connsiteX0" fmla="*/ 3936 w 51185"/>
              <a:gd name="connsiteY0" fmla="*/ 18282 h 54287"/>
              <a:gd name="connsiteX1" fmla="*/ 10245 w 51185"/>
              <a:gd name="connsiteY1" fmla="*/ 647 h 54287"/>
              <a:gd name="connsiteX2" fmla="*/ 14041 w 51185"/>
              <a:gd name="connsiteY2" fmla="*/ 9114 h 54287"/>
              <a:gd name="connsiteX3" fmla="*/ 22492 w 51185"/>
              <a:gd name="connsiteY3" fmla="*/ 7344 h 54287"/>
              <a:gd name="connsiteX4" fmla="*/ 25785 w 51185"/>
              <a:gd name="connsiteY4" fmla="*/ 4112 h 54287"/>
              <a:gd name="connsiteX5" fmla="*/ 29869 w 51185"/>
              <a:gd name="connsiteY5" fmla="*/ 6393 h 54287"/>
              <a:gd name="connsiteX6" fmla="*/ 35499 w 51185"/>
              <a:gd name="connsiteY6" fmla="*/ 4602 h 54287"/>
              <a:gd name="connsiteX7" fmla="*/ 38354 w 51185"/>
              <a:gd name="connsiteY7" fmla="*/ 9488 h 54287"/>
              <a:gd name="connsiteX8" fmla="*/ 49733 w 51185"/>
              <a:gd name="connsiteY8" fmla="*/ 20848 h 54287"/>
              <a:gd name="connsiteX9" fmla="*/ 41854 w 51185"/>
              <a:gd name="connsiteY9" fmla="*/ 19372 h 54287"/>
              <a:gd name="connsiteX10" fmla="*/ 50622 w 51185"/>
              <a:gd name="connsiteY10" fmla="*/ 25047 h 54287"/>
              <a:gd name="connsiteX11" fmla="*/ 37440 w 51185"/>
              <a:gd name="connsiteY11" fmla="*/ 34116 h 54287"/>
              <a:gd name="connsiteX12" fmla="*/ 33211 w 51185"/>
              <a:gd name="connsiteY12" fmla="*/ 30332 h 54287"/>
              <a:gd name="connsiteX13" fmla="*/ 28591 w 51185"/>
              <a:gd name="connsiteY13" fmla="*/ 40727 h 54287"/>
              <a:gd name="connsiteX14" fmla="*/ 23703 w 51185"/>
              <a:gd name="connsiteY14" fmla="*/ 47018 h 54287"/>
              <a:gd name="connsiteX15" fmla="*/ 16516 w 51185"/>
              <a:gd name="connsiteY15" fmla="*/ 43178 h 54287"/>
              <a:gd name="connsiteX16" fmla="*/ 5840 w 51185"/>
              <a:gd name="connsiteY16" fmla="*/ 39384 h 54287"/>
              <a:gd name="connsiteX17" fmla="*/ 1146 w 51185"/>
              <a:gd name="connsiteY17" fmla="*/ 35162 h 54287"/>
              <a:gd name="connsiteX18" fmla="*/ 2149 w 51185"/>
              <a:gd name="connsiteY18" fmla="*/ 29463 h 54287"/>
              <a:gd name="connsiteX19" fmla="*/ 31 w 51185"/>
              <a:gd name="connsiteY19" fmla="*/ 23616 h 54287"/>
              <a:gd name="connsiteX20" fmla="*/ 3899 w 51185"/>
              <a:gd name="connsiteY20" fmla="*/ 18419 h 54287"/>
              <a:gd name="connsiteX21" fmla="*/ 3936 w 51185"/>
              <a:gd name="connsiteY21" fmla="*/ 18282 h 54287"/>
              <a:gd name="connsiteX0" fmla="*/ 4729 w 51185"/>
              <a:gd name="connsiteY0" fmla="*/ 30089 h 54287"/>
              <a:gd name="connsiteX1" fmla="*/ 2196 w 51185"/>
              <a:gd name="connsiteY1" fmla="*/ 29292 h 54287"/>
              <a:gd name="connsiteX2" fmla="*/ 6964 w 51185"/>
              <a:gd name="connsiteY2" fmla="*/ 38811 h 54287"/>
              <a:gd name="connsiteX3" fmla="*/ 9750 w 51185"/>
              <a:gd name="connsiteY3" fmla="*/ 54287 h 54287"/>
              <a:gd name="connsiteX4" fmla="*/ 16514 w 51185"/>
              <a:gd name="connsiteY4" fmla="*/ 43002 h 54287"/>
              <a:gd name="connsiteX5" fmla="*/ 13735 w 51185"/>
              <a:gd name="connsiteY5" fmla="*/ 47770 h 54287"/>
              <a:gd name="connsiteX6" fmla="*/ 28863 w 51185"/>
              <a:gd name="connsiteY6" fmla="*/ 38663 h 54287"/>
              <a:gd name="connsiteX7" fmla="*/ 28596 w 51185"/>
              <a:gd name="connsiteY7" fmla="*/ 40572 h 54287"/>
              <a:gd name="connsiteX8" fmla="*/ 34165 w 51185"/>
              <a:gd name="connsiteY8" fmla="*/ 26866 h 54287"/>
              <a:gd name="connsiteX9" fmla="*/ 37416 w 51185"/>
              <a:gd name="connsiteY9" fmla="*/ 34002 h 54287"/>
              <a:gd name="connsiteX10" fmla="*/ 41834 w 51185"/>
              <a:gd name="connsiteY10" fmla="*/ 19266 h 54287"/>
              <a:gd name="connsiteX11" fmla="*/ 51158 w 51185"/>
              <a:gd name="connsiteY11" fmla="*/ 21779 h 54287"/>
              <a:gd name="connsiteX12" fmla="*/ 41199 w 51185"/>
              <a:gd name="connsiteY12" fmla="*/ 8518 h 54287"/>
              <a:gd name="connsiteX13" fmla="*/ 42949 w 51185"/>
              <a:gd name="connsiteY13" fmla="*/ 15196 h 54287"/>
              <a:gd name="connsiteX14" fmla="*/ 29114 w 51185"/>
              <a:gd name="connsiteY14" fmla="*/ 7864 h 54287"/>
              <a:gd name="connsiteX15" fmla="*/ 29856 w 51185"/>
              <a:gd name="connsiteY15" fmla="*/ 6252 h 54287"/>
              <a:gd name="connsiteX16" fmla="*/ 22177 w 51185"/>
              <a:gd name="connsiteY16" fmla="*/ 8632 h 54287"/>
              <a:gd name="connsiteX17" fmla="*/ 23045 w 51185"/>
              <a:gd name="connsiteY17" fmla="*/ 18892 h 54287"/>
              <a:gd name="connsiteX18" fmla="*/ 32597 w 51185"/>
              <a:gd name="connsiteY18" fmla="*/ 792 h 54287"/>
              <a:gd name="connsiteX19" fmla="*/ 15481 w 51185"/>
              <a:gd name="connsiteY19" fmla="*/ 19257 h 54287"/>
              <a:gd name="connsiteX20" fmla="*/ 4163 w 51185"/>
              <a:gd name="connsiteY20" fmla="*/ 19701 h 54287"/>
              <a:gd name="connsiteX21" fmla="*/ 3936 w 51185"/>
              <a:gd name="connsiteY21" fmla="*/ 18282 h 54287"/>
              <a:gd name="connsiteX0" fmla="*/ 3936 w 51185"/>
              <a:gd name="connsiteY0" fmla="*/ 18282 h 54287"/>
              <a:gd name="connsiteX1" fmla="*/ 10245 w 51185"/>
              <a:gd name="connsiteY1" fmla="*/ 647 h 54287"/>
              <a:gd name="connsiteX2" fmla="*/ 14041 w 51185"/>
              <a:gd name="connsiteY2" fmla="*/ 9114 h 54287"/>
              <a:gd name="connsiteX3" fmla="*/ 22492 w 51185"/>
              <a:gd name="connsiteY3" fmla="*/ 7344 h 54287"/>
              <a:gd name="connsiteX4" fmla="*/ 25785 w 51185"/>
              <a:gd name="connsiteY4" fmla="*/ 4112 h 54287"/>
              <a:gd name="connsiteX5" fmla="*/ 29869 w 51185"/>
              <a:gd name="connsiteY5" fmla="*/ 6393 h 54287"/>
              <a:gd name="connsiteX6" fmla="*/ 35499 w 51185"/>
              <a:gd name="connsiteY6" fmla="*/ 4602 h 54287"/>
              <a:gd name="connsiteX7" fmla="*/ 38354 w 51185"/>
              <a:gd name="connsiteY7" fmla="*/ 9488 h 54287"/>
              <a:gd name="connsiteX8" fmla="*/ 49733 w 51185"/>
              <a:gd name="connsiteY8" fmla="*/ 20848 h 54287"/>
              <a:gd name="connsiteX9" fmla="*/ 41854 w 51185"/>
              <a:gd name="connsiteY9" fmla="*/ 19372 h 54287"/>
              <a:gd name="connsiteX10" fmla="*/ 50622 w 51185"/>
              <a:gd name="connsiteY10" fmla="*/ 25047 h 54287"/>
              <a:gd name="connsiteX11" fmla="*/ 37440 w 51185"/>
              <a:gd name="connsiteY11" fmla="*/ 34116 h 54287"/>
              <a:gd name="connsiteX12" fmla="*/ 33211 w 51185"/>
              <a:gd name="connsiteY12" fmla="*/ 30332 h 54287"/>
              <a:gd name="connsiteX13" fmla="*/ 28591 w 51185"/>
              <a:gd name="connsiteY13" fmla="*/ 40727 h 54287"/>
              <a:gd name="connsiteX14" fmla="*/ 23703 w 51185"/>
              <a:gd name="connsiteY14" fmla="*/ 47018 h 54287"/>
              <a:gd name="connsiteX15" fmla="*/ 16516 w 51185"/>
              <a:gd name="connsiteY15" fmla="*/ 43178 h 54287"/>
              <a:gd name="connsiteX16" fmla="*/ 5840 w 51185"/>
              <a:gd name="connsiteY16" fmla="*/ 39384 h 54287"/>
              <a:gd name="connsiteX17" fmla="*/ 1146 w 51185"/>
              <a:gd name="connsiteY17" fmla="*/ 35162 h 54287"/>
              <a:gd name="connsiteX18" fmla="*/ 2149 w 51185"/>
              <a:gd name="connsiteY18" fmla="*/ 29463 h 54287"/>
              <a:gd name="connsiteX19" fmla="*/ 31 w 51185"/>
              <a:gd name="connsiteY19" fmla="*/ 23616 h 54287"/>
              <a:gd name="connsiteX20" fmla="*/ 3899 w 51185"/>
              <a:gd name="connsiteY20" fmla="*/ 18419 h 54287"/>
              <a:gd name="connsiteX21" fmla="*/ 3936 w 51185"/>
              <a:gd name="connsiteY21" fmla="*/ 18282 h 54287"/>
              <a:gd name="connsiteX0" fmla="*/ 4729 w 51185"/>
              <a:gd name="connsiteY0" fmla="*/ 30089 h 54287"/>
              <a:gd name="connsiteX1" fmla="*/ 2196 w 51185"/>
              <a:gd name="connsiteY1" fmla="*/ 29292 h 54287"/>
              <a:gd name="connsiteX2" fmla="*/ 6964 w 51185"/>
              <a:gd name="connsiteY2" fmla="*/ 38811 h 54287"/>
              <a:gd name="connsiteX3" fmla="*/ 9750 w 51185"/>
              <a:gd name="connsiteY3" fmla="*/ 54287 h 54287"/>
              <a:gd name="connsiteX4" fmla="*/ 16514 w 51185"/>
              <a:gd name="connsiteY4" fmla="*/ 43002 h 54287"/>
              <a:gd name="connsiteX5" fmla="*/ 13735 w 51185"/>
              <a:gd name="connsiteY5" fmla="*/ 47770 h 54287"/>
              <a:gd name="connsiteX6" fmla="*/ 28863 w 51185"/>
              <a:gd name="connsiteY6" fmla="*/ 38663 h 54287"/>
              <a:gd name="connsiteX7" fmla="*/ 28596 w 51185"/>
              <a:gd name="connsiteY7" fmla="*/ 40572 h 54287"/>
              <a:gd name="connsiteX8" fmla="*/ 34165 w 51185"/>
              <a:gd name="connsiteY8" fmla="*/ 26866 h 54287"/>
              <a:gd name="connsiteX9" fmla="*/ 37416 w 51185"/>
              <a:gd name="connsiteY9" fmla="*/ 34002 h 54287"/>
              <a:gd name="connsiteX10" fmla="*/ 41834 w 51185"/>
              <a:gd name="connsiteY10" fmla="*/ 19266 h 54287"/>
              <a:gd name="connsiteX11" fmla="*/ 51158 w 51185"/>
              <a:gd name="connsiteY11" fmla="*/ 21779 h 54287"/>
              <a:gd name="connsiteX12" fmla="*/ 35376 w 51185"/>
              <a:gd name="connsiteY12" fmla="*/ 1353 h 54287"/>
              <a:gd name="connsiteX13" fmla="*/ 42949 w 51185"/>
              <a:gd name="connsiteY13" fmla="*/ 15196 h 54287"/>
              <a:gd name="connsiteX14" fmla="*/ 29114 w 51185"/>
              <a:gd name="connsiteY14" fmla="*/ 7864 h 54287"/>
              <a:gd name="connsiteX15" fmla="*/ 29856 w 51185"/>
              <a:gd name="connsiteY15" fmla="*/ 6252 h 54287"/>
              <a:gd name="connsiteX16" fmla="*/ 22177 w 51185"/>
              <a:gd name="connsiteY16" fmla="*/ 8632 h 54287"/>
              <a:gd name="connsiteX17" fmla="*/ 23045 w 51185"/>
              <a:gd name="connsiteY17" fmla="*/ 18892 h 54287"/>
              <a:gd name="connsiteX18" fmla="*/ 32597 w 51185"/>
              <a:gd name="connsiteY18" fmla="*/ 792 h 54287"/>
              <a:gd name="connsiteX19" fmla="*/ 15481 w 51185"/>
              <a:gd name="connsiteY19" fmla="*/ 19257 h 54287"/>
              <a:gd name="connsiteX20" fmla="*/ 4163 w 51185"/>
              <a:gd name="connsiteY20" fmla="*/ 19701 h 54287"/>
              <a:gd name="connsiteX21" fmla="*/ 3936 w 51185"/>
              <a:gd name="connsiteY21" fmla="*/ 18282 h 54287"/>
              <a:gd name="connsiteX0" fmla="*/ 3936 w 51185"/>
              <a:gd name="connsiteY0" fmla="*/ 18282 h 54287"/>
              <a:gd name="connsiteX1" fmla="*/ 10245 w 51185"/>
              <a:gd name="connsiteY1" fmla="*/ 647 h 54287"/>
              <a:gd name="connsiteX2" fmla="*/ 14041 w 51185"/>
              <a:gd name="connsiteY2" fmla="*/ 9114 h 54287"/>
              <a:gd name="connsiteX3" fmla="*/ 22492 w 51185"/>
              <a:gd name="connsiteY3" fmla="*/ 7344 h 54287"/>
              <a:gd name="connsiteX4" fmla="*/ 25785 w 51185"/>
              <a:gd name="connsiteY4" fmla="*/ 4112 h 54287"/>
              <a:gd name="connsiteX5" fmla="*/ 29869 w 51185"/>
              <a:gd name="connsiteY5" fmla="*/ 6393 h 54287"/>
              <a:gd name="connsiteX6" fmla="*/ 35499 w 51185"/>
              <a:gd name="connsiteY6" fmla="*/ 4602 h 54287"/>
              <a:gd name="connsiteX7" fmla="*/ 38354 w 51185"/>
              <a:gd name="connsiteY7" fmla="*/ 9488 h 54287"/>
              <a:gd name="connsiteX8" fmla="*/ 49733 w 51185"/>
              <a:gd name="connsiteY8" fmla="*/ 20848 h 54287"/>
              <a:gd name="connsiteX9" fmla="*/ 41854 w 51185"/>
              <a:gd name="connsiteY9" fmla="*/ 19372 h 54287"/>
              <a:gd name="connsiteX10" fmla="*/ 50622 w 51185"/>
              <a:gd name="connsiteY10" fmla="*/ 25047 h 54287"/>
              <a:gd name="connsiteX11" fmla="*/ 37440 w 51185"/>
              <a:gd name="connsiteY11" fmla="*/ 34116 h 54287"/>
              <a:gd name="connsiteX12" fmla="*/ 33211 w 51185"/>
              <a:gd name="connsiteY12" fmla="*/ 30332 h 54287"/>
              <a:gd name="connsiteX13" fmla="*/ 28591 w 51185"/>
              <a:gd name="connsiteY13" fmla="*/ 40727 h 54287"/>
              <a:gd name="connsiteX14" fmla="*/ 23703 w 51185"/>
              <a:gd name="connsiteY14" fmla="*/ 47018 h 54287"/>
              <a:gd name="connsiteX15" fmla="*/ 16516 w 51185"/>
              <a:gd name="connsiteY15" fmla="*/ 43178 h 54287"/>
              <a:gd name="connsiteX16" fmla="*/ 5840 w 51185"/>
              <a:gd name="connsiteY16" fmla="*/ 39384 h 54287"/>
              <a:gd name="connsiteX17" fmla="*/ 1146 w 51185"/>
              <a:gd name="connsiteY17" fmla="*/ 35162 h 54287"/>
              <a:gd name="connsiteX18" fmla="*/ 2149 w 51185"/>
              <a:gd name="connsiteY18" fmla="*/ 29463 h 54287"/>
              <a:gd name="connsiteX19" fmla="*/ 31 w 51185"/>
              <a:gd name="connsiteY19" fmla="*/ 23616 h 54287"/>
              <a:gd name="connsiteX20" fmla="*/ 3899 w 51185"/>
              <a:gd name="connsiteY20" fmla="*/ 18419 h 54287"/>
              <a:gd name="connsiteX21" fmla="*/ 3936 w 51185"/>
              <a:gd name="connsiteY21" fmla="*/ 18282 h 54287"/>
              <a:gd name="connsiteX0" fmla="*/ 4729 w 51185"/>
              <a:gd name="connsiteY0" fmla="*/ 30089 h 54287"/>
              <a:gd name="connsiteX1" fmla="*/ 9329 w 51185"/>
              <a:gd name="connsiteY1" fmla="*/ 39028 h 54287"/>
              <a:gd name="connsiteX2" fmla="*/ 6964 w 51185"/>
              <a:gd name="connsiteY2" fmla="*/ 38811 h 54287"/>
              <a:gd name="connsiteX3" fmla="*/ 9750 w 51185"/>
              <a:gd name="connsiteY3" fmla="*/ 54287 h 54287"/>
              <a:gd name="connsiteX4" fmla="*/ 16514 w 51185"/>
              <a:gd name="connsiteY4" fmla="*/ 43002 h 54287"/>
              <a:gd name="connsiteX5" fmla="*/ 13735 w 51185"/>
              <a:gd name="connsiteY5" fmla="*/ 47770 h 54287"/>
              <a:gd name="connsiteX6" fmla="*/ 28863 w 51185"/>
              <a:gd name="connsiteY6" fmla="*/ 38663 h 54287"/>
              <a:gd name="connsiteX7" fmla="*/ 28596 w 51185"/>
              <a:gd name="connsiteY7" fmla="*/ 40572 h 54287"/>
              <a:gd name="connsiteX8" fmla="*/ 34165 w 51185"/>
              <a:gd name="connsiteY8" fmla="*/ 26866 h 54287"/>
              <a:gd name="connsiteX9" fmla="*/ 37416 w 51185"/>
              <a:gd name="connsiteY9" fmla="*/ 34002 h 54287"/>
              <a:gd name="connsiteX10" fmla="*/ 41834 w 51185"/>
              <a:gd name="connsiteY10" fmla="*/ 19266 h 54287"/>
              <a:gd name="connsiteX11" fmla="*/ 51158 w 51185"/>
              <a:gd name="connsiteY11" fmla="*/ 21779 h 54287"/>
              <a:gd name="connsiteX12" fmla="*/ 35376 w 51185"/>
              <a:gd name="connsiteY12" fmla="*/ 1353 h 54287"/>
              <a:gd name="connsiteX13" fmla="*/ 42949 w 51185"/>
              <a:gd name="connsiteY13" fmla="*/ 15196 h 54287"/>
              <a:gd name="connsiteX14" fmla="*/ 29114 w 51185"/>
              <a:gd name="connsiteY14" fmla="*/ 7864 h 54287"/>
              <a:gd name="connsiteX15" fmla="*/ 29856 w 51185"/>
              <a:gd name="connsiteY15" fmla="*/ 6252 h 54287"/>
              <a:gd name="connsiteX16" fmla="*/ 22177 w 51185"/>
              <a:gd name="connsiteY16" fmla="*/ 8632 h 54287"/>
              <a:gd name="connsiteX17" fmla="*/ 23045 w 51185"/>
              <a:gd name="connsiteY17" fmla="*/ 18892 h 54287"/>
              <a:gd name="connsiteX18" fmla="*/ 32597 w 51185"/>
              <a:gd name="connsiteY18" fmla="*/ 792 h 54287"/>
              <a:gd name="connsiteX19" fmla="*/ 15481 w 51185"/>
              <a:gd name="connsiteY19" fmla="*/ 19257 h 54287"/>
              <a:gd name="connsiteX20" fmla="*/ 4163 w 51185"/>
              <a:gd name="connsiteY20" fmla="*/ 19701 h 54287"/>
              <a:gd name="connsiteX21" fmla="*/ 3936 w 51185"/>
              <a:gd name="connsiteY21" fmla="*/ 18282 h 5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185" h="54287">
                <a:moveTo>
                  <a:pt x="3936" y="18282"/>
                </a:moveTo>
                <a:cubicBezTo>
                  <a:pt x="3665" y="15569"/>
                  <a:pt x="8883" y="2661"/>
                  <a:pt x="10245" y="647"/>
                </a:cubicBezTo>
                <a:cubicBezTo>
                  <a:pt x="12397" y="-2534"/>
                  <a:pt x="11300" y="6929"/>
                  <a:pt x="14041" y="9114"/>
                </a:cubicBezTo>
                <a:cubicBezTo>
                  <a:pt x="15714" y="4821"/>
                  <a:pt x="19950" y="3934"/>
                  <a:pt x="22492" y="7344"/>
                </a:cubicBezTo>
                <a:cubicBezTo>
                  <a:pt x="23133" y="5595"/>
                  <a:pt x="24364" y="4386"/>
                  <a:pt x="25785" y="4112"/>
                </a:cubicBezTo>
                <a:cubicBezTo>
                  <a:pt x="27349" y="3810"/>
                  <a:pt x="28911" y="4682"/>
                  <a:pt x="29869" y="6393"/>
                </a:cubicBezTo>
                <a:cubicBezTo>
                  <a:pt x="31251" y="4179"/>
                  <a:pt x="33537" y="3452"/>
                  <a:pt x="35499" y="4602"/>
                </a:cubicBezTo>
                <a:cubicBezTo>
                  <a:pt x="36994" y="5478"/>
                  <a:pt x="38066" y="7312"/>
                  <a:pt x="38354" y="9488"/>
                </a:cubicBezTo>
                <a:cubicBezTo>
                  <a:pt x="40082" y="10130"/>
                  <a:pt x="49173" y="18528"/>
                  <a:pt x="49733" y="20848"/>
                </a:cubicBezTo>
                <a:cubicBezTo>
                  <a:pt x="50140" y="22532"/>
                  <a:pt x="42367" y="17743"/>
                  <a:pt x="41854" y="19372"/>
                </a:cubicBezTo>
                <a:cubicBezTo>
                  <a:pt x="43115" y="21606"/>
                  <a:pt x="51126" y="22315"/>
                  <a:pt x="50622" y="25047"/>
                </a:cubicBezTo>
                <a:cubicBezTo>
                  <a:pt x="49952" y="28679"/>
                  <a:pt x="40164" y="33586"/>
                  <a:pt x="37440" y="34116"/>
                </a:cubicBezTo>
                <a:cubicBezTo>
                  <a:pt x="37427" y="36383"/>
                  <a:pt x="34474" y="28852"/>
                  <a:pt x="33211" y="30332"/>
                </a:cubicBezTo>
                <a:cubicBezTo>
                  <a:pt x="31292" y="32581"/>
                  <a:pt x="30740" y="42551"/>
                  <a:pt x="28591" y="40727"/>
                </a:cubicBezTo>
                <a:cubicBezTo>
                  <a:pt x="27896" y="43860"/>
                  <a:pt x="26035" y="46255"/>
                  <a:pt x="23703" y="47018"/>
                </a:cubicBezTo>
                <a:cubicBezTo>
                  <a:pt x="20955" y="47917"/>
                  <a:pt x="18087" y="46385"/>
                  <a:pt x="16516" y="43178"/>
                </a:cubicBezTo>
                <a:cubicBezTo>
                  <a:pt x="12808" y="46222"/>
                  <a:pt x="7992" y="44511"/>
                  <a:pt x="5840" y="39384"/>
                </a:cubicBezTo>
                <a:cubicBezTo>
                  <a:pt x="3726" y="39721"/>
                  <a:pt x="1741" y="37936"/>
                  <a:pt x="1146" y="35162"/>
                </a:cubicBezTo>
                <a:cubicBezTo>
                  <a:pt x="715" y="33155"/>
                  <a:pt x="1096" y="30989"/>
                  <a:pt x="2149" y="29463"/>
                </a:cubicBezTo>
                <a:cubicBezTo>
                  <a:pt x="655" y="28266"/>
                  <a:pt x="-177" y="25969"/>
                  <a:pt x="31" y="23616"/>
                </a:cubicBezTo>
                <a:cubicBezTo>
                  <a:pt x="275" y="20861"/>
                  <a:pt x="1881" y="18703"/>
                  <a:pt x="3899" y="18419"/>
                </a:cubicBezTo>
                <a:cubicBezTo>
                  <a:pt x="3911" y="18373"/>
                  <a:pt x="3924" y="18328"/>
                  <a:pt x="3936" y="18282"/>
                </a:cubicBezTo>
                <a:close/>
              </a:path>
              <a:path w="51185" h="54287" fill="none" extrusionOk="0">
                <a:moveTo>
                  <a:pt x="4729" y="30089"/>
                </a:moveTo>
                <a:cubicBezTo>
                  <a:pt x="3845" y="30183"/>
                  <a:pt x="10094" y="39641"/>
                  <a:pt x="9329" y="39028"/>
                </a:cubicBezTo>
                <a:moveTo>
                  <a:pt x="6964" y="38811"/>
                </a:moveTo>
                <a:cubicBezTo>
                  <a:pt x="6609" y="39004"/>
                  <a:pt x="10130" y="54227"/>
                  <a:pt x="9750" y="54287"/>
                </a:cubicBezTo>
                <a:moveTo>
                  <a:pt x="16514" y="43002"/>
                </a:moveTo>
                <a:cubicBezTo>
                  <a:pt x="16247" y="42456"/>
                  <a:pt x="13912" y="48381"/>
                  <a:pt x="13735" y="47770"/>
                </a:cubicBezTo>
                <a:moveTo>
                  <a:pt x="28863" y="38663"/>
                </a:moveTo>
                <a:cubicBezTo>
                  <a:pt x="28824" y="39310"/>
                  <a:pt x="28734" y="39950"/>
                  <a:pt x="28596" y="40572"/>
                </a:cubicBezTo>
                <a:moveTo>
                  <a:pt x="34165" y="26866"/>
                </a:moveTo>
                <a:cubicBezTo>
                  <a:pt x="36169" y="28194"/>
                  <a:pt x="37434" y="30970"/>
                  <a:pt x="37416" y="34002"/>
                </a:cubicBezTo>
                <a:moveTo>
                  <a:pt x="41834" y="19266"/>
                </a:moveTo>
                <a:cubicBezTo>
                  <a:pt x="41509" y="20298"/>
                  <a:pt x="51786" y="21051"/>
                  <a:pt x="51158" y="21779"/>
                </a:cubicBezTo>
                <a:moveTo>
                  <a:pt x="35376" y="1353"/>
                </a:moveTo>
                <a:cubicBezTo>
                  <a:pt x="35431" y="1770"/>
                  <a:pt x="42954" y="14772"/>
                  <a:pt x="42949" y="15196"/>
                </a:cubicBezTo>
                <a:moveTo>
                  <a:pt x="29114" y="7864"/>
                </a:moveTo>
                <a:cubicBezTo>
                  <a:pt x="29303" y="7281"/>
                  <a:pt x="29552" y="6738"/>
                  <a:pt x="29856" y="6252"/>
                </a:cubicBezTo>
                <a:moveTo>
                  <a:pt x="22177" y="8632"/>
                </a:moveTo>
                <a:cubicBezTo>
                  <a:pt x="22254" y="8150"/>
                  <a:pt x="22884" y="19333"/>
                  <a:pt x="23045" y="18892"/>
                </a:cubicBezTo>
                <a:moveTo>
                  <a:pt x="32597" y="792"/>
                </a:moveTo>
                <a:cubicBezTo>
                  <a:pt x="33069" y="1168"/>
                  <a:pt x="15089" y="18738"/>
                  <a:pt x="15481" y="19257"/>
                </a:cubicBezTo>
                <a:moveTo>
                  <a:pt x="4163" y="19701"/>
                </a:moveTo>
                <a:cubicBezTo>
                  <a:pt x="4060" y="19237"/>
                  <a:pt x="3984" y="18763"/>
                  <a:pt x="3936" y="18282"/>
                </a:cubicBezTo>
              </a:path>
            </a:pathLst>
          </a:custGeom>
          <a:solidFill>
            <a:srgbClr val="543201"/>
          </a:solidFill>
          <a:ln>
            <a:solidFill>
              <a:srgbClr val="543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Serbest Form 5"/>
          <p:cNvSpPr/>
          <p:nvPr/>
        </p:nvSpPr>
        <p:spPr>
          <a:xfrm rot="20384044">
            <a:off x="4162462" y="3006010"/>
            <a:ext cx="236823" cy="150224"/>
          </a:xfrm>
          <a:custGeom>
            <a:avLst/>
            <a:gdLst>
              <a:gd name="connsiteX0" fmla="*/ 64339 w 1856531"/>
              <a:gd name="connsiteY0" fmla="*/ 191386 h 382772"/>
              <a:gd name="connsiteX1" fmla="*/ 64339 w 1856531"/>
              <a:gd name="connsiteY1" fmla="*/ 191386 h 382772"/>
              <a:gd name="connsiteX2" fmla="*/ 276990 w 1856531"/>
              <a:gd name="connsiteY2" fmla="*/ 42530 h 382772"/>
              <a:gd name="connsiteX3" fmla="*/ 404581 w 1856531"/>
              <a:gd name="connsiteY3" fmla="*/ 0 h 382772"/>
              <a:gd name="connsiteX4" fmla="*/ 638497 w 1856531"/>
              <a:gd name="connsiteY4" fmla="*/ 106326 h 382772"/>
              <a:gd name="connsiteX5" fmla="*/ 702292 w 1856531"/>
              <a:gd name="connsiteY5" fmla="*/ 148856 h 382772"/>
              <a:gd name="connsiteX6" fmla="*/ 1191390 w 1856531"/>
              <a:gd name="connsiteY6" fmla="*/ 85061 h 382772"/>
              <a:gd name="connsiteX7" fmla="*/ 1318981 w 1856531"/>
              <a:gd name="connsiteY7" fmla="*/ 42530 h 382772"/>
              <a:gd name="connsiteX8" fmla="*/ 1382776 w 1856531"/>
              <a:gd name="connsiteY8" fmla="*/ 21265 h 382772"/>
              <a:gd name="connsiteX9" fmla="*/ 1489102 w 1856531"/>
              <a:gd name="connsiteY9" fmla="*/ 0 h 382772"/>
              <a:gd name="connsiteX10" fmla="*/ 1637958 w 1856531"/>
              <a:gd name="connsiteY10" fmla="*/ 63796 h 382772"/>
              <a:gd name="connsiteX11" fmla="*/ 1701753 w 1856531"/>
              <a:gd name="connsiteY11" fmla="*/ 85061 h 382772"/>
              <a:gd name="connsiteX12" fmla="*/ 1829344 w 1856531"/>
              <a:gd name="connsiteY12" fmla="*/ 170121 h 382772"/>
              <a:gd name="connsiteX13" fmla="*/ 1829344 w 1856531"/>
              <a:gd name="connsiteY13" fmla="*/ 361507 h 382772"/>
              <a:gd name="connsiteX14" fmla="*/ 1765548 w 1856531"/>
              <a:gd name="connsiteY14" fmla="*/ 382772 h 382772"/>
              <a:gd name="connsiteX15" fmla="*/ 1744283 w 1856531"/>
              <a:gd name="connsiteY15" fmla="*/ 212651 h 382772"/>
              <a:gd name="connsiteX16" fmla="*/ 1723018 w 1856531"/>
              <a:gd name="connsiteY16" fmla="*/ 127591 h 382772"/>
              <a:gd name="connsiteX17" fmla="*/ 1404041 w 1856531"/>
              <a:gd name="connsiteY17" fmla="*/ 148856 h 382772"/>
              <a:gd name="connsiteX18" fmla="*/ 1340246 w 1856531"/>
              <a:gd name="connsiteY18" fmla="*/ 170121 h 382772"/>
              <a:gd name="connsiteX19" fmla="*/ 1233920 w 1856531"/>
              <a:gd name="connsiteY19" fmla="*/ 255182 h 382772"/>
              <a:gd name="connsiteX20" fmla="*/ 1170125 w 1856531"/>
              <a:gd name="connsiteY20" fmla="*/ 297712 h 382772"/>
              <a:gd name="connsiteX21" fmla="*/ 1042534 w 1856531"/>
              <a:gd name="connsiteY21" fmla="*/ 255182 h 382772"/>
              <a:gd name="connsiteX22" fmla="*/ 829883 w 1856531"/>
              <a:gd name="connsiteY22" fmla="*/ 212651 h 382772"/>
              <a:gd name="connsiteX23" fmla="*/ 702292 w 1856531"/>
              <a:gd name="connsiteY23" fmla="*/ 233916 h 382772"/>
              <a:gd name="connsiteX24" fmla="*/ 574702 w 1856531"/>
              <a:gd name="connsiteY24" fmla="*/ 276447 h 382772"/>
              <a:gd name="connsiteX25" fmla="*/ 340785 w 1856531"/>
              <a:gd name="connsiteY25" fmla="*/ 255182 h 382772"/>
              <a:gd name="connsiteX26" fmla="*/ 362051 w 1856531"/>
              <a:gd name="connsiteY26" fmla="*/ 191386 h 382772"/>
              <a:gd name="connsiteX27" fmla="*/ 276990 w 1856531"/>
              <a:gd name="connsiteY27" fmla="*/ 212651 h 382772"/>
              <a:gd name="connsiteX28" fmla="*/ 170665 w 1856531"/>
              <a:gd name="connsiteY28" fmla="*/ 297712 h 382772"/>
              <a:gd name="connsiteX29" fmla="*/ 106869 w 1856531"/>
              <a:gd name="connsiteY29" fmla="*/ 276447 h 382772"/>
              <a:gd name="connsiteX30" fmla="*/ 64339 w 1856531"/>
              <a:gd name="connsiteY30" fmla="*/ 127591 h 382772"/>
              <a:gd name="connsiteX31" fmla="*/ 149399 w 1856531"/>
              <a:gd name="connsiteY31" fmla="*/ 106326 h 382772"/>
              <a:gd name="connsiteX32" fmla="*/ 298255 w 1856531"/>
              <a:gd name="connsiteY32" fmla="*/ 127591 h 382772"/>
              <a:gd name="connsiteX33" fmla="*/ 362051 w 1856531"/>
              <a:gd name="connsiteY33" fmla="*/ 106326 h 382772"/>
              <a:gd name="connsiteX34" fmla="*/ 362051 w 1856531"/>
              <a:gd name="connsiteY34" fmla="*/ 0 h 382772"/>
              <a:gd name="connsiteX35" fmla="*/ 362051 w 1856531"/>
              <a:gd name="connsiteY35" fmla="*/ 0 h 382772"/>
              <a:gd name="connsiteX0" fmla="*/ 64339 w 1856531"/>
              <a:gd name="connsiteY0" fmla="*/ 191386 h 382772"/>
              <a:gd name="connsiteX1" fmla="*/ 64339 w 1856531"/>
              <a:gd name="connsiteY1" fmla="*/ 191386 h 382772"/>
              <a:gd name="connsiteX2" fmla="*/ 362050 w 1856531"/>
              <a:gd name="connsiteY2" fmla="*/ 106326 h 382772"/>
              <a:gd name="connsiteX3" fmla="*/ 404581 w 1856531"/>
              <a:gd name="connsiteY3" fmla="*/ 0 h 382772"/>
              <a:gd name="connsiteX4" fmla="*/ 638497 w 1856531"/>
              <a:gd name="connsiteY4" fmla="*/ 106326 h 382772"/>
              <a:gd name="connsiteX5" fmla="*/ 702292 w 1856531"/>
              <a:gd name="connsiteY5" fmla="*/ 148856 h 382772"/>
              <a:gd name="connsiteX6" fmla="*/ 1191390 w 1856531"/>
              <a:gd name="connsiteY6" fmla="*/ 85061 h 382772"/>
              <a:gd name="connsiteX7" fmla="*/ 1318981 w 1856531"/>
              <a:gd name="connsiteY7" fmla="*/ 42530 h 382772"/>
              <a:gd name="connsiteX8" fmla="*/ 1382776 w 1856531"/>
              <a:gd name="connsiteY8" fmla="*/ 21265 h 382772"/>
              <a:gd name="connsiteX9" fmla="*/ 1489102 w 1856531"/>
              <a:gd name="connsiteY9" fmla="*/ 0 h 382772"/>
              <a:gd name="connsiteX10" fmla="*/ 1637958 w 1856531"/>
              <a:gd name="connsiteY10" fmla="*/ 63796 h 382772"/>
              <a:gd name="connsiteX11" fmla="*/ 1701753 w 1856531"/>
              <a:gd name="connsiteY11" fmla="*/ 85061 h 382772"/>
              <a:gd name="connsiteX12" fmla="*/ 1829344 w 1856531"/>
              <a:gd name="connsiteY12" fmla="*/ 170121 h 382772"/>
              <a:gd name="connsiteX13" fmla="*/ 1829344 w 1856531"/>
              <a:gd name="connsiteY13" fmla="*/ 361507 h 382772"/>
              <a:gd name="connsiteX14" fmla="*/ 1765548 w 1856531"/>
              <a:gd name="connsiteY14" fmla="*/ 382772 h 382772"/>
              <a:gd name="connsiteX15" fmla="*/ 1744283 w 1856531"/>
              <a:gd name="connsiteY15" fmla="*/ 212651 h 382772"/>
              <a:gd name="connsiteX16" fmla="*/ 1723018 w 1856531"/>
              <a:gd name="connsiteY16" fmla="*/ 127591 h 382772"/>
              <a:gd name="connsiteX17" fmla="*/ 1404041 w 1856531"/>
              <a:gd name="connsiteY17" fmla="*/ 148856 h 382772"/>
              <a:gd name="connsiteX18" fmla="*/ 1340246 w 1856531"/>
              <a:gd name="connsiteY18" fmla="*/ 170121 h 382772"/>
              <a:gd name="connsiteX19" fmla="*/ 1233920 w 1856531"/>
              <a:gd name="connsiteY19" fmla="*/ 255182 h 382772"/>
              <a:gd name="connsiteX20" fmla="*/ 1170125 w 1856531"/>
              <a:gd name="connsiteY20" fmla="*/ 297712 h 382772"/>
              <a:gd name="connsiteX21" fmla="*/ 1042534 w 1856531"/>
              <a:gd name="connsiteY21" fmla="*/ 255182 h 382772"/>
              <a:gd name="connsiteX22" fmla="*/ 829883 w 1856531"/>
              <a:gd name="connsiteY22" fmla="*/ 212651 h 382772"/>
              <a:gd name="connsiteX23" fmla="*/ 702292 w 1856531"/>
              <a:gd name="connsiteY23" fmla="*/ 233916 h 382772"/>
              <a:gd name="connsiteX24" fmla="*/ 574702 w 1856531"/>
              <a:gd name="connsiteY24" fmla="*/ 276447 h 382772"/>
              <a:gd name="connsiteX25" fmla="*/ 340785 w 1856531"/>
              <a:gd name="connsiteY25" fmla="*/ 255182 h 382772"/>
              <a:gd name="connsiteX26" fmla="*/ 362051 w 1856531"/>
              <a:gd name="connsiteY26" fmla="*/ 191386 h 382772"/>
              <a:gd name="connsiteX27" fmla="*/ 276990 w 1856531"/>
              <a:gd name="connsiteY27" fmla="*/ 212651 h 382772"/>
              <a:gd name="connsiteX28" fmla="*/ 170665 w 1856531"/>
              <a:gd name="connsiteY28" fmla="*/ 297712 h 382772"/>
              <a:gd name="connsiteX29" fmla="*/ 106869 w 1856531"/>
              <a:gd name="connsiteY29" fmla="*/ 276447 h 382772"/>
              <a:gd name="connsiteX30" fmla="*/ 64339 w 1856531"/>
              <a:gd name="connsiteY30" fmla="*/ 127591 h 382772"/>
              <a:gd name="connsiteX31" fmla="*/ 149399 w 1856531"/>
              <a:gd name="connsiteY31" fmla="*/ 106326 h 382772"/>
              <a:gd name="connsiteX32" fmla="*/ 298255 w 1856531"/>
              <a:gd name="connsiteY32" fmla="*/ 127591 h 382772"/>
              <a:gd name="connsiteX33" fmla="*/ 362051 w 1856531"/>
              <a:gd name="connsiteY33" fmla="*/ 106326 h 382772"/>
              <a:gd name="connsiteX34" fmla="*/ 362051 w 1856531"/>
              <a:gd name="connsiteY34" fmla="*/ 0 h 382772"/>
              <a:gd name="connsiteX35" fmla="*/ 362051 w 1856531"/>
              <a:gd name="connsiteY35" fmla="*/ 0 h 382772"/>
              <a:gd name="connsiteX0" fmla="*/ 64339 w 1856531"/>
              <a:gd name="connsiteY0" fmla="*/ 191819 h 383205"/>
              <a:gd name="connsiteX1" fmla="*/ 64339 w 1856531"/>
              <a:gd name="connsiteY1" fmla="*/ 191819 h 383205"/>
              <a:gd name="connsiteX2" fmla="*/ 362050 w 1856531"/>
              <a:gd name="connsiteY2" fmla="*/ 106759 h 383205"/>
              <a:gd name="connsiteX3" fmla="*/ 404581 w 1856531"/>
              <a:gd name="connsiteY3" fmla="*/ 433 h 383205"/>
              <a:gd name="connsiteX4" fmla="*/ 638497 w 1856531"/>
              <a:gd name="connsiteY4" fmla="*/ 106759 h 383205"/>
              <a:gd name="connsiteX5" fmla="*/ 702292 w 1856531"/>
              <a:gd name="connsiteY5" fmla="*/ 149289 h 383205"/>
              <a:gd name="connsiteX6" fmla="*/ 1191390 w 1856531"/>
              <a:gd name="connsiteY6" fmla="*/ 85494 h 383205"/>
              <a:gd name="connsiteX7" fmla="*/ 1318981 w 1856531"/>
              <a:gd name="connsiteY7" fmla="*/ 42963 h 383205"/>
              <a:gd name="connsiteX8" fmla="*/ 1382776 w 1856531"/>
              <a:gd name="connsiteY8" fmla="*/ 21698 h 383205"/>
              <a:gd name="connsiteX9" fmla="*/ 1489102 w 1856531"/>
              <a:gd name="connsiteY9" fmla="*/ 433 h 383205"/>
              <a:gd name="connsiteX10" fmla="*/ 1637958 w 1856531"/>
              <a:gd name="connsiteY10" fmla="*/ 64229 h 383205"/>
              <a:gd name="connsiteX11" fmla="*/ 1701753 w 1856531"/>
              <a:gd name="connsiteY11" fmla="*/ 85494 h 383205"/>
              <a:gd name="connsiteX12" fmla="*/ 1829344 w 1856531"/>
              <a:gd name="connsiteY12" fmla="*/ 170554 h 383205"/>
              <a:gd name="connsiteX13" fmla="*/ 1829344 w 1856531"/>
              <a:gd name="connsiteY13" fmla="*/ 361940 h 383205"/>
              <a:gd name="connsiteX14" fmla="*/ 1765548 w 1856531"/>
              <a:gd name="connsiteY14" fmla="*/ 383205 h 383205"/>
              <a:gd name="connsiteX15" fmla="*/ 1744283 w 1856531"/>
              <a:gd name="connsiteY15" fmla="*/ 213084 h 383205"/>
              <a:gd name="connsiteX16" fmla="*/ 1723018 w 1856531"/>
              <a:gd name="connsiteY16" fmla="*/ 128024 h 383205"/>
              <a:gd name="connsiteX17" fmla="*/ 1404041 w 1856531"/>
              <a:gd name="connsiteY17" fmla="*/ 149289 h 383205"/>
              <a:gd name="connsiteX18" fmla="*/ 1340246 w 1856531"/>
              <a:gd name="connsiteY18" fmla="*/ 170554 h 383205"/>
              <a:gd name="connsiteX19" fmla="*/ 1233920 w 1856531"/>
              <a:gd name="connsiteY19" fmla="*/ 255615 h 383205"/>
              <a:gd name="connsiteX20" fmla="*/ 1170125 w 1856531"/>
              <a:gd name="connsiteY20" fmla="*/ 298145 h 383205"/>
              <a:gd name="connsiteX21" fmla="*/ 1042534 w 1856531"/>
              <a:gd name="connsiteY21" fmla="*/ 255615 h 383205"/>
              <a:gd name="connsiteX22" fmla="*/ 829883 w 1856531"/>
              <a:gd name="connsiteY22" fmla="*/ 213084 h 383205"/>
              <a:gd name="connsiteX23" fmla="*/ 702292 w 1856531"/>
              <a:gd name="connsiteY23" fmla="*/ 234349 h 383205"/>
              <a:gd name="connsiteX24" fmla="*/ 574702 w 1856531"/>
              <a:gd name="connsiteY24" fmla="*/ 276880 h 383205"/>
              <a:gd name="connsiteX25" fmla="*/ 340785 w 1856531"/>
              <a:gd name="connsiteY25" fmla="*/ 255615 h 383205"/>
              <a:gd name="connsiteX26" fmla="*/ 362051 w 1856531"/>
              <a:gd name="connsiteY26" fmla="*/ 191819 h 383205"/>
              <a:gd name="connsiteX27" fmla="*/ 276990 w 1856531"/>
              <a:gd name="connsiteY27" fmla="*/ 213084 h 383205"/>
              <a:gd name="connsiteX28" fmla="*/ 170665 w 1856531"/>
              <a:gd name="connsiteY28" fmla="*/ 298145 h 383205"/>
              <a:gd name="connsiteX29" fmla="*/ 106869 w 1856531"/>
              <a:gd name="connsiteY29" fmla="*/ 276880 h 383205"/>
              <a:gd name="connsiteX30" fmla="*/ 64339 w 1856531"/>
              <a:gd name="connsiteY30" fmla="*/ 128024 h 383205"/>
              <a:gd name="connsiteX31" fmla="*/ 149399 w 1856531"/>
              <a:gd name="connsiteY31" fmla="*/ 106759 h 383205"/>
              <a:gd name="connsiteX32" fmla="*/ 298255 w 1856531"/>
              <a:gd name="connsiteY32" fmla="*/ 128024 h 383205"/>
              <a:gd name="connsiteX33" fmla="*/ 362051 w 1856531"/>
              <a:gd name="connsiteY33" fmla="*/ 106759 h 383205"/>
              <a:gd name="connsiteX34" fmla="*/ 362051 w 1856531"/>
              <a:gd name="connsiteY34" fmla="*/ 433 h 383205"/>
              <a:gd name="connsiteX35" fmla="*/ 447112 w 1856531"/>
              <a:gd name="connsiteY35" fmla="*/ 149289 h 383205"/>
              <a:gd name="connsiteX0" fmla="*/ 20661 w 1812853"/>
              <a:gd name="connsiteY0" fmla="*/ 191819 h 383205"/>
              <a:gd name="connsiteX1" fmla="*/ 20661 w 1812853"/>
              <a:gd name="connsiteY1" fmla="*/ 191819 h 383205"/>
              <a:gd name="connsiteX2" fmla="*/ 318372 w 1812853"/>
              <a:gd name="connsiteY2" fmla="*/ 106759 h 383205"/>
              <a:gd name="connsiteX3" fmla="*/ 360903 w 1812853"/>
              <a:gd name="connsiteY3" fmla="*/ 433 h 383205"/>
              <a:gd name="connsiteX4" fmla="*/ 594819 w 1812853"/>
              <a:gd name="connsiteY4" fmla="*/ 106759 h 383205"/>
              <a:gd name="connsiteX5" fmla="*/ 658614 w 1812853"/>
              <a:gd name="connsiteY5" fmla="*/ 149289 h 383205"/>
              <a:gd name="connsiteX6" fmla="*/ 1147712 w 1812853"/>
              <a:gd name="connsiteY6" fmla="*/ 85494 h 383205"/>
              <a:gd name="connsiteX7" fmla="*/ 1275303 w 1812853"/>
              <a:gd name="connsiteY7" fmla="*/ 42963 h 383205"/>
              <a:gd name="connsiteX8" fmla="*/ 1339098 w 1812853"/>
              <a:gd name="connsiteY8" fmla="*/ 21698 h 383205"/>
              <a:gd name="connsiteX9" fmla="*/ 1445424 w 1812853"/>
              <a:gd name="connsiteY9" fmla="*/ 433 h 383205"/>
              <a:gd name="connsiteX10" fmla="*/ 1594280 w 1812853"/>
              <a:gd name="connsiteY10" fmla="*/ 64229 h 383205"/>
              <a:gd name="connsiteX11" fmla="*/ 1658075 w 1812853"/>
              <a:gd name="connsiteY11" fmla="*/ 85494 h 383205"/>
              <a:gd name="connsiteX12" fmla="*/ 1785666 w 1812853"/>
              <a:gd name="connsiteY12" fmla="*/ 170554 h 383205"/>
              <a:gd name="connsiteX13" fmla="*/ 1785666 w 1812853"/>
              <a:gd name="connsiteY13" fmla="*/ 361940 h 383205"/>
              <a:gd name="connsiteX14" fmla="*/ 1721870 w 1812853"/>
              <a:gd name="connsiteY14" fmla="*/ 383205 h 383205"/>
              <a:gd name="connsiteX15" fmla="*/ 1700605 w 1812853"/>
              <a:gd name="connsiteY15" fmla="*/ 213084 h 383205"/>
              <a:gd name="connsiteX16" fmla="*/ 1679340 w 1812853"/>
              <a:gd name="connsiteY16" fmla="*/ 128024 h 383205"/>
              <a:gd name="connsiteX17" fmla="*/ 1360363 w 1812853"/>
              <a:gd name="connsiteY17" fmla="*/ 149289 h 383205"/>
              <a:gd name="connsiteX18" fmla="*/ 1296568 w 1812853"/>
              <a:gd name="connsiteY18" fmla="*/ 170554 h 383205"/>
              <a:gd name="connsiteX19" fmla="*/ 1190242 w 1812853"/>
              <a:gd name="connsiteY19" fmla="*/ 255615 h 383205"/>
              <a:gd name="connsiteX20" fmla="*/ 1126447 w 1812853"/>
              <a:gd name="connsiteY20" fmla="*/ 298145 h 383205"/>
              <a:gd name="connsiteX21" fmla="*/ 998856 w 1812853"/>
              <a:gd name="connsiteY21" fmla="*/ 255615 h 383205"/>
              <a:gd name="connsiteX22" fmla="*/ 786205 w 1812853"/>
              <a:gd name="connsiteY22" fmla="*/ 213084 h 383205"/>
              <a:gd name="connsiteX23" fmla="*/ 658614 w 1812853"/>
              <a:gd name="connsiteY23" fmla="*/ 234349 h 383205"/>
              <a:gd name="connsiteX24" fmla="*/ 531024 w 1812853"/>
              <a:gd name="connsiteY24" fmla="*/ 276880 h 383205"/>
              <a:gd name="connsiteX25" fmla="*/ 297107 w 1812853"/>
              <a:gd name="connsiteY25" fmla="*/ 255615 h 383205"/>
              <a:gd name="connsiteX26" fmla="*/ 318373 w 1812853"/>
              <a:gd name="connsiteY26" fmla="*/ 191819 h 383205"/>
              <a:gd name="connsiteX27" fmla="*/ 233312 w 1812853"/>
              <a:gd name="connsiteY27" fmla="*/ 213084 h 383205"/>
              <a:gd name="connsiteX28" fmla="*/ 126987 w 1812853"/>
              <a:gd name="connsiteY28" fmla="*/ 298145 h 383205"/>
              <a:gd name="connsiteX29" fmla="*/ 63191 w 1812853"/>
              <a:gd name="connsiteY29" fmla="*/ 276880 h 383205"/>
              <a:gd name="connsiteX30" fmla="*/ 20661 w 1812853"/>
              <a:gd name="connsiteY30" fmla="*/ 128024 h 383205"/>
              <a:gd name="connsiteX31" fmla="*/ 190781 w 1812853"/>
              <a:gd name="connsiteY31" fmla="*/ 149289 h 383205"/>
              <a:gd name="connsiteX32" fmla="*/ 254577 w 1812853"/>
              <a:gd name="connsiteY32" fmla="*/ 128024 h 383205"/>
              <a:gd name="connsiteX33" fmla="*/ 318373 w 1812853"/>
              <a:gd name="connsiteY33" fmla="*/ 106759 h 383205"/>
              <a:gd name="connsiteX34" fmla="*/ 318373 w 1812853"/>
              <a:gd name="connsiteY34" fmla="*/ 433 h 383205"/>
              <a:gd name="connsiteX35" fmla="*/ 403434 w 1812853"/>
              <a:gd name="connsiteY35" fmla="*/ 149289 h 383205"/>
              <a:gd name="connsiteX0" fmla="*/ 20661 w 1812853"/>
              <a:gd name="connsiteY0" fmla="*/ 191386 h 382772"/>
              <a:gd name="connsiteX1" fmla="*/ 20661 w 1812853"/>
              <a:gd name="connsiteY1" fmla="*/ 191386 h 382772"/>
              <a:gd name="connsiteX2" fmla="*/ 318372 w 1812853"/>
              <a:gd name="connsiteY2" fmla="*/ 106326 h 382772"/>
              <a:gd name="connsiteX3" fmla="*/ 360903 w 1812853"/>
              <a:gd name="connsiteY3" fmla="*/ 0 h 382772"/>
              <a:gd name="connsiteX4" fmla="*/ 594819 w 1812853"/>
              <a:gd name="connsiteY4" fmla="*/ 106326 h 382772"/>
              <a:gd name="connsiteX5" fmla="*/ 658614 w 1812853"/>
              <a:gd name="connsiteY5" fmla="*/ 148856 h 382772"/>
              <a:gd name="connsiteX6" fmla="*/ 1147712 w 1812853"/>
              <a:gd name="connsiteY6" fmla="*/ 85061 h 382772"/>
              <a:gd name="connsiteX7" fmla="*/ 1275303 w 1812853"/>
              <a:gd name="connsiteY7" fmla="*/ 42530 h 382772"/>
              <a:gd name="connsiteX8" fmla="*/ 1339098 w 1812853"/>
              <a:gd name="connsiteY8" fmla="*/ 21265 h 382772"/>
              <a:gd name="connsiteX9" fmla="*/ 1445424 w 1812853"/>
              <a:gd name="connsiteY9" fmla="*/ 0 h 382772"/>
              <a:gd name="connsiteX10" fmla="*/ 1594280 w 1812853"/>
              <a:gd name="connsiteY10" fmla="*/ 63796 h 382772"/>
              <a:gd name="connsiteX11" fmla="*/ 1658075 w 1812853"/>
              <a:gd name="connsiteY11" fmla="*/ 85061 h 382772"/>
              <a:gd name="connsiteX12" fmla="*/ 1785666 w 1812853"/>
              <a:gd name="connsiteY12" fmla="*/ 170121 h 382772"/>
              <a:gd name="connsiteX13" fmla="*/ 1785666 w 1812853"/>
              <a:gd name="connsiteY13" fmla="*/ 361507 h 382772"/>
              <a:gd name="connsiteX14" fmla="*/ 1721870 w 1812853"/>
              <a:gd name="connsiteY14" fmla="*/ 382772 h 382772"/>
              <a:gd name="connsiteX15" fmla="*/ 1700605 w 1812853"/>
              <a:gd name="connsiteY15" fmla="*/ 212651 h 382772"/>
              <a:gd name="connsiteX16" fmla="*/ 1679340 w 1812853"/>
              <a:gd name="connsiteY16" fmla="*/ 127591 h 382772"/>
              <a:gd name="connsiteX17" fmla="*/ 1360363 w 1812853"/>
              <a:gd name="connsiteY17" fmla="*/ 148856 h 382772"/>
              <a:gd name="connsiteX18" fmla="*/ 1296568 w 1812853"/>
              <a:gd name="connsiteY18" fmla="*/ 170121 h 382772"/>
              <a:gd name="connsiteX19" fmla="*/ 1190242 w 1812853"/>
              <a:gd name="connsiteY19" fmla="*/ 255182 h 382772"/>
              <a:gd name="connsiteX20" fmla="*/ 1126447 w 1812853"/>
              <a:gd name="connsiteY20" fmla="*/ 297712 h 382772"/>
              <a:gd name="connsiteX21" fmla="*/ 998856 w 1812853"/>
              <a:gd name="connsiteY21" fmla="*/ 255182 h 382772"/>
              <a:gd name="connsiteX22" fmla="*/ 786205 w 1812853"/>
              <a:gd name="connsiteY22" fmla="*/ 212651 h 382772"/>
              <a:gd name="connsiteX23" fmla="*/ 658614 w 1812853"/>
              <a:gd name="connsiteY23" fmla="*/ 233916 h 382772"/>
              <a:gd name="connsiteX24" fmla="*/ 531024 w 1812853"/>
              <a:gd name="connsiteY24" fmla="*/ 276447 h 382772"/>
              <a:gd name="connsiteX25" fmla="*/ 297107 w 1812853"/>
              <a:gd name="connsiteY25" fmla="*/ 255182 h 382772"/>
              <a:gd name="connsiteX26" fmla="*/ 318373 w 1812853"/>
              <a:gd name="connsiteY26" fmla="*/ 191386 h 382772"/>
              <a:gd name="connsiteX27" fmla="*/ 233312 w 1812853"/>
              <a:gd name="connsiteY27" fmla="*/ 212651 h 382772"/>
              <a:gd name="connsiteX28" fmla="*/ 126987 w 1812853"/>
              <a:gd name="connsiteY28" fmla="*/ 297712 h 382772"/>
              <a:gd name="connsiteX29" fmla="*/ 63191 w 1812853"/>
              <a:gd name="connsiteY29" fmla="*/ 276447 h 382772"/>
              <a:gd name="connsiteX30" fmla="*/ 20661 w 1812853"/>
              <a:gd name="connsiteY30" fmla="*/ 127591 h 382772"/>
              <a:gd name="connsiteX31" fmla="*/ 190781 w 1812853"/>
              <a:gd name="connsiteY31" fmla="*/ 148856 h 382772"/>
              <a:gd name="connsiteX32" fmla="*/ 254577 w 1812853"/>
              <a:gd name="connsiteY32" fmla="*/ 127591 h 382772"/>
              <a:gd name="connsiteX33" fmla="*/ 318373 w 1812853"/>
              <a:gd name="connsiteY33" fmla="*/ 106326 h 382772"/>
              <a:gd name="connsiteX34" fmla="*/ 332887 w 1812853"/>
              <a:gd name="connsiteY34" fmla="*/ 145377 h 382772"/>
              <a:gd name="connsiteX35" fmla="*/ 403434 w 1812853"/>
              <a:gd name="connsiteY35" fmla="*/ 148856 h 382772"/>
              <a:gd name="connsiteX0" fmla="*/ 20661 w 1812853"/>
              <a:gd name="connsiteY0" fmla="*/ 191386 h 382772"/>
              <a:gd name="connsiteX1" fmla="*/ 20661 w 1812853"/>
              <a:gd name="connsiteY1" fmla="*/ 191386 h 382772"/>
              <a:gd name="connsiteX2" fmla="*/ 318372 w 1812853"/>
              <a:gd name="connsiteY2" fmla="*/ 106326 h 382772"/>
              <a:gd name="connsiteX3" fmla="*/ 418957 w 1812853"/>
              <a:gd name="connsiteY3" fmla="*/ 116302 h 382772"/>
              <a:gd name="connsiteX4" fmla="*/ 594819 w 1812853"/>
              <a:gd name="connsiteY4" fmla="*/ 106326 h 382772"/>
              <a:gd name="connsiteX5" fmla="*/ 658614 w 1812853"/>
              <a:gd name="connsiteY5" fmla="*/ 148856 h 382772"/>
              <a:gd name="connsiteX6" fmla="*/ 1147712 w 1812853"/>
              <a:gd name="connsiteY6" fmla="*/ 85061 h 382772"/>
              <a:gd name="connsiteX7" fmla="*/ 1275303 w 1812853"/>
              <a:gd name="connsiteY7" fmla="*/ 42530 h 382772"/>
              <a:gd name="connsiteX8" fmla="*/ 1339098 w 1812853"/>
              <a:gd name="connsiteY8" fmla="*/ 21265 h 382772"/>
              <a:gd name="connsiteX9" fmla="*/ 1445424 w 1812853"/>
              <a:gd name="connsiteY9" fmla="*/ 0 h 382772"/>
              <a:gd name="connsiteX10" fmla="*/ 1594280 w 1812853"/>
              <a:gd name="connsiteY10" fmla="*/ 63796 h 382772"/>
              <a:gd name="connsiteX11" fmla="*/ 1658075 w 1812853"/>
              <a:gd name="connsiteY11" fmla="*/ 85061 h 382772"/>
              <a:gd name="connsiteX12" fmla="*/ 1785666 w 1812853"/>
              <a:gd name="connsiteY12" fmla="*/ 170121 h 382772"/>
              <a:gd name="connsiteX13" fmla="*/ 1785666 w 1812853"/>
              <a:gd name="connsiteY13" fmla="*/ 361507 h 382772"/>
              <a:gd name="connsiteX14" fmla="*/ 1721870 w 1812853"/>
              <a:gd name="connsiteY14" fmla="*/ 382772 h 382772"/>
              <a:gd name="connsiteX15" fmla="*/ 1700605 w 1812853"/>
              <a:gd name="connsiteY15" fmla="*/ 212651 h 382772"/>
              <a:gd name="connsiteX16" fmla="*/ 1679340 w 1812853"/>
              <a:gd name="connsiteY16" fmla="*/ 127591 h 382772"/>
              <a:gd name="connsiteX17" fmla="*/ 1360363 w 1812853"/>
              <a:gd name="connsiteY17" fmla="*/ 148856 h 382772"/>
              <a:gd name="connsiteX18" fmla="*/ 1296568 w 1812853"/>
              <a:gd name="connsiteY18" fmla="*/ 170121 h 382772"/>
              <a:gd name="connsiteX19" fmla="*/ 1190242 w 1812853"/>
              <a:gd name="connsiteY19" fmla="*/ 255182 h 382772"/>
              <a:gd name="connsiteX20" fmla="*/ 1126447 w 1812853"/>
              <a:gd name="connsiteY20" fmla="*/ 297712 h 382772"/>
              <a:gd name="connsiteX21" fmla="*/ 998856 w 1812853"/>
              <a:gd name="connsiteY21" fmla="*/ 255182 h 382772"/>
              <a:gd name="connsiteX22" fmla="*/ 786205 w 1812853"/>
              <a:gd name="connsiteY22" fmla="*/ 212651 h 382772"/>
              <a:gd name="connsiteX23" fmla="*/ 658614 w 1812853"/>
              <a:gd name="connsiteY23" fmla="*/ 233916 h 382772"/>
              <a:gd name="connsiteX24" fmla="*/ 531024 w 1812853"/>
              <a:gd name="connsiteY24" fmla="*/ 276447 h 382772"/>
              <a:gd name="connsiteX25" fmla="*/ 297107 w 1812853"/>
              <a:gd name="connsiteY25" fmla="*/ 255182 h 382772"/>
              <a:gd name="connsiteX26" fmla="*/ 318373 w 1812853"/>
              <a:gd name="connsiteY26" fmla="*/ 191386 h 382772"/>
              <a:gd name="connsiteX27" fmla="*/ 233312 w 1812853"/>
              <a:gd name="connsiteY27" fmla="*/ 212651 h 382772"/>
              <a:gd name="connsiteX28" fmla="*/ 126987 w 1812853"/>
              <a:gd name="connsiteY28" fmla="*/ 297712 h 382772"/>
              <a:gd name="connsiteX29" fmla="*/ 63191 w 1812853"/>
              <a:gd name="connsiteY29" fmla="*/ 276447 h 382772"/>
              <a:gd name="connsiteX30" fmla="*/ 20661 w 1812853"/>
              <a:gd name="connsiteY30" fmla="*/ 127591 h 382772"/>
              <a:gd name="connsiteX31" fmla="*/ 190781 w 1812853"/>
              <a:gd name="connsiteY31" fmla="*/ 148856 h 382772"/>
              <a:gd name="connsiteX32" fmla="*/ 254577 w 1812853"/>
              <a:gd name="connsiteY32" fmla="*/ 127591 h 382772"/>
              <a:gd name="connsiteX33" fmla="*/ 318373 w 1812853"/>
              <a:gd name="connsiteY33" fmla="*/ 106326 h 382772"/>
              <a:gd name="connsiteX34" fmla="*/ 332887 w 1812853"/>
              <a:gd name="connsiteY34" fmla="*/ 145377 h 382772"/>
              <a:gd name="connsiteX35" fmla="*/ 403434 w 1812853"/>
              <a:gd name="connsiteY35" fmla="*/ 148856 h 382772"/>
              <a:gd name="connsiteX0" fmla="*/ 20661 w 1812853"/>
              <a:gd name="connsiteY0" fmla="*/ 191386 h 382772"/>
              <a:gd name="connsiteX1" fmla="*/ 20661 w 1812853"/>
              <a:gd name="connsiteY1" fmla="*/ 191386 h 382772"/>
              <a:gd name="connsiteX2" fmla="*/ 318372 w 1812853"/>
              <a:gd name="connsiteY2" fmla="*/ 106326 h 382772"/>
              <a:gd name="connsiteX3" fmla="*/ 404444 w 1812853"/>
              <a:gd name="connsiteY3" fmla="*/ 218066 h 382772"/>
              <a:gd name="connsiteX4" fmla="*/ 594819 w 1812853"/>
              <a:gd name="connsiteY4" fmla="*/ 106326 h 382772"/>
              <a:gd name="connsiteX5" fmla="*/ 658614 w 1812853"/>
              <a:gd name="connsiteY5" fmla="*/ 148856 h 382772"/>
              <a:gd name="connsiteX6" fmla="*/ 1147712 w 1812853"/>
              <a:gd name="connsiteY6" fmla="*/ 85061 h 382772"/>
              <a:gd name="connsiteX7" fmla="*/ 1275303 w 1812853"/>
              <a:gd name="connsiteY7" fmla="*/ 42530 h 382772"/>
              <a:gd name="connsiteX8" fmla="*/ 1339098 w 1812853"/>
              <a:gd name="connsiteY8" fmla="*/ 21265 h 382772"/>
              <a:gd name="connsiteX9" fmla="*/ 1445424 w 1812853"/>
              <a:gd name="connsiteY9" fmla="*/ 0 h 382772"/>
              <a:gd name="connsiteX10" fmla="*/ 1594280 w 1812853"/>
              <a:gd name="connsiteY10" fmla="*/ 63796 h 382772"/>
              <a:gd name="connsiteX11" fmla="*/ 1658075 w 1812853"/>
              <a:gd name="connsiteY11" fmla="*/ 85061 h 382772"/>
              <a:gd name="connsiteX12" fmla="*/ 1785666 w 1812853"/>
              <a:gd name="connsiteY12" fmla="*/ 170121 h 382772"/>
              <a:gd name="connsiteX13" fmla="*/ 1785666 w 1812853"/>
              <a:gd name="connsiteY13" fmla="*/ 361507 h 382772"/>
              <a:gd name="connsiteX14" fmla="*/ 1721870 w 1812853"/>
              <a:gd name="connsiteY14" fmla="*/ 382772 h 382772"/>
              <a:gd name="connsiteX15" fmla="*/ 1700605 w 1812853"/>
              <a:gd name="connsiteY15" fmla="*/ 212651 h 382772"/>
              <a:gd name="connsiteX16" fmla="*/ 1679340 w 1812853"/>
              <a:gd name="connsiteY16" fmla="*/ 127591 h 382772"/>
              <a:gd name="connsiteX17" fmla="*/ 1360363 w 1812853"/>
              <a:gd name="connsiteY17" fmla="*/ 148856 h 382772"/>
              <a:gd name="connsiteX18" fmla="*/ 1296568 w 1812853"/>
              <a:gd name="connsiteY18" fmla="*/ 170121 h 382772"/>
              <a:gd name="connsiteX19" fmla="*/ 1190242 w 1812853"/>
              <a:gd name="connsiteY19" fmla="*/ 255182 h 382772"/>
              <a:gd name="connsiteX20" fmla="*/ 1126447 w 1812853"/>
              <a:gd name="connsiteY20" fmla="*/ 297712 h 382772"/>
              <a:gd name="connsiteX21" fmla="*/ 998856 w 1812853"/>
              <a:gd name="connsiteY21" fmla="*/ 255182 h 382772"/>
              <a:gd name="connsiteX22" fmla="*/ 786205 w 1812853"/>
              <a:gd name="connsiteY22" fmla="*/ 212651 h 382772"/>
              <a:gd name="connsiteX23" fmla="*/ 658614 w 1812853"/>
              <a:gd name="connsiteY23" fmla="*/ 233916 h 382772"/>
              <a:gd name="connsiteX24" fmla="*/ 531024 w 1812853"/>
              <a:gd name="connsiteY24" fmla="*/ 276447 h 382772"/>
              <a:gd name="connsiteX25" fmla="*/ 297107 w 1812853"/>
              <a:gd name="connsiteY25" fmla="*/ 255182 h 382772"/>
              <a:gd name="connsiteX26" fmla="*/ 318373 w 1812853"/>
              <a:gd name="connsiteY26" fmla="*/ 191386 h 382772"/>
              <a:gd name="connsiteX27" fmla="*/ 233312 w 1812853"/>
              <a:gd name="connsiteY27" fmla="*/ 212651 h 382772"/>
              <a:gd name="connsiteX28" fmla="*/ 126987 w 1812853"/>
              <a:gd name="connsiteY28" fmla="*/ 297712 h 382772"/>
              <a:gd name="connsiteX29" fmla="*/ 63191 w 1812853"/>
              <a:gd name="connsiteY29" fmla="*/ 276447 h 382772"/>
              <a:gd name="connsiteX30" fmla="*/ 20661 w 1812853"/>
              <a:gd name="connsiteY30" fmla="*/ 127591 h 382772"/>
              <a:gd name="connsiteX31" fmla="*/ 190781 w 1812853"/>
              <a:gd name="connsiteY31" fmla="*/ 148856 h 382772"/>
              <a:gd name="connsiteX32" fmla="*/ 254577 w 1812853"/>
              <a:gd name="connsiteY32" fmla="*/ 127591 h 382772"/>
              <a:gd name="connsiteX33" fmla="*/ 318373 w 1812853"/>
              <a:gd name="connsiteY33" fmla="*/ 106326 h 382772"/>
              <a:gd name="connsiteX34" fmla="*/ 332887 w 1812853"/>
              <a:gd name="connsiteY34" fmla="*/ 145377 h 382772"/>
              <a:gd name="connsiteX35" fmla="*/ 403434 w 1812853"/>
              <a:gd name="connsiteY35" fmla="*/ 148856 h 382772"/>
              <a:gd name="connsiteX0" fmla="*/ 20661 w 1812853"/>
              <a:gd name="connsiteY0" fmla="*/ 191386 h 382772"/>
              <a:gd name="connsiteX1" fmla="*/ 20661 w 1812853"/>
              <a:gd name="connsiteY1" fmla="*/ 191386 h 382772"/>
              <a:gd name="connsiteX2" fmla="*/ 318372 w 1812853"/>
              <a:gd name="connsiteY2" fmla="*/ 106326 h 382772"/>
              <a:gd name="connsiteX3" fmla="*/ 404444 w 1812853"/>
              <a:gd name="connsiteY3" fmla="*/ 218066 h 382772"/>
              <a:gd name="connsiteX4" fmla="*/ 609333 w 1812853"/>
              <a:gd name="connsiteY4" fmla="*/ 251703 h 382772"/>
              <a:gd name="connsiteX5" fmla="*/ 658614 w 1812853"/>
              <a:gd name="connsiteY5" fmla="*/ 148856 h 382772"/>
              <a:gd name="connsiteX6" fmla="*/ 1147712 w 1812853"/>
              <a:gd name="connsiteY6" fmla="*/ 85061 h 382772"/>
              <a:gd name="connsiteX7" fmla="*/ 1275303 w 1812853"/>
              <a:gd name="connsiteY7" fmla="*/ 42530 h 382772"/>
              <a:gd name="connsiteX8" fmla="*/ 1339098 w 1812853"/>
              <a:gd name="connsiteY8" fmla="*/ 21265 h 382772"/>
              <a:gd name="connsiteX9" fmla="*/ 1445424 w 1812853"/>
              <a:gd name="connsiteY9" fmla="*/ 0 h 382772"/>
              <a:gd name="connsiteX10" fmla="*/ 1594280 w 1812853"/>
              <a:gd name="connsiteY10" fmla="*/ 63796 h 382772"/>
              <a:gd name="connsiteX11" fmla="*/ 1658075 w 1812853"/>
              <a:gd name="connsiteY11" fmla="*/ 85061 h 382772"/>
              <a:gd name="connsiteX12" fmla="*/ 1785666 w 1812853"/>
              <a:gd name="connsiteY12" fmla="*/ 170121 h 382772"/>
              <a:gd name="connsiteX13" fmla="*/ 1785666 w 1812853"/>
              <a:gd name="connsiteY13" fmla="*/ 361507 h 382772"/>
              <a:gd name="connsiteX14" fmla="*/ 1721870 w 1812853"/>
              <a:gd name="connsiteY14" fmla="*/ 382772 h 382772"/>
              <a:gd name="connsiteX15" fmla="*/ 1700605 w 1812853"/>
              <a:gd name="connsiteY15" fmla="*/ 212651 h 382772"/>
              <a:gd name="connsiteX16" fmla="*/ 1679340 w 1812853"/>
              <a:gd name="connsiteY16" fmla="*/ 127591 h 382772"/>
              <a:gd name="connsiteX17" fmla="*/ 1360363 w 1812853"/>
              <a:gd name="connsiteY17" fmla="*/ 148856 h 382772"/>
              <a:gd name="connsiteX18" fmla="*/ 1296568 w 1812853"/>
              <a:gd name="connsiteY18" fmla="*/ 170121 h 382772"/>
              <a:gd name="connsiteX19" fmla="*/ 1190242 w 1812853"/>
              <a:gd name="connsiteY19" fmla="*/ 255182 h 382772"/>
              <a:gd name="connsiteX20" fmla="*/ 1126447 w 1812853"/>
              <a:gd name="connsiteY20" fmla="*/ 297712 h 382772"/>
              <a:gd name="connsiteX21" fmla="*/ 998856 w 1812853"/>
              <a:gd name="connsiteY21" fmla="*/ 255182 h 382772"/>
              <a:gd name="connsiteX22" fmla="*/ 786205 w 1812853"/>
              <a:gd name="connsiteY22" fmla="*/ 212651 h 382772"/>
              <a:gd name="connsiteX23" fmla="*/ 658614 w 1812853"/>
              <a:gd name="connsiteY23" fmla="*/ 233916 h 382772"/>
              <a:gd name="connsiteX24" fmla="*/ 531024 w 1812853"/>
              <a:gd name="connsiteY24" fmla="*/ 276447 h 382772"/>
              <a:gd name="connsiteX25" fmla="*/ 297107 w 1812853"/>
              <a:gd name="connsiteY25" fmla="*/ 255182 h 382772"/>
              <a:gd name="connsiteX26" fmla="*/ 318373 w 1812853"/>
              <a:gd name="connsiteY26" fmla="*/ 191386 h 382772"/>
              <a:gd name="connsiteX27" fmla="*/ 233312 w 1812853"/>
              <a:gd name="connsiteY27" fmla="*/ 212651 h 382772"/>
              <a:gd name="connsiteX28" fmla="*/ 126987 w 1812853"/>
              <a:gd name="connsiteY28" fmla="*/ 297712 h 382772"/>
              <a:gd name="connsiteX29" fmla="*/ 63191 w 1812853"/>
              <a:gd name="connsiteY29" fmla="*/ 276447 h 382772"/>
              <a:gd name="connsiteX30" fmla="*/ 20661 w 1812853"/>
              <a:gd name="connsiteY30" fmla="*/ 127591 h 382772"/>
              <a:gd name="connsiteX31" fmla="*/ 190781 w 1812853"/>
              <a:gd name="connsiteY31" fmla="*/ 148856 h 382772"/>
              <a:gd name="connsiteX32" fmla="*/ 254577 w 1812853"/>
              <a:gd name="connsiteY32" fmla="*/ 127591 h 382772"/>
              <a:gd name="connsiteX33" fmla="*/ 318373 w 1812853"/>
              <a:gd name="connsiteY33" fmla="*/ 106326 h 382772"/>
              <a:gd name="connsiteX34" fmla="*/ 332887 w 1812853"/>
              <a:gd name="connsiteY34" fmla="*/ 145377 h 382772"/>
              <a:gd name="connsiteX35" fmla="*/ 403434 w 1812853"/>
              <a:gd name="connsiteY35" fmla="*/ 148856 h 382772"/>
              <a:gd name="connsiteX0" fmla="*/ 20661 w 1812853"/>
              <a:gd name="connsiteY0" fmla="*/ 191386 h 382772"/>
              <a:gd name="connsiteX1" fmla="*/ 20661 w 1812853"/>
              <a:gd name="connsiteY1" fmla="*/ 191386 h 382772"/>
              <a:gd name="connsiteX2" fmla="*/ 318372 w 1812853"/>
              <a:gd name="connsiteY2" fmla="*/ 106326 h 382772"/>
              <a:gd name="connsiteX3" fmla="*/ 404444 w 1812853"/>
              <a:gd name="connsiteY3" fmla="*/ 218066 h 382772"/>
              <a:gd name="connsiteX4" fmla="*/ 609333 w 1812853"/>
              <a:gd name="connsiteY4" fmla="*/ 251703 h 382772"/>
              <a:gd name="connsiteX5" fmla="*/ 658614 w 1812853"/>
              <a:gd name="connsiteY5" fmla="*/ 148856 h 382772"/>
              <a:gd name="connsiteX6" fmla="*/ 1147712 w 1812853"/>
              <a:gd name="connsiteY6" fmla="*/ 85061 h 382772"/>
              <a:gd name="connsiteX7" fmla="*/ 1275303 w 1812853"/>
              <a:gd name="connsiteY7" fmla="*/ 42530 h 382772"/>
              <a:gd name="connsiteX8" fmla="*/ 1339098 w 1812853"/>
              <a:gd name="connsiteY8" fmla="*/ 21265 h 382772"/>
              <a:gd name="connsiteX9" fmla="*/ 1445424 w 1812853"/>
              <a:gd name="connsiteY9" fmla="*/ 0 h 382772"/>
              <a:gd name="connsiteX10" fmla="*/ 1594280 w 1812853"/>
              <a:gd name="connsiteY10" fmla="*/ 63796 h 382772"/>
              <a:gd name="connsiteX11" fmla="*/ 1658075 w 1812853"/>
              <a:gd name="connsiteY11" fmla="*/ 85061 h 382772"/>
              <a:gd name="connsiteX12" fmla="*/ 1785666 w 1812853"/>
              <a:gd name="connsiteY12" fmla="*/ 170121 h 382772"/>
              <a:gd name="connsiteX13" fmla="*/ 1785666 w 1812853"/>
              <a:gd name="connsiteY13" fmla="*/ 361507 h 382772"/>
              <a:gd name="connsiteX14" fmla="*/ 1721870 w 1812853"/>
              <a:gd name="connsiteY14" fmla="*/ 382772 h 382772"/>
              <a:gd name="connsiteX15" fmla="*/ 1700605 w 1812853"/>
              <a:gd name="connsiteY15" fmla="*/ 212651 h 382772"/>
              <a:gd name="connsiteX16" fmla="*/ 1679340 w 1812853"/>
              <a:gd name="connsiteY16" fmla="*/ 127591 h 382772"/>
              <a:gd name="connsiteX17" fmla="*/ 1360363 w 1812853"/>
              <a:gd name="connsiteY17" fmla="*/ 148856 h 382772"/>
              <a:gd name="connsiteX18" fmla="*/ 1296568 w 1812853"/>
              <a:gd name="connsiteY18" fmla="*/ 170121 h 382772"/>
              <a:gd name="connsiteX19" fmla="*/ 1190242 w 1812853"/>
              <a:gd name="connsiteY19" fmla="*/ 255182 h 382772"/>
              <a:gd name="connsiteX20" fmla="*/ 1126447 w 1812853"/>
              <a:gd name="connsiteY20" fmla="*/ 297712 h 382772"/>
              <a:gd name="connsiteX21" fmla="*/ 998856 w 1812853"/>
              <a:gd name="connsiteY21" fmla="*/ 255182 h 382772"/>
              <a:gd name="connsiteX22" fmla="*/ 786205 w 1812853"/>
              <a:gd name="connsiteY22" fmla="*/ 212651 h 382772"/>
              <a:gd name="connsiteX23" fmla="*/ 658614 w 1812853"/>
              <a:gd name="connsiteY23" fmla="*/ 233916 h 382772"/>
              <a:gd name="connsiteX24" fmla="*/ 531024 w 1812853"/>
              <a:gd name="connsiteY24" fmla="*/ 276447 h 382772"/>
              <a:gd name="connsiteX25" fmla="*/ 297107 w 1812853"/>
              <a:gd name="connsiteY25" fmla="*/ 255182 h 382772"/>
              <a:gd name="connsiteX26" fmla="*/ 318373 w 1812853"/>
              <a:gd name="connsiteY26" fmla="*/ 191386 h 382772"/>
              <a:gd name="connsiteX27" fmla="*/ 233312 w 1812853"/>
              <a:gd name="connsiteY27" fmla="*/ 212651 h 382772"/>
              <a:gd name="connsiteX28" fmla="*/ 126987 w 1812853"/>
              <a:gd name="connsiteY28" fmla="*/ 297712 h 382772"/>
              <a:gd name="connsiteX29" fmla="*/ 63191 w 1812853"/>
              <a:gd name="connsiteY29" fmla="*/ 276447 h 382772"/>
              <a:gd name="connsiteX30" fmla="*/ 20661 w 1812853"/>
              <a:gd name="connsiteY30" fmla="*/ 127591 h 382772"/>
              <a:gd name="connsiteX31" fmla="*/ 190781 w 1812853"/>
              <a:gd name="connsiteY31" fmla="*/ 148856 h 382772"/>
              <a:gd name="connsiteX32" fmla="*/ 254577 w 1812853"/>
              <a:gd name="connsiteY32" fmla="*/ 127591 h 382772"/>
              <a:gd name="connsiteX33" fmla="*/ 289346 w 1812853"/>
              <a:gd name="connsiteY33" fmla="*/ 164477 h 382772"/>
              <a:gd name="connsiteX34" fmla="*/ 332887 w 1812853"/>
              <a:gd name="connsiteY34" fmla="*/ 145377 h 382772"/>
              <a:gd name="connsiteX35" fmla="*/ 403434 w 1812853"/>
              <a:gd name="connsiteY35" fmla="*/ 148856 h 382772"/>
              <a:gd name="connsiteX0" fmla="*/ 20661 w 1812853"/>
              <a:gd name="connsiteY0" fmla="*/ 191386 h 382772"/>
              <a:gd name="connsiteX1" fmla="*/ 20661 w 1812853"/>
              <a:gd name="connsiteY1" fmla="*/ 191386 h 382772"/>
              <a:gd name="connsiteX2" fmla="*/ 318372 w 1812853"/>
              <a:gd name="connsiteY2" fmla="*/ 193551 h 382772"/>
              <a:gd name="connsiteX3" fmla="*/ 404444 w 1812853"/>
              <a:gd name="connsiteY3" fmla="*/ 218066 h 382772"/>
              <a:gd name="connsiteX4" fmla="*/ 609333 w 1812853"/>
              <a:gd name="connsiteY4" fmla="*/ 251703 h 382772"/>
              <a:gd name="connsiteX5" fmla="*/ 658614 w 1812853"/>
              <a:gd name="connsiteY5" fmla="*/ 148856 h 382772"/>
              <a:gd name="connsiteX6" fmla="*/ 1147712 w 1812853"/>
              <a:gd name="connsiteY6" fmla="*/ 85061 h 382772"/>
              <a:gd name="connsiteX7" fmla="*/ 1275303 w 1812853"/>
              <a:gd name="connsiteY7" fmla="*/ 42530 h 382772"/>
              <a:gd name="connsiteX8" fmla="*/ 1339098 w 1812853"/>
              <a:gd name="connsiteY8" fmla="*/ 21265 h 382772"/>
              <a:gd name="connsiteX9" fmla="*/ 1445424 w 1812853"/>
              <a:gd name="connsiteY9" fmla="*/ 0 h 382772"/>
              <a:gd name="connsiteX10" fmla="*/ 1594280 w 1812853"/>
              <a:gd name="connsiteY10" fmla="*/ 63796 h 382772"/>
              <a:gd name="connsiteX11" fmla="*/ 1658075 w 1812853"/>
              <a:gd name="connsiteY11" fmla="*/ 85061 h 382772"/>
              <a:gd name="connsiteX12" fmla="*/ 1785666 w 1812853"/>
              <a:gd name="connsiteY12" fmla="*/ 170121 h 382772"/>
              <a:gd name="connsiteX13" fmla="*/ 1785666 w 1812853"/>
              <a:gd name="connsiteY13" fmla="*/ 361507 h 382772"/>
              <a:gd name="connsiteX14" fmla="*/ 1721870 w 1812853"/>
              <a:gd name="connsiteY14" fmla="*/ 382772 h 382772"/>
              <a:gd name="connsiteX15" fmla="*/ 1700605 w 1812853"/>
              <a:gd name="connsiteY15" fmla="*/ 212651 h 382772"/>
              <a:gd name="connsiteX16" fmla="*/ 1679340 w 1812853"/>
              <a:gd name="connsiteY16" fmla="*/ 127591 h 382772"/>
              <a:gd name="connsiteX17" fmla="*/ 1360363 w 1812853"/>
              <a:gd name="connsiteY17" fmla="*/ 148856 h 382772"/>
              <a:gd name="connsiteX18" fmla="*/ 1296568 w 1812853"/>
              <a:gd name="connsiteY18" fmla="*/ 170121 h 382772"/>
              <a:gd name="connsiteX19" fmla="*/ 1190242 w 1812853"/>
              <a:gd name="connsiteY19" fmla="*/ 255182 h 382772"/>
              <a:gd name="connsiteX20" fmla="*/ 1126447 w 1812853"/>
              <a:gd name="connsiteY20" fmla="*/ 297712 h 382772"/>
              <a:gd name="connsiteX21" fmla="*/ 998856 w 1812853"/>
              <a:gd name="connsiteY21" fmla="*/ 255182 h 382772"/>
              <a:gd name="connsiteX22" fmla="*/ 786205 w 1812853"/>
              <a:gd name="connsiteY22" fmla="*/ 212651 h 382772"/>
              <a:gd name="connsiteX23" fmla="*/ 658614 w 1812853"/>
              <a:gd name="connsiteY23" fmla="*/ 233916 h 382772"/>
              <a:gd name="connsiteX24" fmla="*/ 531024 w 1812853"/>
              <a:gd name="connsiteY24" fmla="*/ 276447 h 382772"/>
              <a:gd name="connsiteX25" fmla="*/ 297107 w 1812853"/>
              <a:gd name="connsiteY25" fmla="*/ 255182 h 382772"/>
              <a:gd name="connsiteX26" fmla="*/ 318373 w 1812853"/>
              <a:gd name="connsiteY26" fmla="*/ 191386 h 382772"/>
              <a:gd name="connsiteX27" fmla="*/ 233312 w 1812853"/>
              <a:gd name="connsiteY27" fmla="*/ 212651 h 382772"/>
              <a:gd name="connsiteX28" fmla="*/ 126987 w 1812853"/>
              <a:gd name="connsiteY28" fmla="*/ 297712 h 382772"/>
              <a:gd name="connsiteX29" fmla="*/ 63191 w 1812853"/>
              <a:gd name="connsiteY29" fmla="*/ 276447 h 382772"/>
              <a:gd name="connsiteX30" fmla="*/ 20661 w 1812853"/>
              <a:gd name="connsiteY30" fmla="*/ 127591 h 382772"/>
              <a:gd name="connsiteX31" fmla="*/ 190781 w 1812853"/>
              <a:gd name="connsiteY31" fmla="*/ 148856 h 382772"/>
              <a:gd name="connsiteX32" fmla="*/ 254577 w 1812853"/>
              <a:gd name="connsiteY32" fmla="*/ 127591 h 382772"/>
              <a:gd name="connsiteX33" fmla="*/ 289346 w 1812853"/>
              <a:gd name="connsiteY33" fmla="*/ 164477 h 382772"/>
              <a:gd name="connsiteX34" fmla="*/ 332887 w 1812853"/>
              <a:gd name="connsiteY34" fmla="*/ 145377 h 382772"/>
              <a:gd name="connsiteX35" fmla="*/ 403434 w 1812853"/>
              <a:gd name="connsiteY35" fmla="*/ 148856 h 382772"/>
              <a:gd name="connsiteX0" fmla="*/ 20661 w 1812853"/>
              <a:gd name="connsiteY0" fmla="*/ 191386 h 382772"/>
              <a:gd name="connsiteX1" fmla="*/ 394354 w 1812853"/>
              <a:gd name="connsiteY1" fmla="*/ 147033 h 382772"/>
              <a:gd name="connsiteX2" fmla="*/ 318372 w 1812853"/>
              <a:gd name="connsiteY2" fmla="*/ 193551 h 382772"/>
              <a:gd name="connsiteX3" fmla="*/ 404444 w 1812853"/>
              <a:gd name="connsiteY3" fmla="*/ 218066 h 382772"/>
              <a:gd name="connsiteX4" fmla="*/ 609333 w 1812853"/>
              <a:gd name="connsiteY4" fmla="*/ 251703 h 382772"/>
              <a:gd name="connsiteX5" fmla="*/ 658614 w 1812853"/>
              <a:gd name="connsiteY5" fmla="*/ 148856 h 382772"/>
              <a:gd name="connsiteX6" fmla="*/ 1147712 w 1812853"/>
              <a:gd name="connsiteY6" fmla="*/ 85061 h 382772"/>
              <a:gd name="connsiteX7" fmla="*/ 1275303 w 1812853"/>
              <a:gd name="connsiteY7" fmla="*/ 42530 h 382772"/>
              <a:gd name="connsiteX8" fmla="*/ 1339098 w 1812853"/>
              <a:gd name="connsiteY8" fmla="*/ 21265 h 382772"/>
              <a:gd name="connsiteX9" fmla="*/ 1445424 w 1812853"/>
              <a:gd name="connsiteY9" fmla="*/ 0 h 382772"/>
              <a:gd name="connsiteX10" fmla="*/ 1594280 w 1812853"/>
              <a:gd name="connsiteY10" fmla="*/ 63796 h 382772"/>
              <a:gd name="connsiteX11" fmla="*/ 1658075 w 1812853"/>
              <a:gd name="connsiteY11" fmla="*/ 85061 h 382772"/>
              <a:gd name="connsiteX12" fmla="*/ 1785666 w 1812853"/>
              <a:gd name="connsiteY12" fmla="*/ 170121 h 382772"/>
              <a:gd name="connsiteX13" fmla="*/ 1785666 w 1812853"/>
              <a:gd name="connsiteY13" fmla="*/ 361507 h 382772"/>
              <a:gd name="connsiteX14" fmla="*/ 1721870 w 1812853"/>
              <a:gd name="connsiteY14" fmla="*/ 382772 h 382772"/>
              <a:gd name="connsiteX15" fmla="*/ 1700605 w 1812853"/>
              <a:gd name="connsiteY15" fmla="*/ 212651 h 382772"/>
              <a:gd name="connsiteX16" fmla="*/ 1679340 w 1812853"/>
              <a:gd name="connsiteY16" fmla="*/ 127591 h 382772"/>
              <a:gd name="connsiteX17" fmla="*/ 1360363 w 1812853"/>
              <a:gd name="connsiteY17" fmla="*/ 148856 h 382772"/>
              <a:gd name="connsiteX18" fmla="*/ 1296568 w 1812853"/>
              <a:gd name="connsiteY18" fmla="*/ 170121 h 382772"/>
              <a:gd name="connsiteX19" fmla="*/ 1190242 w 1812853"/>
              <a:gd name="connsiteY19" fmla="*/ 255182 h 382772"/>
              <a:gd name="connsiteX20" fmla="*/ 1126447 w 1812853"/>
              <a:gd name="connsiteY20" fmla="*/ 297712 h 382772"/>
              <a:gd name="connsiteX21" fmla="*/ 998856 w 1812853"/>
              <a:gd name="connsiteY21" fmla="*/ 255182 h 382772"/>
              <a:gd name="connsiteX22" fmla="*/ 786205 w 1812853"/>
              <a:gd name="connsiteY22" fmla="*/ 212651 h 382772"/>
              <a:gd name="connsiteX23" fmla="*/ 658614 w 1812853"/>
              <a:gd name="connsiteY23" fmla="*/ 233916 h 382772"/>
              <a:gd name="connsiteX24" fmla="*/ 531024 w 1812853"/>
              <a:gd name="connsiteY24" fmla="*/ 276447 h 382772"/>
              <a:gd name="connsiteX25" fmla="*/ 297107 w 1812853"/>
              <a:gd name="connsiteY25" fmla="*/ 255182 h 382772"/>
              <a:gd name="connsiteX26" fmla="*/ 318373 w 1812853"/>
              <a:gd name="connsiteY26" fmla="*/ 191386 h 382772"/>
              <a:gd name="connsiteX27" fmla="*/ 233312 w 1812853"/>
              <a:gd name="connsiteY27" fmla="*/ 212651 h 382772"/>
              <a:gd name="connsiteX28" fmla="*/ 126987 w 1812853"/>
              <a:gd name="connsiteY28" fmla="*/ 297712 h 382772"/>
              <a:gd name="connsiteX29" fmla="*/ 63191 w 1812853"/>
              <a:gd name="connsiteY29" fmla="*/ 276447 h 382772"/>
              <a:gd name="connsiteX30" fmla="*/ 20661 w 1812853"/>
              <a:gd name="connsiteY30" fmla="*/ 127591 h 382772"/>
              <a:gd name="connsiteX31" fmla="*/ 190781 w 1812853"/>
              <a:gd name="connsiteY31" fmla="*/ 148856 h 382772"/>
              <a:gd name="connsiteX32" fmla="*/ 254577 w 1812853"/>
              <a:gd name="connsiteY32" fmla="*/ 127591 h 382772"/>
              <a:gd name="connsiteX33" fmla="*/ 289346 w 1812853"/>
              <a:gd name="connsiteY33" fmla="*/ 164477 h 382772"/>
              <a:gd name="connsiteX34" fmla="*/ 332887 w 1812853"/>
              <a:gd name="connsiteY34" fmla="*/ 145377 h 382772"/>
              <a:gd name="connsiteX35" fmla="*/ 403434 w 1812853"/>
              <a:gd name="connsiteY35" fmla="*/ 148856 h 38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12853" h="382772">
                <a:moveTo>
                  <a:pt x="20661" y="191386"/>
                </a:moveTo>
                <a:lnTo>
                  <a:pt x="394354" y="147033"/>
                </a:lnTo>
                <a:cubicBezTo>
                  <a:pt x="443972" y="132856"/>
                  <a:pt x="316690" y="181712"/>
                  <a:pt x="318372" y="193551"/>
                </a:cubicBezTo>
                <a:cubicBezTo>
                  <a:pt x="320054" y="205390"/>
                  <a:pt x="355951" y="208374"/>
                  <a:pt x="404444" y="218066"/>
                </a:cubicBezTo>
                <a:cubicBezTo>
                  <a:pt x="452937" y="227758"/>
                  <a:pt x="451668" y="146593"/>
                  <a:pt x="609333" y="251703"/>
                </a:cubicBezTo>
                <a:lnTo>
                  <a:pt x="658614" y="148856"/>
                </a:lnTo>
                <a:cubicBezTo>
                  <a:pt x="900721" y="68154"/>
                  <a:pt x="741451" y="108959"/>
                  <a:pt x="1147712" y="85061"/>
                </a:cubicBezTo>
                <a:lnTo>
                  <a:pt x="1275303" y="42530"/>
                </a:lnTo>
                <a:cubicBezTo>
                  <a:pt x="1296568" y="35442"/>
                  <a:pt x="1317118" y="25661"/>
                  <a:pt x="1339098" y="21265"/>
                </a:cubicBezTo>
                <a:lnTo>
                  <a:pt x="1445424" y="0"/>
                </a:lnTo>
                <a:cubicBezTo>
                  <a:pt x="1694152" y="49746"/>
                  <a:pt x="1458105" y="-17910"/>
                  <a:pt x="1594280" y="63796"/>
                </a:cubicBezTo>
                <a:cubicBezTo>
                  <a:pt x="1613501" y="75329"/>
                  <a:pt x="1638480" y="74175"/>
                  <a:pt x="1658075" y="85061"/>
                </a:cubicBezTo>
                <a:cubicBezTo>
                  <a:pt x="1702758" y="109885"/>
                  <a:pt x="1785666" y="170121"/>
                  <a:pt x="1785666" y="170121"/>
                </a:cubicBezTo>
                <a:cubicBezTo>
                  <a:pt x="1808960" y="240003"/>
                  <a:pt x="1832940" y="278778"/>
                  <a:pt x="1785666" y="361507"/>
                </a:cubicBezTo>
                <a:cubicBezTo>
                  <a:pt x="1774545" y="380969"/>
                  <a:pt x="1743135" y="375684"/>
                  <a:pt x="1721870" y="382772"/>
                </a:cubicBezTo>
                <a:cubicBezTo>
                  <a:pt x="1714782" y="326065"/>
                  <a:pt x="1710000" y="269022"/>
                  <a:pt x="1700605" y="212651"/>
                </a:cubicBezTo>
                <a:cubicBezTo>
                  <a:pt x="1695800" y="183823"/>
                  <a:pt x="1708065" y="132977"/>
                  <a:pt x="1679340" y="127591"/>
                </a:cubicBezTo>
                <a:cubicBezTo>
                  <a:pt x="1574603" y="107953"/>
                  <a:pt x="1466689" y="141768"/>
                  <a:pt x="1360363" y="148856"/>
                </a:cubicBezTo>
                <a:cubicBezTo>
                  <a:pt x="1339098" y="155944"/>
                  <a:pt x="1316617" y="160097"/>
                  <a:pt x="1296568" y="170121"/>
                </a:cubicBezTo>
                <a:cubicBezTo>
                  <a:pt x="1209300" y="213755"/>
                  <a:pt x="1256172" y="202438"/>
                  <a:pt x="1190242" y="255182"/>
                </a:cubicBezTo>
                <a:cubicBezTo>
                  <a:pt x="1170285" y="271148"/>
                  <a:pt x="1147712" y="283535"/>
                  <a:pt x="1126447" y="297712"/>
                </a:cubicBezTo>
                <a:cubicBezTo>
                  <a:pt x="1083917" y="283535"/>
                  <a:pt x="1043077" y="262552"/>
                  <a:pt x="998856" y="255182"/>
                </a:cubicBezTo>
                <a:cubicBezTo>
                  <a:pt x="842437" y="229111"/>
                  <a:pt x="913095" y="244373"/>
                  <a:pt x="786205" y="212651"/>
                </a:cubicBezTo>
                <a:cubicBezTo>
                  <a:pt x="743675" y="219739"/>
                  <a:pt x="700444" y="223458"/>
                  <a:pt x="658614" y="233916"/>
                </a:cubicBezTo>
                <a:cubicBezTo>
                  <a:pt x="615122" y="244789"/>
                  <a:pt x="531024" y="276447"/>
                  <a:pt x="531024" y="276447"/>
                </a:cubicBezTo>
                <a:cubicBezTo>
                  <a:pt x="453052" y="269359"/>
                  <a:pt x="369801" y="284260"/>
                  <a:pt x="297107" y="255182"/>
                </a:cubicBezTo>
                <a:cubicBezTo>
                  <a:pt x="276295" y="246857"/>
                  <a:pt x="337024" y="203820"/>
                  <a:pt x="318373" y="191386"/>
                </a:cubicBezTo>
                <a:cubicBezTo>
                  <a:pt x="294055" y="175174"/>
                  <a:pt x="261666" y="205563"/>
                  <a:pt x="233312" y="212651"/>
                </a:cubicBezTo>
                <a:cubicBezTo>
                  <a:pt x="200655" y="261637"/>
                  <a:pt x="195464" y="297712"/>
                  <a:pt x="126987" y="297712"/>
                </a:cubicBezTo>
                <a:cubicBezTo>
                  <a:pt x="104571" y="297712"/>
                  <a:pt x="84456" y="283535"/>
                  <a:pt x="63191" y="276447"/>
                </a:cubicBezTo>
                <a:cubicBezTo>
                  <a:pt x="-26722" y="186533"/>
                  <a:pt x="-604" y="148856"/>
                  <a:pt x="20661" y="127591"/>
                </a:cubicBezTo>
                <a:cubicBezTo>
                  <a:pt x="41926" y="106326"/>
                  <a:pt x="162428" y="155944"/>
                  <a:pt x="190781" y="148856"/>
                </a:cubicBezTo>
                <a:cubicBezTo>
                  <a:pt x="240400" y="155944"/>
                  <a:pt x="238150" y="124988"/>
                  <a:pt x="254577" y="127591"/>
                </a:cubicBezTo>
                <a:cubicBezTo>
                  <a:pt x="271004" y="130194"/>
                  <a:pt x="276294" y="161513"/>
                  <a:pt x="289346" y="164477"/>
                </a:cubicBezTo>
                <a:cubicBezTo>
                  <a:pt x="302398" y="167441"/>
                  <a:pt x="318710" y="138289"/>
                  <a:pt x="332887" y="145377"/>
                </a:cubicBezTo>
                <a:cubicBezTo>
                  <a:pt x="347064" y="152465"/>
                  <a:pt x="375080" y="99237"/>
                  <a:pt x="403434" y="148856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Serbest Form 6"/>
          <p:cNvSpPr/>
          <p:nvPr/>
        </p:nvSpPr>
        <p:spPr>
          <a:xfrm rot="8920119">
            <a:off x="4164866" y="2878906"/>
            <a:ext cx="124330" cy="143368"/>
          </a:xfrm>
          <a:custGeom>
            <a:avLst/>
            <a:gdLst>
              <a:gd name="connsiteX0" fmla="*/ 93930 w 880739"/>
              <a:gd name="connsiteY0" fmla="*/ 63795 h 382772"/>
              <a:gd name="connsiteX1" fmla="*/ 93930 w 880739"/>
              <a:gd name="connsiteY1" fmla="*/ 63795 h 382772"/>
              <a:gd name="connsiteX2" fmla="*/ 264050 w 880739"/>
              <a:gd name="connsiteY2" fmla="*/ 127590 h 382772"/>
              <a:gd name="connsiteX3" fmla="*/ 391641 w 880739"/>
              <a:gd name="connsiteY3" fmla="*/ 85060 h 382772"/>
              <a:gd name="connsiteX4" fmla="*/ 476702 w 880739"/>
              <a:gd name="connsiteY4" fmla="*/ 63795 h 382772"/>
              <a:gd name="connsiteX5" fmla="*/ 604292 w 880739"/>
              <a:gd name="connsiteY5" fmla="*/ 21265 h 382772"/>
              <a:gd name="connsiteX6" fmla="*/ 668088 w 880739"/>
              <a:gd name="connsiteY6" fmla="*/ 0 h 382772"/>
              <a:gd name="connsiteX7" fmla="*/ 753148 w 880739"/>
              <a:gd name="connsiteY7" fmla="*/ 42530 h 382772"/>
              <a:gd name="connsiteX8" fmla="*/ 816943 w 880739"/>
              <a:gd name="connsiteY8" fmla="*/ 170121 h 382772"/>
              <a:gd name="connsiteX9" fmla="*/ 880739 w 880739"/>
              <a:gd name="connsiteY9" fmla="*/ 212651 h 382772"/>
              <a:gd name="connsiteX10" fmla="*/ 859474 w 880739"/>
              <a:gd name="connsiteY10" fmla="*/ 318976 h 382772"/>
              <a:gd name="connsiteX11" fmla="*/ 731883 w 880739"/>
              <a:gd name="connsiteY11" fmla="*/ 340241 h 382772"/>
              <a:gd name="connsiteX12" fmla="*/ 668088 w 880739"/>
              <a:gd name="connsiteY12" fmla="*/ 382772 h 382772"/>
              <a:gd name="connsiteX13" fmla="*/ 434171 w 880739"/>
              <a:gd name="connsiteY13" fmla="*/ 361507 h 382772"/>
              <a:gd name="connsiteX14" fmla="*/ 306581 w 880739"/>
              <a:gd name="connsiteY14" fmla="*/ 297711 h 382772"/>
              <a:gd name="connsiteX15" fmla="*/ 242785 w 880739"/>
              <a:gd name="connsiteY15" fmla="*/ 276446 h 382772"/>
              <a:gd name="connsiteX16" fmla="*/ 178990 w 880739"/>
              <a:gd name="connsiteY16" fmla="*/ 212651 h 382772"/>
              <a:gd name="connsiteX17" fmla="*/ 8869 w 880739"/>
              <a:gd name="connsiteY17" fmla="*/ 233916 h 382772"/>
              <a:gd name="connsiteX18" fmla="*/ 51399 w 880739"/>
              <a:gd name="connsiteY18" fmla="*/ 106325 h 382772"/>
              <a:gd name="connsiteX19" fmla="*/ 93930 w 880739"/>
              <a:gd name="connsiteY19" fmla="*/ 63795 h 38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0739" h="382772">
                <a:moveTo>
                  <a:pt x="93930" y="63795"/>
                </a:moveTo>
                <a:lnTo>
                  <a:pt x="93930" y="63795"/>
                </a:lnTo>
                <a:cubicBezTo>
                  <a:pt x="150637" y="85060"/>
                  <a:pt x="203641" y="123275"/>
                  <a:pt x="264050" y="127590"/>
                </a:cubicBezTo>
                <a:cubicBezTo>
                  <a:pt x="308767" y="130784"/>
                  <a:pt x="348149" y="95933"/>
                  <a:pt x="391641" y="85060"/>
                </a:cubicBezTo>
                <a:cubicBezTo>
                  <a:pt x="419995" y="77972"/>
                  <a:pt x="448708" y="72193"/>
                  <a:pt x="476702" y="63795"/>
                </a:cubicBezTo>
                <a:cubicBezTo>
                  <a:pt x="519642" y="50913"/>
                  <a:pt x="561762" y="35442"/>
                  <a:pt x="604292" y="21265"/>
                </a:cubicBezTo>
                <a:lnTo>
                  <a:pt x="668088" y="0"/>
                </a:lnTo>
                <a:cubicBezTo>
                  <a:pt x="696441" y="14177"/>
                  <a:pt x="728795" y="22236"/>
                  <a:pt x="753148" y="42530"/>
                </a:cubicBezTo>
                <a:cubicBezTo>
                  <a:pt x="860706" y="132162"/>
                  <a:pt x="741467" y="75777"/>
                  <a:pt x="816943" y="170121"/>
                </a:cubicBezTo>
                <a:cubicBezTo>
                  <a:pt x="832909" y="190078"/>
                  <a:pt x="859474" y="198474"/>
                  <a:pt x="880739" y="212651"/>
                </a:cubicBezTo>
                <a:cubicBezTo>
                  <a:pt x="873651" y="248093"/>
                  <a:pt x="886916" y="295454"/>
                  <a:pt x="859474" y="318976"/>
                </a:cubicBezTo>
                <a:cubicBezTo>
                  <a:pt x="826737" y="347036"/>
                  <a:pt x="772787" y="326606"/>
                  <a:pt x="731883" y="340241"/>
                </a:cubicBezTo>
                <a:cubicBezTo>
                  <a:pt x="707637" y="348323"/>
                  <a:pt x="689353" y="368595"/>
                  <a:pt x="668088" y="382772"/>
                </a:cubicBezTo>
                <a:cubicBezTo>
                  <a:pt x="590116" y="375684"/>
                  <a:pt x="511678" y="372580"/>
                  <a:pt x="434171" y="361507"/>
                </a:cubicBezTo>
                <a:cubicBezTo>
                  <a:pt x="359343" y="350817"/>
                  <a:pt x="373962" y="331401"/>
                  <a:pt x="306581" y="297711"/>
                </a:cubicBezTo>
                <a:cubicBezTo>
                  <a:pt x="286532" y="287687"/>
                  <a:pt x="264050" y="283534"/>
                  <a:pt x="242785" y="276446"/>
                </a:cubicBezTo>
                <a:cubicBezTo>
                  <a:pt x="221520" y="255181"/>
                  <a:pt x="208578" y="218031"/>
                  <a:pt x="178990" y="212651"/>
                </a:cubicBezTo>
                <a:cubicBezTo>
                  <a:pt x="122763" y="202428"/>
                  <a:pt x="52772" y="270501"/>
                  <a:pt x="8869" y="233916"/>
                </a:cubicBezTo>
                <a:cubicBezTo>
                  <a:pt x="-25571" y="205216"/>
                  <a:pt x="51399" y="106325"/>
                  <a:pt x="51399" y="106325"/>
                </a:cubicBezTo>
                <a:lnTo>
                  <a:pt x="93930" y="6379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198086" flipH="1">
            <a:off x="3816676" y="1067659"/>
            <a:ext cx="1097370" cy="17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81464" y="2339918"/>
            <a:ext cx="1384351" cy="76296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room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 is </a:t>
            </a:r>
            <a:r>
              <a:rPr lang="tr-TR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dirty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now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0340" y="2187595"/>
            <a:ext cx="2333190" cy="11738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 smtClean="0">
                <a:solidFill>
                  <a:schemeClr val="tx1"/>
                </a:solidFill>
                <a:latin typeface="AR CENA" panose="02000000000000000000" pitchFamily="2" charset="0"/>
              </a:rPr>
              <a:t>It 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is clean now</a:t>
            </a:r>
            <a:r>
              <a:rPr lang="tr-TR" sz="2000" dirty="0" smtClean="0">
                <a:solidFill>
                  <a:schemeClr val="tx1"/>
                </a:solidFill>
                <a:latin typeface="AR CENA" panose="02000000000000000000" pitchFamily="2" charset="0"/>
              </a:rPr>
              <a:t>.</a:t>
            </a:r>
          </a:p>
          <a:p>
            <a:pPr algn="ctr">
              <a:defRPr/>
            </a:pPr>
            <a:r>
              <a:rPr lang="tr-TR" sz="2000" dirty="0" smtClean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She </a:t>
            </a:r>
            <a:r>
              <a:rPr lang="tr-TR" sz="2000" dirty="0" smtClean="0">
                <a:solidFill>
                  <a:srgbClr val="C00000"/>
                </a:solidFill>
                <a:latin typeface="AR CENA" panose="02000000000000000000" pitchFamily="2" charset="0"/>
              </a:rPr>
              <a:t>has </a:t>
            </a:r>
            <a:r>
              <a:rPr lang="tr-TR" sz="2000" u="sng" dirty="0" smtClean="0">
                <a:solidFill>
                  <a:srgbClr val="C00000"/>
                </a:solidFill>
                <a:latin typeface="AR CENA" panose="02000000000000000000" pitchFamily="2" charset="0"/>
              </a:rPr>
              <a:t>just</a:t>
            </a:r>
            <a:r>
              <a:rPr lang="tr-TR" sz="2000" dirty="0" smtClean="0">
                <a:solidFill>
                  <a:srgbClr val="C00000"/>
                </a:solidFill>
                <a:latin typeface="AR CENA" panose="02000000000000000000" pitchFamily="2" charset="0"/>
              </a:rPr>
              <a:t> cleaned</a:t>
            </a:r>
            <a:r>
              <a:rPr lang="tr-TR" sz="2000" dirty="0" smtClean="0">
                <a:solidFill>
                  <a:schemeClr val="tx1"/>
                </a:solidFill>
                <a:latin typeface="AR CENA" panose="02000000000000000000" pitchFamily="2" charset="0"/>
              </a:rPr>
              <a:t>.</a:t>
            </a:r>
            <a:endParaRPr lang="tr-TR" sz="20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8" name="4-Nokta Yıldız 7"/>
          <p:cNvSpPr/>
          <p:nvPr/>
        </p:nvSpPr>
        <p:spPr>
          <a:xfrm>
            <a:off x="4464751" y="3148776"/>
            <a:ext cx="53757" cy="65073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4" name="4-Nokta Yıldız 13"/>
          <p:cNvSpPr/>
          <p:nvPr/>
        </p:nvSpPr>
        <p:spPr>
          <a:xfrm>
            <a:off x="4584914" y="2920300"/>
            <a:ext cx="53757" cy="65067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" name="4-Nokta Yıldız 14"/>
          <p:cNvSpPr/>
          <p:nvPr/>
        </p:nvSpPr>
        <p:spPr>
          <a:xfrm>
            <a:off x="4738317" y="3025769"/>
            <a:ext cx="53757" cy="65073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6" name="4-Nokta Yıldız 15"/>
          <p:cNvSpPr/>
          <p:nvPr/>
        </p:nvSpPr>
        <p:spPr>
          <a:xfrm>
            <a:off x="3704240" y="3148776"/>
            <a:ext cx="53757" cy="65451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1266" name="Picture 2" descr="H:\my comptr\gifs\1. people acrobat-cowboy\animations\people1\businessmen_women\bernie_jumping_up_fro_a_h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4914" y="1408159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my comptr\gifs\1. people acrobat-cowboy\animations\people1\businessmen_women\boss_michael_standing_a_h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2176" y="2215183"/>
            <a:ext cx="2416887" cy="33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9692394" y="1358266"/>
            <a:ext cx="2384798" cy="804361"/>
          </a:xfrm>
          <a:prstGeom prst="wedgeRoundRectCallout">
            <a:avLst>
              <a:gd name="adj1" fmla="val -29455"/>
              <a:gd name="adj2" fmla="val 65821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Have</a:t>
            </a:r>
            <a:r>
              <a:rPr lang="en-US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 you ​</a:t>
            </a:r>
            <a:r>
              <a:rPr lang="tr-T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sent</a:t>
            </a:r>
            <a:r>
              <a:rPr lang="en-US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the e-mails yet?</a:t>
            </a:r>
            <a:endParaRPr lang="tr-TR" sz="24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327627" y="725713"/>
            <a:ext cx="3100208" cy="856916"/>
          </a:xfrm>
          <a:prstGeom prst="wedgeRoundRectCallout">
            <a:avLst>
              <a:gd name="adj1" fmla="val 29592"/>
              <a:gd name="adj2" fmla="val 64778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Of course Boss!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 I </a:t>
            </a:r>
            <a:r>
              <a:rPr lang="tr-T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have already sent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 them.</a:t>
            </a:r>
            <a:endParaRPr lang="tr-TR" sz="24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2598" y="2215217"/>
            <a:ext cx="2414225" cy="33835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1237" y="-285751"/>
            <a:ext cx="6100763" cy="74580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Rectangle 27"/>
          <p:cNvSpPr/>
          <p:nvPr/>
        </p:nvSpPr>
        <p:spPr>
          <a:xfrm>
            <a:off x="12204046" y="-264487"/>
            <a:ext cx="6100763" cy="74580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451163" y="3907004"/>
            <a:ext cx="5133211" cy="2770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Picture 15" descr="C:\Users\emel\Pictures\GİFLER\washing machin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361" y="4149724"/>
            <a:ext cx="1150937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Köşeleri Yuvarlanmış Dikdörtgen Belirtme Çizgisi 5"/>
          <p:cNvSpPr/>
          <p:nvPr/>
        </p:nvSpPr>
        <p:spPr>
          <a:xfrm>
            <a:off x="648723" y="4187031"/>
            <a:ext cx="3694447" cy="2143125"/>
          </a:xfrm>
          <a:custGeom>
            <a:avLst/>
            <a:gdLst>
              <a:gd name="connsiteX0" fmla="*/ 0 w 4211960"/>
              <a:gd name="connsiteY0" fmla="*/ 192025 h 1152128"/>
              <a:gd name="connsiteX1" fmla="*/ 192025 w 4211960"/>
              <a:gd name="connsiteY1" fmla="*/ 0 h 1152128"/>
              <a:gd name="connsiteX2" fmla="*/ 701993 w 4211960"/>
              <a:gd name="connsiteY2" fmla="*/ 0 h 1152128"/>
              <a:gd name="connsiteX3" fmla="*/ 701993 w 4211960"/>
              <a:gd name="connsiteY3" fmla="*/ 0 h 1152128"/>
              <a:gd name="connsiteX4" fmla="*/ 1754983 w 4211960"/>
              <a:gd name="connsiteY4" fmla="*/ 0 h 1152128"/>
              <a:gd name="connsiteX5" fmla="*/ 4019935 w 4211960"/>
              <a:gd name="connsiteY5" fmla="*/ 0 h 1152128"/>
              <a:gd name="connsiteX6" fmla="*/ 4211960 w 4211960"/>
              <a:gd name="connsiteY6" fmla="*/ 192025 h 1152128"/>
              <a:gd name="connsiteX7" fmla="*/ 4211960 w 4211960"/>
              <a:gd name="connsiteY7" fmla="*/ 672075 h 1152128"/>
              <a:gd name="connsiteX8" fmla="*/ 4211960 w 4211960"/>
              <a:gd name="connsiteY8" fmla="*/ 672075 h 1152128"/>
              <a:gd name="connsiteX9" fmla="*/ 4211960 w 4211960"/>
              <a:gd name="connsiteY9" fmla="*/ 960107 h 1152128"/>
              <a:gd name="connsiteX10" fmla="*/ 4211960 w 4211960"/>
              <a:gd name="connsiteY10" fmla="*/ 960103 h 1152128"/>
              <a:gd name="connsiteX11" fmla="*/ 4019935 w 4211960"/>
              <a:gd name="connsiteY11" fmla="*/ 1152128 h 1152128"/>
              <a:gd name="connsiteX12" fmla="*/ 1754983 w 4211960"/>
              <a:gd name="connsiteY12" fmla="*/ 1152128 h 1152128"/>
              <a:gd name="connsiteX13" fmla="*/ 952745 w 4211960"/>
              <a:gd name="connsiteY13" fmla="*/ 1152128 h 1152128"/>
              <a:gd name="connsiteX14" fmla="*/ 701993 w 4211960"/>
              <a:gd name="connsiteY14" fmla="*/ 1152128 h 1152128"/>
              <a:gd name="connsiteX15" fmla="*/ 192025 w 4211960"/>
              <a:gd name="connsiteY15" fmla="*/ 1152128 h 1152128"/>
              <a:gd name="connsiteX16" fmla="*/ 0 w 4211960"/>
              <a:gd name="connsiteY16" fmla="*/ 960103 h 1152128"/>
              <a:gd name="connsiteX17" fmla="*/ 0 w 4211960"/>
              <a:gd name="connsiteY17" fmla="*/ 960107 h 1152128"/>
              <a:gd name="connsiteX18" fmla="*/ 0 w 4211960"/>
              <a:gd name="connsiteY18" fmla="*/ 672075 h 1152128"/>
              <a:gd name="connsiteX19" fmla="*/ 0 w 4211960"/>
              <a:gd name="connsiteY19" fmla="*/ 672075 h 1152128"/>
              <a:gd name="connsiteX20" fmla="*/ 0 w 4211960"/>
              <a:gd name="connsiteY20" fmla="*/ 192025 h 1152128"/>
              <a:gd name="connsiteX0" fmla="*/ 0 w 4211960"/>
              <a:gd name="connsiteY0" fmla="*/ 192025 h 1471442"/>
              <a:gd name="connsiteX1" fmla="*/ 192025 w 4211960"/>
              <a:gd name="connsiteY1" fmla="*/ 0 h 1471442"/>
              <a:gd name="connsiteX2" fmla="*/ 701993 w 4211960"/>
              <a:gd name="connsiteY2" fmla="*/ 0 h 1471442"/>
              <a:gd name="connsiteX3" fmla="*/ 701993 w 4211960"/>
              <a:gd name="connsiteY3" fmla="*/ 0 h 1471442"/>
              <a:gd name="connsiteX4" fmla="*/ 1754983 w 4211960"/>
              <a:gd name="connsiteY4" fmla="*/ 0 h 1471442"/>
              <a:gd name="connsiteX5" fmla="*/ 4019935 w 4211960"/>
              <a:gd name="connsiteY5" fmla="*/ 0 h 1471442"/>
              <a:gd name="connsiteX6" fmla="*/ 4211960 w 4211960"/>
              <a:gd name="connsiteY6" fmla="*/ 192025 h 1471442"/>
              <a:gd name="connsiteX7" fmla="*/ 4211960 w 4211960"/>
              <a:gd name="connsiteY7" fmla="*/ 672075 h 1471442"/>
              <a:gd name="connsiteX8" fmla="*/ 4211960 w 4211960"/>
              <a:gd name="connsiteY8" fmla="*/ 672075 h 1471442"/>
              <a:gd name="connsiteX9" fmla="*/ 4211960 w 4211960"/>
              <a:gd name="connsiteY9" fmla="*/ 960107 h 1471442"/>
              <a:gd name="connsiteX10" fmla="*/ 4211960 w 4211960"/>
              <a:gd name="connsiteY10" fmla="*/ 960103 h 1471442"/>
              <a:gd name="connsiteX11" fmla="*/ 4019935 w 4211960"/>
              <a:gd name="connsiteY11" fmla="*/ 1152128 h 1471442"/>
              <a:gd name="connsiteX12" fmla="*/ 1754983 w 4211960"/>
              <a:gd name="connsiteY12" fmla="*/ 1152128 h 1471442"/>
              <a:gd name="connsiteX13" fmla="*/ 952745 w 4211960"/>
              <a:gd name="connsiteY13" fmla="*/ 1152128 h 1471442"/>
              <a:gd name="connsiteX14" fmla="*/ 1355136 w 4211960"/>
              <a:gd name="connsiteY14" fmla="*/ 1471442 h 1471442"/>
              <a:gd name="connsiteX15" fmla="*/ 192025 w 4211960"/>
              <a:gd name="connsiteY15" fmla="*/ 1152128 h 1471442"/>
              <a:gd name="connsiteX16" fmla="*/ 0 w 4211960"/>
              <a:gd name="connsiteY16" fmla="*/ 960103 h 1471442"/>
              <a:gd name="connsiteX17" fmla="*/ 0 w 4211960"/>
              <a:gd name="connsiteY17" fmla="*/ 960107 h 1471442"/>
              <a:gd name="connsiteX18" fmla="*/ 0 w 4211960"/>
              <a:gd name="connsiteY18" fmla="*/ 672075 h 1471442"/>
              <a:gd name="connsiteX19" fmla="*/ 0 w 4211960"/>
              <a:gd name="connsiteY19" fmla="*/ 672075 h 1471442"/>
              <a:gd name="connsiteX20" fmla="*/ 0 w 4211960"/>
              <a:gd name="connsiteY20" fmla="*/ 192025 h 1471442"/>
              <a:gd name="connsiteX0" fmla="*/ 0 w 4211960"/>
              <a:gd name="connsiteY0" fmla="*/ 192025 h 1152128"/>
              <a:gd name="connsiteX1" fmla="*/ 192025 w 4211960"/>
              <a:gd name="connsiteY1" fmla="*/ 0 h 1152128"/>
              <a:gd name="connsiteX2" fmla="*/ 701993 w 4211960"/>
              <a:gd name="connsiteY2" fmla="*/ 0 h 1152128"/>
              <a:gd name="connsiteX3" fmla="*/ 701993 w 4211960"/>
              <a:gd name="connsiteY3" fmla="*/ 0 h 1152128"/>
              <a:gd name="connsiteX4" fmla="*/ 1754983 w 4211960"/>
              <a:gd name="connsiteY4" fmla="*/ 0 h 1152128"/>
              <a:gd name="connsiteX5" fmla="*/ 4019935 w 4211960"/>
              <a:gd name="connsiteY5" fmla="*/ 0 h 1152128"/>
              <a:gd name="connsiteX6" fmla="*/ 4211960 w 4211960"/>
              <a:gd name="connsiteY6" fmla="*/ 192025 h 1152128"/>
              <a:gd name="connsiteX7" fmla="*/ 4211960 w 4211960"/>
              <a:gd name="connsiteY7" fmla="*/ 672075 h 1152128"/>
              <a:gd name="connsiteX8" fmla="*/ 4211960 w 4211960"/>
              <a:gd name="connsiteY8" fmla="*/ 672075 h 1152128"/>
              <a:gd name="connsiteX9" fmla="*/ 4211960 w 4211960"/>
              <a:gd name="connsiteY9" fmla="*/ 960107 h 1152128"/>
              <a:gd name="connsiteX10" fmla="*/ 4211960 w 4211960"/>
              <a:gd name="connsiteY10" fmla="*/ 960103 h 1152128"/>
              <a:gd name="connsiteX11" fmla="*/ 4019935 w 4211960"/>
              <a:gd name="connsiteY11" fmla="*/ 1152128 h 1152128"/>
              <a:gd name="connsiteX12" fmla="*/ 1754983 w 4211960"/>
              <a:gd name="connsiteY12" fmla="*/ 1152128 h 1152128"/>
              <a:gd name="connsiteX13" fmla="*/ 952745 w 4211960"/>
              <a:gd name="connsiteY13" fmla="*/ 1152128 h 1152128"/>
              <a:gd name="connsiteX14" fmla="*/ 192025 w 4211960"/>
              <a:gd name="connsiteY14" fmla="*/ 1152128 h 1152128"/>
              <a:gd name="connsiteX15" fmla="*/ 0 w 4211960"/>
              <a:gd name="connsiteY15" fmla="*/ 960103 h 1152128"/>
              <a:gd name="connsiteX16" fmla="*/ 0 w 4211960"/>
              <a:gd name="connsiteY16" fmla="*/ 960107 h 1152128"/>
              <a:gd name="connsiteX17" fmla="*/ 0 w 4211960"/>
              <a:gd name="connsiteY17" fmla="*/ 672075 h 1152128"/>
              <a:gd name="connsiteX18" fmla="*/ 0 w 4211960"/>
              <a:gd name="connsiteY18" fmla="*/ 672075 h 1152128"/>
              <a:gd name="connsiteX19" fmla="*/ 0 w 4211960"/>
              <a:gd name="connsiteY19" fmla="*/ 192025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11960" h="1152128">
                <a:moveTo>
                  <a:pt x="0" y="192025"/>
                </a:moveTo>
                <a:cubicBezTo>
                  <a:pt x="0" y="85973"/>
                  <a:pt x="85973" y="0"/>
                  <a:pt x="192025" y="0"/>
                </a:cubicBezTo>
                <a:lnTo>
                  <a:pt x="701993" y="0"/>
                </a:lnTo>
                <a:lnTo>
                  <a:pt x="701993" y="0"/>
                </a:lnTo>
                <a:lnTo>
                  <a:pt x="1754983" y="0"/>
                </a:lnTo>
                <a:lnTo>
                  <a:pt x="4019935" y="0"/>
                </a:lnTo>
                <a:cubicBezTo>
                  <a:pt x="4125987" y="0"/>
                  <a:pt x="4211960" y="85973"/>
                  <a:pt x="4211960" y="192025"/>
                </a:cubicBezTo>
                <a:lnTo>
                  <a:pt x="4211960" y="672075"/>
                </a:lnTo>
                <a:lnTo>
                  <a:pt x="4211960" y="672075"/>
                </a:lnTo>
                <a:lnTo>
                  <a:pt x="4211960" y="960107"/>
                </a:lnTo>
                <a:lnTo>
                  <a:pt x="4211960" y="960103"/>
                </a:lnTo>
                <a:cubicBezTo>
                  <a:pt x="4211960" y="1066155"/>
                  <a:pt x="4125987" y="1152128"/>
                  <a:pt x="4019935" y="1152128"/>
                </a:cubicBezTo>
                <a:lnTo>
                  <a:pt x="1754983" y="1152128"/>
                </a:lnTo>
                <a:lnTo>
                  <a:pt x="952745" y="1152128"/>
                </a:lnTo>
                <a:lnTo>
                  <a:pt x="192025" y="1152128"/>
                </a:lnTo>
                <a:cubicBezTo>
                  <a:pt x="85973" y="1152128"/>
                  <a:pt x="0" y="1066155"/>
                  <a:pt x="0" y="960103"/>
                </a:cubicBezTo>
                <a:lnTo>
                  <a:pt x="0" y="960107"/>
                </a:lnTo>
                <a:lnTo>
                  <a:pt x="0" y="672075"/>
                </a:lnTo>
                <a:lnTo>
                  <a:pt x="0" y="672075"/>
                </a:lnTo>
                <a:lnTo>
                  <a:pt x="0" y="192025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washing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machine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 is </a:t>
            </a:r>
            <a:r>
              <a:rPr lang="tr-TR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still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working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. </a:t>
            </a:r>
            <a:r>
              <a:rPr lang="tr-TR" sz="3200" dirty="0">
                <a:solidFill>
                  <a:schemeClr val="tx1"/>
                </a:solidFill>
                <a:latin typeface="AR CENA" panose="02000000000000000000" pitchFamily="2" charset="0"/>
              </a:rPr>
              <a:t>It </a:t>
            </a:r>
            <a:r>
              <a:rPr lang="tr-TR" sz="3200" dirty="0">
                <a:solidFill>
                  <a:srgbClr val="C00000"/>
                </a:solidFill>
                <a:latin typeface="AR CENA" panose="02000000000000000000" pitchFamily="2" charset="0"/>
              </a:rPr>
              <a:t>hasn’t </a:t>
            </a:r>
            <a:r>
              <a:rPr lang="tr-TR" sz="3200" dirty="0" smtClean="0">
                <a:solidFill>
                  <a:srgbClr val="C00000"/>
                </a:solidFill>
                <a:latin typeface="AR CENA" panose="02000000000000000000" pitchFamily="2" charset="0"/>
              </a:rPr>
              <a:t>finished </a:t>
            </a:r>
            <a:r>
              <a:rPr lang="tr-TR" sz="3200" u="sng" dirty="0">
                <a:solidFill>
                  <a:srgbClr val="C00000"/>
                </a:solidFill>
                <a:latin typeface="AR CENA" panose="02000000000000000000" pitchFamily="2" charset="0"/>
              </a:rPr>
              <a:t>yet</a:t>
            </a:r>
            <a:r>
              <a:rPr lang="tr-TR" sz="3200" dirty="0">
                <a:solidFill>
                  <a:schemeClr val="tx1"/>
                </a:solidFill>
                <a:latin typeface="AR CENA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47469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3" presetClass="exit" presetSubtype="32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6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8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0833E-6 -4.07407E-6 L -0.03281 0.07246 " pathEditMode="relative" rAng="0" ptsTypes="AA">
                                      <p:cBhvr>
                                        <p:cTn id="15" dur="8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361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" dur="4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3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0" dur="3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6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3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3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3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6" dur="4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3.33333E-6 L -0.49896 -0.00439 " pathEditMode="relative" rAng="0" ptsTypes="AA">
                                      <p:cBhvr>
                                        <p:cTn id="52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7" y="-2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2.59259E-6 L -0.49896 -0.0044 " pathEditMode="relative" rAng="0" ptsTypes="AA">
                                      <p:cBhvr>
                                        <p:cTn id="66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7" y="-2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1" animBg="1"/>
      <p:bldP spid="3" grpId="0" animBg="1"/>
      <p:bldP spid="3" grpId="1" animBg="1"/>
      <p:bldP spid="5" grpId="0" animBg="1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4" grpId="0" animBg="1"/>
      <p:bldP spid="18" grpId="0" animBg="1"/>
      <p:bldP spid="28" grpId="0" animBg="1"/>
      <p:bldP spid="10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0"/>
            <a:ext cx="12191999" cy="4149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" name="Serbest Form 1"/>
          <p:cNvSpPr/>
          <p:nvPr/>
        </p:nvSpPr>
        <p:spPr>
          <a:xfrm>
            <a:off x="-771524" y="3032559"/>
            <a:ext cx="13230224" cy="4027056"/>
          </a:xfrm>
          <a:custGeom>
            <a:avLst/>
            <a:gdLst>
              <a:gd name="connsiteX0" fmla="*/ 9845749 w 10485017"/>
              <a:gd name="connsiteY0" fmla="*/ 446567 h 3997842"/>
              <a:gd name="connsiteX1" fmla="*/ 9845749 w 10485017"/>
              <a:gd name="connsiteY1" fmla="*/ 446567 h 3997842"/>
              <a:gd name="connsiteX2" fmla="*/ 9675628 w 10485017"/>
              <a:gd name="connsiteY2" fmla="*/ 531628 h 3997842"/>
              <a:gd name="connsiteX3" fmla="*/ 9548037 w 10485017"/>
              <a:gd name="connsiteY3" fmla="*/ 616688 h 3997842"/>
              <a:gd name="connsiteX4" fmla="*/ 9399182 w 10485017"/>
              <a:gd name="connsiteY4" fmla="*/ 659218 h 3997842"/>
              <a:gd name="connsiteX5" fmla="*/ 9271591 w 10485017"/>
              <a:gd name="connsiteY5" fmla="*/ 701749 h 3997842"/>
              <a:gd name="connsiteX6" fmla="*/ 9101470 w 10485017"/>
              <a:gd name="connsiteY6" fmla="*/ 723014 h 3997842"/>
              <a:gd name="connsiteX7" fmla="*/ 7293935 w 10485017"/>
              <a:gd name="connsiteY7" fmla="*/ 723014 h 3997842"/>
              <a:gd name="connsiteX8" fmla="*/ 6570921 w 10485017"/>
              <a:gd name="connsiteY8" fmla="*/ 701749 h 3997842"/>
              <a:gd name="connsiteX9" fmla="*/ 5720316 w 10485017"/>
              <a:gd name="connsiteY9" fmla="*/ 659218 h 3997842"/>
              <a:gd name="connsiteX10" fmla="*/ 5613991 w 10485017"/>
              <a:gd name="connsiteY10" fmla="*/ 637953 h 3997842"/>
              <a:gd name="connsiteX11" fmla="*/ 5443870 w 10485017"/>
              <a:gd name="connsiteY11" fmla="*/ 616688 h 3997842"/>
              <a:gd name="connsiteX12" fmla="*/ 5337544 w 10485017"/>
              <a:gd name="connsiteY12" fmla="*/ 574158 h 3997842"/>
              <a:gd name="connsiteX13" fmla="*/ 5231219 w 10485017"/>
              <a:gd name="connsiteY13" fmla="*/ 552893 h 3997842"/>
              <a:gd name="connsiteX14" fmla="*/ 4933507 w 10485017"/>
              <a:gd name="connsiteY14" fmla="*/ 489097 h 3997842"/>
              <a:gd name="connsiteX15" fmla="*/ 4827182 w 10485017"/>
              <a:gd name="connsiteY15" fmla="*/ 467832 h 3997842"/>
              <a:gd name="connsiteX16" fmla="*/ 4678326 w 10485017"/>
              <a:gd name="connsiteY16" fmla="*/ 425302 h 3997842"/>
              <a:gd name="connsiteX17" fmla="*/ 4423144 w 10485017"/>
              <a:gd name="connsiteY17" fmla="*/ 382772 h 3997842"/>
              <a:gd name="connsiteX18" fmla="*/ 4231758 w 10485017"/>
              <a:gd name="connsiteY18" fmla="*/ 340242 h 3997842"/>
              <a:gd name="connsiteX19" fmla="*/ 3976577 w 10485017"/>
              <a:gd name="connsiteY19" fmla="*/ 276446 h 3997842"/>
              <a:gd name="connsiteX20" fmla="*/ 3891516 w 10485017"/>
              <a:gd name="connsiteY20" fmla="*/ 255181 h 3997842"/>
              <a:gd name="connsiteX21" fmla="*/ 3806456 w 10485017"/>
              <a:gd name="connsiteY21" fmla="*/ 233916 h 3997842"/>
              <a:gd name="connsiteX22" fmla="*/ 3742661 w 10485017"/>
              <a:gd name="connsiteY22" fmla="*/ 191386 h 3997842"/>
              <a:gd name="connsiteX23" fmla="*/ 3636335 w 10485017"/>
              <a:gd name="connsiteY23" fmla="*/ 148856 h 3997842"/>
              <a:gd name="connsiteX24" fmla="*/ 2232837 w 10485017"/>
              <a:gd name="connsiteY24" fmla="*/ 63795 h 3997842"/>
              <a:gd name="connsiteX25" fmla="*/ 1913861 w 10485017"/>
              <a:gd name="connsiteY25" fmla="*/ 21265 h 3997842"/>
              <a:gd name="connsiteX26" fmla="*/ 1850065 w 10485017"/>
              <a:gd name="connsiteY26" fmla="*/ 0 h 3997842"/>
              <a:gd name="connsiteX27" fmla="*/ 1446028 w 10485017"/>
              <a:gd name="connsiteY27" fmla="*/ 21265 h 3997842"/>
              <a:gd name="connsiteX28" fmla="*/ 1318437 w 10485017"/>
              <a:gd name="connsiteY28" fmla="*/ 63795 h 3997842"/>
              <a:gd name="connsiteX29" fmla="*/ 1254642 w 10485017"/>
              <a:gd name="connsiteY29" fmla="*/ 106325 h 3997842"/>
              <a:gd name="connsiteX30" fmla="*/ 1190847 w 10485017"/>
              <a:gd name="connsiteY30" fmla="*/ 127590 h 3997842"/>
              <a:gd name="connsiteX31" fmla="*/ 1148316 w 10485017"/>
              <a:gd name="connsiteY31" fmla="*/ 170121 h 3997842"/>
              <a:gd name="connsiteX32" fmla="*/ 1084521 w 10485017"/>
              <a:gd name="connsiteY32" fmla="*/ 191386 h 3997842"/>
              <a:gd name="connsiteX33" fmla="*/ 956930 w 10485017"/>
              <a:gd name="connsiteY33" fmla="*/ 255181 h 3997842"/>
              <a:gd name="connsiteX34" fmla="*/ 893135 w 10485017"/>
              <a:gd name="connsiteY34" fmla="*/ 297711 h 3997842"/>
              <a:gd name="connsiteX35" fmla="*/ 850605 w 10485017"/>
              <a:gd name="connsiteY35" fmla="*/ 340242 h 3997842"/>
              <a:gd name="connsiteX36" fmla="*/ 701749 w 10485017"/>
              <a:gd name="connsiteY36" fmla="*/ 404037 h 3997842"/>
              <a:gd name="connsiteX37" fmla="*/ 595423 w 10485017"/>
              <a:gd name="connsiteY37" fmla="*/ 425302 h 3997842"/>
              <a:gd name="connsiteX38" fmla="*/ 510363 w 10485017"/>
              <a:gd name="connsiteY38" fmla="*/ 467832 h 3997842"/>
              <a:gd name="connsiteX39" fmla="*/ 446568 w 10485017"/>
              <a:gd name="connsiteY39" fmla="*/ 489097 h 3997842"/>
              <a:gd name="connsiteX40" fmla="*/ 404037 w 10485017"/>
              <a:gd name="connsiteY40" fmla="*/ 531628 h 3997842"/>
              <a:gd name="connsiteX41" fmla="*/ 318977 w 10485017"/>
              <a:gd name="connsiteY41" fmla="*/ 893135 h 3997842"/>
              <a:gd name="connsiteX42" fmla="*/ 297712 w 10485017"/>
              <a:gd name="connsiteY42" fmla="*/ 956930 h 3997842"/>
              <a:gd name="connsiteX43" fmla="*/ 233916 w 10485017"/>
              <a:gd name="connsiteY43" fmla="*/ 1063256 h 3997842"/>
              <a:gd name="connsiteX44" fmla="*/ 212651 w 10485017"/>
              <a:gd name="connsiteY44" fmla="*/ 1127051 h 3997842"/>
              <a:gd name="connsiteX45" fmla="*/ 148856 w 10485017"/>
              <a:gd name="connsiteY45" fmla="*/ 1233376 h 3997842"/>
              <a:gd name="connsiteX46" fmla="*/ 127591 w 10485017"/>
              <a:gd name="connsiteY46" fmla="*/ 1318437 h 3997842"/>
              <a:gd name="connsiteX47" fmla="*/ 106326 w 10485017"/>
              <a:gd name="connsiteY47" fmla="*/ 1382232 h 3997842"/>
              <a:gd name="connsiteX48" fmla="*/ 85061 w 10485017"/>
              <a:gd name="connsiteY48" fmla="*/ 1488558 h 3997842"/>
              <a:gd name="connsiteX49" fmla="*/ 42530 w 10485017"/>
              <a:gd name="connsiteY49" fmla="*/ 1616149 h 3997842"/>
              <a:gd name="connsiteX50" fmla="*/ 0 w 10485017"/>
              <a:gd name="connsiteY50" fmla="*/ 1786270 h 3997842"/>
              <a:gd name="connsiteX51" fmla="*/ 127591 w 10485017"/>
              <a:gd name="connsiteY51" fmla="*/ 3062176 h 3997842"/>
              <a:gd name="connsiteX52" fmla="*/ 170121 w 10485017"/>
              <a:gd name="connsiteY52" fmla="*/ 3125972 h 3997842"/>
              <a:gd name="connsiteX53" fmla="*/ 212651 w 10485017"/>
              <a:gd name="connsiteY53" fmla="*/ 3274828 h 3997842"/>
              <a:gd name="connsiteX54" fmla="*/ 318977 w 10485017"/>
              <a:gd name="connsiteY54" fmla="*/ 3423683 h 3997842"/>
              <a:gd name="connsiteX55" fmla="*/ 361507 w 10485017"/>
              <a:gd name="connsiteY55" fmla="*/ 3572539 h 3997842"/>
              <a:gd name="connsiteX56" fmla="*/ 404037 w 10485017"/>
              <a:gd name="connsiteY56" fmla="*/ 3700130 h 3997842"/>
              <a:gd name="connsiteX57" fmla="*/ 489098 w 10485017"/>
              <a:gd name="connsiteY57" fmla="*/ 3806456 h 3997842"/>
              <a:gd name="connsiteX58" fmla="*/ 531628 w 10485017"/>
              <a:gd name="connsiteY58" fmla="*/ 3870251 h 3997842"/>
              <a:gd name="connsiteX59" fmla="*/ 637954 w 10485017"/>
              <a:gd name="connsiteY59" fmla="*/ 3891516 h 3997842"/>
              <a:gd name="connsiteX60" fmla="*/ 723014 w 10485017"/>
              <a:gd name="connsiteY60" fmla="*/ 3934046 h 3997842"/>
              <a:gd name="connsiteX61" fmla="*/ 5316279 w 10485017"/>
              <a:gd name="connsiteY61" fmla="*/ 3955311 h 3997842"/>
              <a:gd name="connsiteX62" fmla="*/ 5528930 w 10485017"/>
              <a:gd name="connsiteY62" fmla="*/ 3976576 h 3997842"/>
              <a:gd name="connsiteX63" fmla="*/ 5635256 w 10485017"/>
              <a:gd name="connsiteY63" fmla="*/ 3997842 h 3997842"/>
              <a:gd name="connsiteX64" fmla="*/ 10015870 w 10485017"/>
              <a:gd name="connsiteY64" fmla="*/ 3976576 h 3997842"/>
              <a:gd name="connsiteX65" fmla="*/ 10207256 w 10485017"/>
              <a:gd name="connsiteY65" fmla="*/ 3934046 h 3997842"/>
              <a:gd name="connsiteX66" fmla="*/ 10377377 w 10485017"/>
              <a:gd name="connsiteY66" fmla="*/ 3785190 h 3997842"/>
              <a:gd name="connsiteX67" fmla="*/ 10419907 w 10485017"/>
              <a:gd name="connsiteY67" fmla="*/ 3700130 h 3997842"/>
              <a:gd name="connsiteX68" fmla="*/ 10441172 w 10485017"/>
              <a:gd name="connsiteY68" fmla="*/ 3572539 h 3997842"/>
              <a:gd name="connsiteX69" fmla="*/ 10483702 w 10485017"/>
              <a:gd name="connsiteY69" fmla="*/ 3423683 h 3997842"/>
              <a:gd name="connsiteX70" fmla="*/ 10462437 w 10485017"/>
              <a:gd name="connsiteY70" fmla="*/ 1871330 h 3997842"/>
              <a:gd name="connsiteX71" fmla="*/ 10441172 w 10485017"/>
              <a:gd name="connsiteY71" fmla="*/ 893135 h 3997842"/>
              <a:gd name="connsiteX72" fmla="*/ 10334847 w 10485017"/>
              <a:gd name="connsiteY72" fmla="*/ 616688 h 3997842"/>
              <a:gd name="connsiteX73" fmla="*/ 10292316 w 10485017"/>
              <a:gd name="connsiteY73" fmla="*/ 574158 h 3997842"/>
              <a:gd name="connsiteX74" fmla="*/ 10185991 w 10485017"/>
              <a:gd name="connsiteY74" fmla="*/ 467832 h 3997842"/>
              <a:gd name="connsiteX75" fmla="*/ 9930809 w 10485017"/>
              <a:gd name="connsiteY75" fmla="*/ 489097 h 3997842"/>
              <a:gd name="connsiteX76" fmla="*/ 9803219 w 10485017"/>
              <a:gd name="connsiteY76" fmla="*/ 531628 h 3997842"/>
              <a:gd name="connsiteX77" fmla="*/ 9696893 w 10485017"/>
              <a:gd name="connsiteY77" fmla="*/ 574158 h 3997842"/>
              <a:gd name="connsiteX78" fmla="*/ 9696893 w 10485017"/>
              <a:gd name="connsiteY78" fmla="*/ 574158 h 3997842"/>
              <a:gd name="connsiteX0" fmla="*/ 9845749 w 10485017"/>
              <a:gd name="connsiteY0" fmla="*/ 446567 h 3997842"/>
              <a:gd name="connsiteX1" fmla="*/ 9845749 w 10485017"/>
              <a:gd name="connsiteY1" fmla="*/ 446567 h 3997842"/>
              <a:gd name="connsiteX2" fmla="*/ 9675628 w 10485017"/>
              <a:gd name="connsiteY2" fmla="*/ 531628 h 3997842"/>
              <a:gd name="connsiteX3" fmla="*/ 9548037 w 10485017"/>
              <a:gd name="connsiteY3" fmla="*/ 616688 h 3997842"/>
              <a:gd name="connsiteX4" fmla="*/ 9399182 w 10485017"/>
              <a:gd name="connsiteY4" fmla="*/ 659218 h 3997842"/>
              <a:gd name="connsiteX5" fmla="*/ 9271591 w 10485017"/>
              <a:gd name="connsiteY5" fmla="*/ 701749 h 3997842"/>
              <a:gd name="connsiteX6" fmla="*/ 9101470 w 10485017"/>
              <a:gd name="connsiteY6" fmla="*/ 723014 h 3997842"/>
              <a:gd name="connsiteX7" fmla="*/ 7293935 w 10485017"/>
              <a:gd name="connsiteY7" fmla="*/ 723014 h 3997842"/>
              <a:gd name="connsiteX8" fmla="*/ 6570921 w 10485017"/>
              <a:gd name="connsiteY8" fmla="*/ 701749 h 3997842"/>
              <a:gd name="connsiteX9" fmla="*/ 5613991 w 10485017"/>
              <a:gd name="connsiteY9" fmla="*/ 637953 h 3997842"/>
              <a:gd name="connsiteX10" fmla="*/ 5443870 w 10485017"/>
              <a:gd name="connsiteY10" fmla="*/ 616688 h 3997842"/>
              <a:gd name="connsiteX11" fmla="*/ 5337544 w 10485017"/>
              <a:gd name="connsiteY11" fmla="*/ 574158 h 3997842"/>
              <a:gd name="connsiteX12" fmla="*/ 5231219 w 10485017"/>
              <a:gd name="connsiteY12" fmla="*/ 552893 h 3997842"/>
              <a:gd name="connsiteX13" fmla="*/ 4933507 w 10485017"/>
              <a:gd name="connsiteY13" fmla="*/ 489097 h 3997842"/>
              <a:gd name="connsiteX14" fmla="*/ 4827182 w 10485017"/>
              <a:gd name="connsiteY14" fmla="*/ 467832 h 3997842"/>
              <a:gd name="connsiteX15" fmla="*/ 4678326 w 10485017"/>
              <a:gd name="connsiteY15" fmla="*/ 425302 h 3997842"/>
              <a:gd name="connsiteX16" fmla="*/ 4423144 w 10485017"/>
              <a:gd name="connsiteY16" fmla="*/ 382772 h 3997842"/>
              <a:gd name="connsiteX17" fmla="*/ 4231758 w 10485017"/>
              <a:gd name="connsiteY17" fmla="*/ 340242 h 3997842"/>
              <a:gd name="connsiteX18" fmla="*/ 3976577 w 10485017"/>
              <a:gd name="connsiteY18" fmla="*/ 276446 h 3997842"/>
              <a:gd name="connsiteX19" fmla="*/ 3891516 w 10485017"/>
              <a:gd name="connsiteY19" fmla="*/ 255181 h 3997842"/>
              <a:gd name="connsiteX20" fmla="*/ 3806456 w 10485017"/>
              <a:gd name="connsiteY20" fmla="*/ 233916 h 3997842"/>
              <a:gd name="connsiteX21" fmla="*/ 3742661 w 10485017"/>
              <a:gd name="connsiteY21" fmla="*/ 191386 h 3997842"/>
              <a:gd name="connsiteX22" fmla="*/ 3636335 w 10485017"/>
              <a:gd name="connsiteY22" fmla="*/ 148856 h 3997842"/>
              <a:gd name="connsiteX23" fmla="*/ 2232837 w 10485017"/>
              <a:gd name="connsiteY23" fmla="*/ 63795 h 3997842"/>
              <a:gd name="connsiteX24" fmla="*/ 1913861 w 10485017"/>
              <a:gd name="connsiteY24" fmla="*/ 21265 h 3997842"/>
              <a:gd name="connsiteX25" fmla="*/ 1850065 w 10485017"/>
              <a:gd name="connsiteY25" fmla="*/ 0 h 3997842"/>
              <a:gd name="connsiteX26" fmla="*/ 1446028 w 10485017"/>
              <a:gd name="connsiteY26" fmla="*/ 21265 h 3997842"/>
              <a:gd name="connsiteX27" fmla="*/ 1318437 w 10485017"/>
              <a:gd name="connsiteY27" fmla="*/ 63795 h 3997842"/>
              <a:gd name="connsiteX28" fmla="*/ 1254642 w 10485017"/>
              <a:gd name="connsiteY28" fmla="*/ 106325 h 3997842"/>
              <a:gd name="connsiteX29" fmla="*/ 1190847 w 10485017"/>
              <a:gd name="connsiteY29" fmla="*/ 127590 h 3997842"/>
              <a:gd name="connsiteX30" fmla="*/ 1148316 w 10485017"/>
              <a:gd name="connsiteY30" fmla="*/ 170121 h 3997842"/>
              <a:gd name="connsiteX31" fmla="*/ 1084521 w 10485017"/>
              <a:gd name="connsiteY31" fmla="*/ 191386 h 3997842"/>
              <a:gd name="connsiteX32" fmla="*/ 956930 w 10485017"/>
              <a:gd name="connsiteY32" fmla="*/ 255181 h 3997842"/>
              <a:gd name="connsiteX33" fmla="*/ 893135 w 10485017"/>
              <a:gd name="connsiteY33" fmla="*/ 297711 h 3997842"/>
              <a:gd name="connsiteX34" fmla="*/ 850605 w 10485017"/>
              <a:gd name="connsiteY34" fmla="*/ 340242 h 3997842"/>
              <a:gd name="connsiteX35" fmla="*/ 701749 w 10485017"/>
              <a:gd name="connsiteY35" fmla="*/ 404037 h 3997842"/>
              <a:gd name="connsiteX36" fmla="*/ 595423 w 10485017"/>
              <a:gd name="connsiteY36" fmla="*/ 425302 h 3997842"/>
              <a:gd name="connsiteX37" fmla="*/ 510363 w 10485017"/>
              <a:gd name="connsiteY37" fmla="*/ 467832 h 3997842"/>
              <a:gd name="connsiteX38" fmla="*/ 446568 w 10485017"/>
              <a:gd name="connsiteY38" fmla="*/ 489097 h 3997842"/>
              <a:gd name="connsiteX39" fmla="*/ 404037 w 10485017"/>
              <a:gd name="connsiteY39" fmla="*/ 531628 h 3997842"/>
              <a:gd name="connsiteX40" fmla="*/ 318977 w 10485017"/>
              <a:gd name="connsiteY40" fmla="*/ 893135 h 3997842"/>
              <a:gd name="connsiteX41" fmla="*/ 297712 w 10485017"/>
              <a:gd name="connsiteY41" fmla="*/ 956930 h 3997842"/>
              <a:gd name="connsiteX42" fmla="*/ 233916 w 10485017"/>
              <a:gd name="connsiteY42" fmla="*/ 1063256 h 3997842"/>
              <a:gd name="connsiteX43" fmla="*/ 212651 w 10485017"/>
              <a:gd name="connsiteY43" fmla="*/ 1127051 h 3997842"/>
              <a:gd name="connsiteX44" fmla="*/ 148856 w 10485017"/>
              <a:gd name="connsiteY44" fmla="*/ 1233376 h 3997842"/>
              <a:gd name="connsiteX45" fmla="*/ 127591 w 10485017"/>
              <a:gd name="connsiteY45" fmla="*/ 1318437 h 3997842"/>
              <a:gd name="connsiteX46" fmla="*/ 106326 w 10485017"/>
              <a:gd name="connsiteY46" fmla="*/ 1382232 h 3997842"/>
              <a:gd name="connsiteX47" fmla="*/ 85061 w 10485017"/>
              <a:gd name="connsiteY47" fmla="*/ 1488558 h 3997842"/>
              <a:gd name="connsiteX48" fmla="*/ 42530 w 10485017"/>
              <a:gd name="connsiteY48" fmla="*/ 1616149 h 3997842"/>
              <a:gd name="connsiteX49" fmla="*/ 0 w 10485017"/>
              <a:gd name="connsiteY49" fmla="*/ 1786270 h 3997842"/>
              <a:gd name="connsiteX50" fmla="*/ 127591 w 10485017"/>
              <a:gd name="connsiteY50" fmla="*/ 3062176 h 3997842"/>
              <a:gd name="connsiteX51" fmla="*/ 170121 w 10485017"/>
              <a:gd name="connsiteY51" fmla="*/ 3125972 h 3997842"/>
              <a:gd name="connsiteX52" fmla="*/ 212651 w 10485017"/>
              <a:gd name="connsiteY52" fmla="*/ 3274828 h 3997842"/>
              <a:gd name="connsiteX53" fmla="*/ 318977 w 10485017"/>
              <a:gd name="connsiteY53" fmla="*/ 3423683 h 3997842"/>
              <a:gd name="connsiteX54" fmla="*/ 361507 w 10485017"/>
              <a:gd name="connsiteY54" fmla="*/ 3572539 h 3997842"/>
              <a:gd name="connsiteX55" fmla="*/ 404037 w 10485017"/>
              <a:gd name="connsiteY55" fmla="*/ 3700130 h 3997842"/>
              <a:gd name="connsiteX56" fmla="*/ 489098 w 10485017"/>
              <a:gd name="connsiteY56" fmla="*/ 3806456 h 3997842"/>
              <a:gd name="connsiteX57" fmla="*/ 531628 w 10485017"/>
              <a:gd name="connsiteY57" fmla="*/ 3870251 h 3997842"/>
              <a:gd name="connsiteX58" fmla="*/ 637954 w 10485017"/>
              <a:gd name="connsiteY58" fmla="*/ 3891516 h 3997842"/>
              <a:gd name="connsiteX59" fmla="*/ 723014 w 10485017"/>
              <a:gd name="connsiteY59" fmla="*/ 3934046 h 3997842"/>
              <a:gd name="connsiteX60" fmla="*/ 5316279 w 10485017"/>
              <a:gd name="connsiteY60" fmla="*/ 3955311 h 3997842"/>
              <a:gd name="connsiteX61" fmla="*/ 5528930 w 10485017"/>
              <a:gd name="connsiteY61" fmla="*/ 3976576 h 3997842"/>
              <a:gd name="connsiteX62" fmla="*/ 5635256 w 10485017"/>
              <a:gd name="connsiteY62" fmla="*/ 3997842 h 3997842"/>
              <a:gd name="connsiteX63" fmla="*/ 10015870 w 10485017"/>
              <a:gd name="connsiteY63" fmla="*/ 3976576 h 3997842"/>
              <a:gd name="connsiteX64" fmla="*/ 10207256 w 10485017"/>
              <a:gd name="connsiteY64" fmla="*/ 3934046 h 3997842"/>
              <a:gd name="connsiteX65" fmla="*/ 10377377 w 10485017"/>
              <a:gd name="connsiteY65" fmla="*/ 3785190 h 3997842"/>
              <a:gd name="connsiteX66" fmla="*/ 10419907 w 10485017"/>
              <a:gd name="connsiteY66" fmla="*/ 3700130 h 3997842"/>
              <a:gd name="connsiteX67" fmla="*/ 10441172 w 10485017"/>
              <a:gd name="connsiteY67" fmla="*/ 3572539 h 3997842"/>
              <a:gd name="connsiteX68" fmla="*/ 10483702 w 10485017"/>
              <a:gd name="connsiteY68" fmla="*/ 3423683 h 3997842"/>
              <a:gd name="connsiteX69" fmla="*/ 10462437 w 10485017"/>
              <a:gd name="connsiteY69" fmla="*/ 1871330 h 3997842"/>
              <a:gd name="connsiteX70" fmla="*/ 10441172 w 10485017"/>
              <a:gd name="connsiteY70" fmla="*/ 893135 h 3997842"/>
              <a:gd name="connsiteX71" fmla="*/ 10334847 w 10485017"/>
              <a:gd name="connsiteY71" fmla="*/ 616688 h 3997842"/>
              <a:gd name="connsiteX72" fmla="*/ 10292316 w 10485017"/>
              <a:gd name="connsiteY72" fmla="*/ 574158 h 3997842"/>
              <a:gd name="connsiteX73" fmla="*/ 10185991 w 10485017"/>
              <a:gd name="connsiteY73" fmla="*/ 467832 h 3997842"/>
              <a:gd name="connsiteX74" fmla="*/ 9930809 w 10485017"/>
              <a:gd name="connsiteY74" fmla="*/ 489097 h 3997842"/>
              <a:gd name="connsiteX75" fmla="*/ 9803219 w 10485017"/>
              <a:gd name="connsiteY75" fmla="*/ 531628 h 3997842"/>
              <a:gd name="connsiteX76" fmla="*/ 9696893 w 10485017"/>
              <a:gd name="connsiteY76" fmla="*/ 574158 h 3997842"/>
              <a:gd name="connsiteX77" fmla="*/ 9696893 w 10485017"/>
              <a:gd name="connsiteY77" fmla="*/ 574158 h 3997842"/>
              <a:gd name="connsiteX0" fmla="*/ 9845749 w 10485017"/>
              <a:gd name="connsiteY0" fmla="*/ 446567 h 3997842"/>
              <a:gd name="connsiteX1" fmla="*/ 9845749 w 10485017"/>
              <a:gd name="connsiteY1" fmla="*/ 446567 h 3997842"/>
              <a:gd name="connsiteX2" fmla="*/ 9675628 w 10485017"/>
              <a:gd name="connsiteY2" fmla="*/ 531628 h 3997842"/>
              <a:gd name="connsiteX3" fmla="*/ 9548037 w 10485017"/>
              <a:gd name="connsiteY3" fmla="*/ 616688 h 3997842"/>
              <a:gd name="connsiteX4" fmla="*/ 9399182 w 10485017"/>
              <a:gd name="connsiteY4" fmla="*/ 659218 h 3997842"/>
              <a:gd name="connsiteX5" fmla="*/ 9271591 w 10485017"/>
              <a:gd name="connsiteY5" fmla="*/ 701749 h 3997842"/>
              <a:gd name="connsiteX6" fmla="*/ 9101470 w 10485017"/>
              <a:gd name="connsiteY6" fmla="*/ 723014 h 3997842"/>
              <a:gd name="connsiteX7" fmla="*/ 7293935 w 10485017"/>
              <a:gd name="connsiteY7" fmla="*/ 723014 h 3997842"/>
              <a:gd name="connsiteX8" fmla="*/ 6570921 w 10485017"/>
              <a:gd name="connsiteY8" fmla="*/ 701749 h 3997842"/>
              <a:gd name="connsiteX9" fmla="*/ 5443870 w 10485017"/>
              <a:gd name="connsiteY9" fmla="*/ 616688 h 3997842"/>
              <a:gd name="connsiteX10" fmla="*/ 5337544 w 10485017"/>
              <a:gd name="connsiteY10" fmla="*/ 574158 h 3997842"/>
              <a:gd name="connsiteX11" fmla="*/ 5231219 w 10485017"/>
              <a:gd name="connsiteY11" fmla="*/ 552893 h 3997842"/>
              <a:gd name="connsiteX12" fmla="*/ 4933507 w 10485017"/>
              <a:gd name="connsiteY12" fmla="*/ 489097 h 3997842"/>
              <a:gd name="connsiteX13" fmla="*/ 4827182 w 10485017"/>
              <a:gd name="connsiteY13" fmla="*/ 467832 h 3997842"/>
              <a:gd name="connsiteX14" fmla="*/ 4678326 w 10485017"/>
              <a:gd name="connsiteY14" fmla="*/ 425302 h 3997842"/>
              <a:gd name="connsiteX15" fmla="*/ 4423144 w 10485017"/>
              <a:gd name="connsiteY15" fmla="*/ 382772 h 3997842"/>
              <a:gd name="connsiteX16" fmla="*/ 4231758 w 10485017"/>
              <a:gd name="connsiteY16" fmla="*/ 340242 h 3997842"/>
              <a:gd name="connsiteX17" fmla="*/ 3976577 w 10485017"/>
              <a:gd name="connsiteY17" fmla="*/ 276446 h 3997842"/>
              <a:gd name="connsiteX18" fmla="*/ 3891516 w 10485017"/>
              <a:gd name="connsiteY18" fmla="*/ 255181 h 3997842"/>
              <a:gd name="connsiteX19" fmla="*/ 3806456 w 10485017"/>
              <a:gd name="connsiteY19" fmla="*/ 233916 h 3997842"/>
              <a:gd name="connsiteX20" fmla="*/ 3742661 w 10485017"/>
              <a:gd name="connsiteY20" fmla="*/ 191386 h 3997842"/>
              <a:gd name="connsiteX21" fmla="*/ 3636335 w 10485017"/>
              <a:gd name="connsiteY21" fmla="*/ 148856 h 3997842"/>
              <a:gd name="connsiteX22" fmla="*/ 2232837 w 10485017"/>
              <a:gd name="connsiteY22" fmla="*/ 63795 h 3997842"/>
              <a:gd name="connsiteX23" fmla="*/ 1913861 w 10485017"/>
              <a:gd name="connsiteY23" fmla="*/ 21265 h 3997842"/>
              <a:gd name="connsiteX24" fmla="*/ 1850065 w 10485017"/>
              <a:gd name="connsiteY24" fmla="*/ 0 h 3997842"/>
              <a:gd name="connsiteX25" fmla="*/ 1446028 w 10485017"/>
              <a:gd name="connsiteY25" fmla="*/ 21265 h 3997842"/>
              <a:gd name="connsiteX26" fmla="*/ 1318437 w 10485017"/>
              <a:gd name="connsiteY26" fmla="*/ 63795 h 3997842"/>
              <a:gd name="connsiteX27" fmla="*/ 1254642 w 10485017"/>
              <a:gd name="connsiteY27" fmla="*/ 106325 h 3997842"/>
              <a:gd name="connsiteX28" fmla="*/ 1190847 w 10485017"/>
              <a:gd name="connsiteY28" fmla="*/ 127590 h 3997842"/>
              <a:gd name="connsiteX29" fmla="*/ 1148316 w 10485017"/>
              <a:gd name="connsiteY29" fmla="*/ 170121 h 3997842"/>
              <a:gd name="connsiteX30" fmla="*/ 1084521 w 10485017"/>
              <a:gd name="connsiteY30" fmla="*/ 191386 h 3997842"/>
              <a:gd name="connsiteX31" fmla="*/ 956930 w 10485017"/>
              <a:gd name="connsiteY31" fmla="*/ 255181 h 3997842"/>
              <a:gd name="connsiteX32" fmla="*/ 893135 w 10485017"/>
              <a:gd name="connsiteY32" fmla="*/ 297711 h 3997842"/>
              <a:gd name="connsiteX33" fmla="*/ 850605 w 10485017"/>
              <a:gd name="connsiteY33" fmla="*/ 340242 h 3997842"/>
              <a:gd name="connsiteX34" fmla="*/ 701749 w 10485017"/>
              <a:gd name="connsiteY34" fmla="*/ 404037 h 3997842"/>
              <a:gd name="connsiteX35" fmla="*/ 595423 w 10485017"/>
              <a:gd name="connsiteY35" fmla="*/ 425302 h 3997842"/>
              <a:gd name="connsiteX36" fmla="*/ 510363 w 10485017"/>
              <a:gd name="connsiteY36" fmla="*/ 467832 h 3997842"/>
              <a:gd name="connsiteX37" fmla="*/ 446568 w 10485017"/>
              <a:gd name="connsiteY37" fmla="*/ 489097 h 3997842"/>
              <a:gd name="connsiteX38" fmla="*/ 404037 w 10485017"/>
              <a:gd name="connsiteY38" fmla="*/ 531628 h 3997842"/>
              <a:gd name="connsiteX39" fmla="*/ 318977 w 10485017"/>
              <a:gd name="connsiteY39" fmla="*/ 893135 h 3997842"/>
              <a:gd name="connsiteX40" fmla="*/ 297712 w 10485017"/>
              <a:gd name="connsiteY40" fmla="*/ 956930 h 3997842"/>
              <a:gd name="connsiteX41" fmla="*/ 233916 w 10485017"/>
              <a:gd name="connsiteY41" fmla="*/ 1063256 h 3997842"/>
              <a:gd name="connsiteX42" fmla="*/ 212651 w 10485017"/>
              <a:gd name="connsiteY42" fmla="*/ 1127051 h 3997842"/>
              <a:gd name="connsiteX43" fmla="*/ 148856 w 10485017"/>
              <a:gd name="connsiteY43" fmla="*/ 1233376 h 3997842"/>
              <a:gd name="connsiteX44" fmla="*/ 127591 w 10485017"/>
              <a:gd name="connsiteY44" fmla="*/ 1318437 h 3997842"/>
              <a:gd name="connsiteX45" fmla="*/ 106326 w 10485017"/>
              <a:gd name="connsiteY45" fmla="*/ 1382232 h 3997842"/>
              <a:gd name="connsiteX46" fmla="*/ 85061 w 10485017"/>
              <a:gd name="connsiteY46" fmla="*/ 1488558 h 3997842"/>
              <a:gd name="connsiteX47" fmla="*/ 42530 w 10485017"/>
              <a:gd name="connsiteY47" fmla="*/ 1616149 h 3997842"/>
              <a:gd name="connsiteX48" fmla="*/ 0 w 10485017"/>
              <a:gd name="connsiteY48" fmla="*/ 1786270 h 3997842"/>
              <a:gd name="connsiteX49" fmla="*/ 127591 w 10485017"/>
              <a:gd name="connsiteY49" fmla="*/ 3062176 h 3997842"/>
              <a:gd name="connsiteX50" fmla="*/ 170121 w 10485017"/>
              <a:gd name="connsiteY50" fmla="*/ 3125972 h 3997842"/>
              <a:gd name="connsiteX51" fmla="*/ 212651 w 10485017"/>
              <a:gd name="connsiteY51" fmla="*/ 3274828 h 3997842"/>
              <a:gd name="connsiteX52" fmla="*/ 318977 w 10485017"/>
              <a:gd name="connsiteY52" fmla="*/ 3423683 h 3997842"/>
              <a:gd name="connsiteX53" fmla="*/ 361507 w 10485017"/>
              <a:gd name="connsiteY53" fmla="*/ 3572539 h 3997842"/>
              <a:gd name="connsiteX54" fmla="*/ 404037 w 10485017"/>
              <a:gd name="connsiteY54" fmla="*/ 3700130 h 3997842"/>
              <a:gd name="connsiteX55" fmla="*/ 489098 w 10485017"/>
              <a:gd name="connsiteY55" fmla="*/ 3806456 h 3997842"/>
              <a:gd name="connsiteX56" fmla="*/ 531628 w 10485017"/>
              <a:gd name="connsiteY56" fmla="*/ 3870251 h 3997842"/>
              <a:gd name="connsiteX57" fmla="*/ 637954 w 10485017"/>
              <a:gd name="connsiteY57" fmla="*/ 3891516 h 3997842"/>
              <a:gd name="connsiteX58" fmla="*/ 723014 w 10485017"/>
              <a:gd name="connsiteY58" fmla="*/ 3934046 h 3997842"/>
              <a:gd name="connsiteX59" fmla="*/ 5316279 w 10485017"/>
              <a:gd name="connsiteY59" fmla="*/ 3955311 h 3997842"/>
              <a:gd name="connsiteX60" fmla="*/ 5528930 w 10485017"/>
              <a:gd name="connsiteY60" fmla="*/ 3976576 h 3997842"/>
              <a:gd name="connsiteX61" fmla="*/ 5635256 w 10485017"/>
              <a:gd name="connsiteY61" fmla="*/ 3997842 h 3997842"/>
              <a:gd name="connsiteX62" fmla="*/ 10015870 w 10485017"/>
              <a:gd name="connsiteY62" fmla="*/ 3976576 h 3997842"/>
              <a:gd name="connsiteX63" fmla="*/ 10207256 w 10485017"/>
              <a:gd name="connsiteY63" fmla="*/ 3934046 h 3997842"/>
              <a:gd name="connsiteX64" fmla="*/ 10377377 w 10485017"/>
              <a:gd name="connsiteY64" fmla="*/ 3785190 h 3997842"/>
              <a:gd name="connsiteX65" fmla="*/ 10419907 w 10485017"/>
              <a:gd name="connsiteY65" fmla="*/ 3700130 h 3997842"/>
              <a:gd name="connsiteX66" fmla="*/ 10441172 w 10485017"/>
              <a:gd name="connsiteY66" fmla="*/ 3572539 h 3997842"/>
              <a:gd name="connsiteX67" fmla="*/ 10483702 w 10485017"/>
              <a:gd name="connsiteY67" fmla="*/ 3423683 h 3997842"/>
              <a:gd name="connsiteX68" fmla="*/ 10462437 w 10485017"/>
              <a:gd name="connsiteY68" fmla="*/ 1871330 h 3997842"/>
              <a:gd name="connsiteX69" fmla="*/ 10441172 w 10485017"/>
              <a:gd name="connsiteY69" fmla="*/ 893135 h 3997842"/>
              <a:gd name="connsiteX70" fmla="*/ 10334847 w 10485017"/>
              <a:gd name="connsiteY70" fmla="*/ 616688 h 3997842"/>
              <a:gd name="connsiteX71" fmla="*/ 10292316 w 10485017"/>
              <a:gd name="connsiteY71" fmla="*/ 574158 h 3997842"/>
              <a:gd name="connsiteX72" fmla="*/ 10185991 w 10485017"/>
              <a:gd name="connsiteY72" fmla="*/ 467832 h 3997842"/>
              <a:gd name="connsiteX73" fmla="*/ 9930809 w 10485017"/>
              <a:gd name="connsiteY73" fmla="*/ 489097 h 3997842"/>
              <a:gd name="connsiteX74" fmla="*/ 9803219 w 10485017"/>
              <a:gd name="connsiteY74" fmla="*/ 531628 h 3997842"/>
              <a:gd name="connsiteX75" fmla="*/ 9696893 w 10485017"/>
              <a:gd name="connsiteY75" fmla="*/ 574158 h 3997842"/>
              <a:gd name="connsiteX76" fmla="*/ 9696893 w 10485017"/>
              <a:gd name="connsiteY76" fmla="*/ 574158 h 3997842"/>
              <a:gd name="connsiteX0" fmla="*/ 9845749 w 10485017"/>
              <a:gd name="connsiteY0" fmla="*/ 446567 h 3997842"/>
              <a:gd name="connsiteX1" fmla="*/ 9845749 w 10485017"/>
              <a:gd name="connsiteY1" fmla="*/ 446567 h 3997842"/>
              <a:gd name="connsiteX2" fmla="*/ 9675628 w 10485017"/>
              <a:gd name="connsiteY2" fmla="*/ 531628 h 3997842"/>
              <a:gd name="connsiteX3" fmla="*/ 9548037 w 10485017"/>
              <a:gd name="connsiteY3" fmla="*/ 616688 h 3997842"/>
              <a:gd name="connsiteX4" fmla="*/ 9399182 w 10485017"/>
              <a:gd name="connsiteY4" fmla="*/ 659218 h 3997842"/>
              <a:gd name="connsiteX5" fmla="*/ 9271591 w 10485017"/>
              <a:gd name="connsiteY5" fmla="*/ 701749 h 3997842"/>
              <a:gd name="connsiteX6" fmla="*/ 9101470 w 10485017"/>
              <a:gd name="connsiteY6" fmla="*/ 723014 h 3997842"/>
              <a:gd name="connsiteX7" fmla="*/ 7293935 w 10485017"/>
              <a:gd name="connsiteY7" fmla="*/ 723014 h 3997842"/>
              <a:gd name="connsiteX8" fmla="*/ 6570921 w 10485017"/>
              <a:gd name="connsiteY8" fmla="*/ 701749 h 3997842"/>
              <a:gd name="connsiteX9" fmla="*/ 5337544 w 10485017"/>
              <a:gd name="connsiteY9" fmla="*/ 574158 h 3997842"/>
              <a:gd name="connsiteX10" fmla="*/ 5231219 w 10485017"/>
              <a:gd name="connsiteY10" fmla="*/ 552893 h 3997842"/>
              <a:gd name="connsiteX11" fmla="*/ 4933507 w 10485017"/>
              <a:gd name="connsiteY11" fmla="*/ 489097 h 3997842"/>
              <a:gd name="connsiteX12" fmla="*/ 4827182 w 10485017"/>
              <a:gd name="connsiteY12" fmla="*/ 467832 h 3997842"/>
              <a:gd name="connsiteX13" fmla="*/ 4678326 w 10485017"/>
              <a:gd name="connsiteY13" fmla="*/ 425302 h 3997842"/>
              <a:gd name="connsiteX14" fmla="*/ 4423144 w 10485017"/>
              <a:gd name="connsiteY14" fmla="*/ 382772 h 3997842"/>
              <a:gd name="connsiteX15" fmla="*/ 4231758 w 10485017"/>
              <a:gd name="connsiteY15" fmla="*/ 340242 h 3997842"/>
              <a:gd name="connsiteX16" fmla="*/ 3976577 w 10485017"/>
              <a:gd name="connsiteY16" fmla="*/ 276446 h 3997842"/>
              <a:gd name="connsiteX17" fmla="*/ 3891516 w 10485017"/>
              <a:gd name="connsiteY17" fmla="*/ 255181 h 3997842"/>
              <a:gd name="connsiteX18" fmla="*/ 3806456 w 10485017"/>
              <a:gd name="connsiteY18" fmla="*/ 233916 h 3997842"/>
              <a:gd name="connsiteX19" fmla="*/ 3742661 w 10485017"/>
              <a:gd name="connsiteY19" fmla="*/ 191386 h 3997842"/>
              <a:gd name="connsiteX20" fmla="*/ 3636335 w 10485017"/>
              <a:gd name="connsiteY20" fmla="*/ 148856 h 3997842"/>
              <a:gd name="connsiteX21" fmla="*/ 2232837 w 10485017"/>
              <a:gd name="connsiteY21" fmla="*/ 63795 h 3997842"/>
              <a:gd name="connsiteX22" fmla="*/ 1913861 w 10485017"/>
              <a:gd name="connsiteY22" fmla="*/ 21265 h 3997842"/>
              <a:gd name="connsiteX23" fmla="*/ 1850065 w 10485017"/>
              <a:gd name="connsiteY23" fmla="*/ 0 h 3997842"/>
              <a:gd name="connsiteX24" fmla="*/ 1446028 w 10485017"/>
              <a:gd name="connsiteY24" fmla="*/ 21265 h 3997842"/>
              <a:gd name="connsiteX25" fmla="*/ 1318437 w 10485017"/>
              <a:gd name="connsiteY25" fmla="*/ 63795 h 3997842"/>
              <a:gd name="connsiteX26" fmla="*/ 1254642 w 10485017"/>
              <a:gd name="connsiteY26" fmla="*/ 106325 h 3997842"/>
              <a:gd name="connsiteX27" fmla="*/ 1190847 w 10485017"/>
              <a:gd name="connsiteY27" fmla="*/ 127590 h 3997842"/>
              <a:gd name="connsiteX28" fmla="*/ 1148316 w 10485017"/>
              <a:gd name="connsiteY28" fmla="*/ 170121 h 3997842"/>
              <a:gd name="connsiteX29" fmla="*/ 1084521 w 10485017"/>
              <a:gd name="connsiteY29" fmla="*/ 191386 h 3997842"/>
              <a:gd name="connsiteX30" fmla="*/ 956930 w 10485017"/>
              <a:gd name="connsiteY30" fmla="*/ 255181 h 3997842"/>
              <a:gd name="connsiteX31" fmla="*/ 893135 w 10485017"/>
              <a:gd name="connsiteY31" fmla="*/ 297711 h 3997842"/>
              <a:gd name="connsiteX32" fmla="*/ 850605 w 10485017"/>
              <a:gd name="connsiteY32" fmla="*/ 340242 h 3997842"/>
              <a:gd name="connsiteX33" fmla="*/ 701749 w 10485017"/>
              <a:gd name="connsiteY33" fmla="*/ 404037 h 3997842"/>
              <a:gd name="connsiteX34" fmla="*/ 595423 w 10485017"/>
              <a:gd name="connsiteY34" fmla="*/ 425302 h 3997842"/>
              <a:gd name="connsiteX35" fmla="*/ 510363 w 10485017"/>
              <a:gd name="connsiteY35" fmla="*/ 467832 h 3997842"/>
              <a:gd name="connsiteX36" fmla="*/ 446568 w 10485017"/>
              <a:gd name="connsiteY36" fmla="*/ 489097 h 3997842"/>
              <a:gd name="connsiteX37" fmla="*/ 404037 w 10485017"/>
              <a:gd name="connsiteY37" fmla="*/ 531628 h 3997842"/>
              <a:gd name="connsiteX38" fmla="*/ 318977 w 10485017"/>
              <a:gd name="connsiteY38" fmla="*/ 893135 h 3997842"/>
              <a:gd name="connsiteX39" fmla="*/ 297712 w 10485017"/>
              <a:gd name="connsiteY39" fmla="*/ 956930 h 3997842"/>
              <a:gd name="connsiteX40" fmla="*/ 233916 w 10485017"/>
              <a:gd name="connsiteY40" fmla="*/ 1063256 h 3997842"/>
              <a:gd name="connsiteX41" fmla="*/ 212651 w 10485017"/>
              <a:gd name="connsiteY41" fmla="*/ 1127051 h 3997842"/>
              <a:gd name="connsiteX42" fmla="*/ 148856 w 10485017"/>
              <a:gd name="connsiteY42" fmla="*/ 1233376 h 3997842"/>
              <a:gd name="connsiteX43" fmla="*/ 127591 w 10485017"/>
              <a:gd name="connsiteY43" fmla="*/ 1318437 h 3997842"/>
              <a:gd name="connsiteX44" fmla="*/ 106326 w 10485017"/>
              <a:gd name="connsiteY44" fmla="*/ 1382232 h 3997842"/>
              <a:gd name="connsiteX45" fmla="*/ 85061 w 10485017"/>
              <a:gd name="connsiteY45" fmla="*/ 1488558 h 3997842"/>
              <a:gd name="connsiteX46" fmla="*/ 42530 w 10485017"/>
              <a:gd name="connsiteY46" fmla="*/ 1616149 h 3997842"/>
              <a:gd name="connsiteX47" fmla="*/ 0 w 10485017"/>
              <a:gd name="connsiteY47" fmla="*/ 1786270 h 3997842"/>
              <a:gd name="connsiteX48" fmla="*/ 127591 w 10485017"/>
              <a:gd name="connsiteY48" fmla="*/ 3062176 h 3997842"/>
              <a:gd name="connsiteX49" fmla="*/ 170121 w 10485017"/>
              <a:gd name="connsiteY49" fmla="*/ 3125972 h 3997842"/>
              <a:gd name="connsiteX50" fmla="*/ 212651 w 10485017"/>
              <a:gd name="connsiteY50" fmla="*/ 3274828 h 3997842"/>
              <a:gd name="connsiteX51" fmla="*/ 318977 w 10485017"/>
              <a:gd name="connsiteY51" fmla="*/ 3423683 h 3997842"/>
              <a:gd name="connsiteX52" fmla="*/ 361507 w 10485017"/>
              <a:gd name="connsiteY52" fmla="*/ 3572539 h 3997842"/>
              <a:gd name="connsiteX53" fmla="*/ 404037 w 10485017"/>
              <a:gd name="connsiteY53" fmla="*/ 3700130 h 3997842"/>
              <a:gd name="connsiteX54" fmla="*/ 489098 w 10485017"/>
              <a:gd name="connsiteY54" fmla="*/ 3806456 h 3997842"/>
              <a:gd name="connsiteX55" fmla="*/ 531628 w 10485017"/>
              <a:gd name="connsiteY55" fmla="*/ 3870251 h 3997842"/>
              <a:gd name="connsiteX56" fmla="*/ 637954 w 10485017"/>
              <a:gd name="connsiteY56" fmla="*/ 3891516 h 3997842"/>
              <a:gd name="connsiteX57" fmla="*/ 723014 w 10485017"/>
              <a:gd name="connsiteY57" fmla="*/ 3934046 h 3997842"/>
              <a:gd name="connsiteX58" fmla="*/ 5316279 w 10485017"/>
              <a:gd name="connsiteY58" fmla="*/ 3955311 h 3997842"/>
              <a:gd name="connsiteX59" fmla="*/ 5528930 w 10485017"/>
              <a:gd name="connsiteY59" fmla="*/ 3976576 h 3997842"/>
              <a:gd name="connsiteX60" fmla="*/ 5635256 w 10485017"/>
              <a:gd name="connsiteY60" fmla="*/ 3997842 h 3997842"/>
              <a:gd name="connsiteX61" fmla="*/ 10015870 w 10485017"/>
              <a:gd name="connsiteY61" fmla="*/ 3976576 h 3997842"/>
              <a:gd name="connsiteX62" fmla="*/ 10207256 w 10485017"/>
              <a:gd name="connsiteY62" fmla="*/ 3934046 h 3997842"/>
              <a:gd name="connsiteX63" fmla="*/ 10377377 w 10485017"/>
              <a:gd name="connsiteY63" fmla="*/ 3785190 h 3997842"/>
              <a:gd name="connsiteX64" fmla="*/ 10419907 w 10485017"/>
              <a:gd name="connsiteY64" fmla="*/ 3700130 h 3997842"/>
              <a:gd name="connsiteX65" fmla="*/ 10441172 w 10485017"/>
              <a:gd name="connsiteY65" fmla="*/ 3572539 h 3997842"/>
              <a:gd name="connsiteX66" fmla="*/ 10483702 w 10485017"/>
              <a:gd name="connsiteY66" fmla="*/ 3423683 h 3997842"/>
              <a:gd name="connsiteX67" fmla="*/ 10462437 w 10485017"/>
              <a:gd name="connsiteY67" fmla="*/ 1871330 h 3997842"/>
              <a:gd name="connsiteX68" fmla="*/ 10441172 w 10485017"/>
              <a:gd name="connsiteY68" fmla="*/ 893135 h 3997842"/>
              <a:gd name="connsiteX69" fmla="*/ 10334847 w 10485017"/>
              <a:gd name="connsiteY69" fmla="*/ 616688 h 3997842"/>
              <a:gd name="connsiteX70" fmla="*/ 10292316 w 10485017"/>
              <a:gd name="connsiteY70" fmla="*/ 574158 h 3997842"/>
              <a:gd name="connsiteX71" fmla="*/ 10185991 w 10485017"/>
              <a:gd name="connsiteY71" fmla="*/ 467832 h 3997842"/>
              <a:gd name="connsiteX72" fmla="*/ 9930809 w 10485017"/>
              <a:gd name="connsiteY72" fmla="*/ 489097 h 3997842"/>
              <a:gd name="connsiteX73" fmla="*/ 9803219 w 10485017"/>
              <a:gd name="connsiteY73" fmla="*/ 531628 h 3997842"/>
              <a:gd name="connsiteX74" fmla="*/ 9696893 w 10485017"/>
              <a:gd name="connsiteY74" fmla="*/ 574158 h 3997842"/>
              <a:gd name="connsiteX75" fmla="*/ 9696893 w 10485017"/>
              <a:gd name="connsiteY75" fmla="*/ 574158 h 3997842"/>
              <a:gd name="connsiteX0" fmla="*/ 9845749 w 10485017"/>
              <a:gd name="connsiteY0" fmla="*/ 446567 h 3997842"/>
              <a:gd name="connsiteX1" fmla="*/ 9845749 w 10485017"/>
              <a:gd name="connsiteY1" fmla="*/ 446567 h 3997842"/>
              <a:gd name="connsiteX2" fmla="*/ 9675628 w 10485017"/>
              <a:gd name="connsiteY2" fmla="*/ 531628 h 3997842"/>
              <a:gd name="connsiteX3" fmla="*/ 9548037 w 10485017"/>
              <a:gd name="connsiteY3" fmla="*/ 616688 h 3997842"/>
              <a:gd name="connsiteX4" fmla="*/ 9399182 w 10485017"/>
              <a:gd name="connsiteY4" fmla="*/ 659218 h 3997842"/>
              <a:gd name="connsiteX5" fmla="*/ 9271591 w 10485017"/>
              <a:gd name="connsiteY5" fmla="*/ 701749 h 3997842"/>
              <a:gd name="connsiteX6" fmla="*/ 9101470 w 10485017"/>
              <a:gd name="connsiteY6" fmla="*/ 723014 h 3997842"/>
              <a:gd name="connsiteX7" fmla="*/ 7293935 w 10485017"/>
              <a:gd name="connsiteY7" fmla="*/ 723014 h 3997842"/>
              <a:gd name="connsiteX8" fmla="*/ 6570921 w 10485017"/>
              <a:gd name="connsiteY8" fmla="*/ 701749 h 3997842"/>
              <a:gd name="connsiteX9" fmla="*/ 5231219 w 10485017"/>
              <a:gd name="connsiteY9" fmla="*/ 552893 h 3997842"/>
              <a:gd name="connsiteX10" fmla="*/ 4933507 w 10485017"/>
              <a:gd name="connsiteY10" fmla="*/ 489097 h 3997842"/>
              <a:gd name="connsiteX11" fmla="*/ 4827182 w 10485017"/>
              <a:gd name="connsiteY11" fmla="*/ 467832 h 3997842"/>
              <a:gd name="connsiteX12" fmla="*/ 4678326 w 10485017"/>
              <a:gd name="connsiteY12" fmla="*/ 425302 h 3997842"/>
              <a:gd name="connsiteX13" fmla="*/ 4423144 w 10485017"/>
              <a:gd name="connsiteY13" fmla="*/ 382772 h 3997842"/>
              <a:gd name="connsiteX14" fmla="*/ 4231758 w 10485017"/>
              <a:gd name="connsiteY14" fmla="*/ 340242 h 3997842"/>
              <a:gd name="connsiteX15" fmla="*/ 3976577 w 10485017"/>
              <a:gd name="connsiteY15" fmla="*/ 276446 h 3997842"/>
              <a:gd name="connsiteX16" fmla="*/ 3891516 w 10485017"/>
              <a:gd name="connsiteY16" fmla="*/ 255181 h 3997842"/>
              <a:gd name="connsiteX17" fmla="*/ 3806456 w 10485017"/>
              <a:gd name="connsiteY17" fmla="*/ 233916 h 3997842"/>
              <a:gd name="connsiteX18" fmla="*/ 3742661 w 10485017"/>
              <a:gd name="connsiteY18" fmla="*/ 191386 h 3997842"/>
              <a:gd name="connsiteX19" fmla="*/ 3636335 w 10485017"/>
              <a:gd name="connsiteY19" fmla="*/ 148856 h 3997842"/>
              <a:gd name="connsiteX20" fmla="*/ 2232837 w 10485017"/>
              <a:gd name="connsiteY20" fmla="*/ 63795 h 3997842"/>
              <a:gd name="connsiteX21" fmla="*/ 1913861 w 10485017"/>
              <a:gd name="connsiteY21" fmla="*/ 21265 h 3997842"/>
              <a:gd name="connsiteX22" fmla="*/ 1850065 w 10485017"/>
              <a:gd name="connsiteY22" fmla="*/ 0 h 3997842"/>
              <a:gd name="connsiteX23" fmla="*/ 1446028 w 10485017"/>
              <a:gd name="connsiteY23" fmla="*/ 21265 h 3997842"/>
              <a:gd name="connsiteX24" fmla="*/ 1318437 w 10485017"/>
              <a:gd name="connsiteY24" fmla="*/ 63795 h 3997842"/>
              <a:gd name="connsiteX25" fmla="*/ 1254642 w 10485017"/>
              <a:gd name="connsiteY25" fmla="*/ 106325 h 3997842"/>
              <a:gd name="connsiteX26" fmla="*/ 1190847 w 10485017"/>
              <a:gd name="connsiteY26" fmla="*/ 127590 h 3997842"/>
              <a:gd name="connsiteX27" fmla="*/ 1148316 w 10485017"/>
              <a:gd name="connsiteY27" fmla="*/ 170121 h 3997842"/>
              <a:gd name="connsiteX28" fmla="*/ 1084521 w 10485017"/>
              <a:gd name="connsiteY28" fmla="*/ 191386 h 3997842"/>
              <a:gd name="connsiteX29" fmla="*/ 956930 w 10485017"/>
              <a:gd name="connsiteY29" fmla="*/ 255181 h 3997842"/>
              <a:gd name="connsiteX30" fmla="*/ 893135 w 10485017"/>
              <a:gd name="connsiteY30" fmla="*/ 297711 h 3997842"/>
              <a:gd name="connsiteX31" fmla="*/ 850605 w 10485017"/>
              <a:gd name="connsiteY31" fmla="*/ 340242 h 3997842"/>
              <a:gd name="connsiteX32" fmla="*/ 701749 w 10485017"/>
              <a:gd name="connsiteY32" fmla="*/ 404037 h 3997842"/>
              <a:gd name="connsiteX33" fmla="*/ 595423 w 10485017"/>
              <a:gd name="connsiteY33" fmla="*/ 425302 h 3997842"/>
              <a:gd name="connsiteX34" fmla="*/ 510363 w 10485017"/>
              <a:gd name="connsiteY34" fmla="*/ 467832 h 3997842"/>
              <a:gd name="connsiteX35" fmla="*/ 446568 w 10485017"/>
              <a:gd name="connsiteY35" fmla="*/ 489097 h 3997842"/>
              <a:gd name="connsiteX36" fmla="*/ 404037 w 10485017"/>
              <a:gd name="connsiteY36" fmla="*/ 531628 h 3997842"/>
              <a:gd name="connsiteX37" fmla="*/ 318977 w 10485017"/>
              <a:gd name="connsiteY37" fmla="*/ 893135 h 3997842"/>
              <a:gd name="connsiteX38" fmla="*/ 297712 w 10485017"/>
              <a:gd name="connsiteY38" fmla="*/ 956930 h 3997842"/>
              <a:gd name="connsiteX39" fmla="*/ 233916 w 10485017"/>
              <a:gd name="connsiteY39" fmla="*/ 1063256 h 3997842"/>
              <a:gd name="connsiteX40" fmla="*/ 212651 w 10485017"/>
              <a:gd name="connsiteY40" fmla="*/ 1127051 h 3997842"/>
              <a:gd name="connsiteX41" fmla="*/ 148856 w 10485017"/>
              <a:gd name="connsiteY41" fmla="*/ 1233376 h 3997842"/>
              <a:gd name="connsiteX42" fmla="*/ 127591 w 10485017"/>
              <a:gd name="connsiteY42" fmla="*/ 1318437 h 3997842"/>
              <a:gd name="connsiteX43" fmla="*/ 106326 w 10485017"/>
              <a:gd name="connsiteY43" fmla="*/ 1382232 h 3997842"/>
              <a:gd name="connsiteX44" fmla="*/ 85061 w 10485017"/>
              <a:gd name="connsiteY44" fmla="*/ 1488558 h 3997842"/>
              <a:gd name="connsiteX45" fmla="*/ 42530 w 10485017"/>
              <a:gd name="connsiteY45" fmla="*/ 1616149 h 3997842"/>
              <a:gd name="connsiteX46" fmla="*/ 0 w 10485017"/>
              <a:gd name="connsiteY46" fmla="*/ 1786270 h 3997842"/>
              <a:gd name="connsiteX47" fmla="*/ 127591 w 10485017"/>
              <a:gd name="connsiteY47" fmla="*/ 3062176 h 3997842"/>
              <a:gd name="connsiteX48" fmla="*/ 170121 w 10485017"/>
              <a:gd name="connsiteY48" fmla="*/ 3125972 h 3997842"/>
              <a:gd name="connsiteX49" fmla="*/ 212651 w 10485017"/>
              <a:gd name="connsiteY49" fmla="*/ 3274828 h 3997842"/>
              <a:gd name="connsiteX50" fmla="*/ 318977 w 10485017"/>
              <a:gd name="connsiteY50" fmla="*/ 3423683 h 3997842"/>
              <a:gd name="connsiteX51" fmla="*/ 361507 w 10485017"/>
              <a:gd name="connsiteY51" fmla="*/ 3572539 h 3997842"/>
              <a:gd name="connsiteX52" fmla="*/ 404037 w 10485017"/>
              <a:gd name="connsiteY52" fmla="*/ 3700130 h 3997842"/>
              <a:gd name="connsiteX53" fmla="*/ 489098 w 10485017"/>
              <a:gd name="connsiteY53" fmla="*/ 3806456 h 3997842"/>
              <a:gd name="connsiteX54" fmla="*/ 531628 w 10485017"/>
              <a:gd name="connsiteY54" fmla="*/ 3870251 h 3997842"/>
              <a:gd name="connsiteX55" fmla="*/ 637954 w 10485017"/>
              <a:gd name="connsiteY55" fmla="*/ 3891516 h 3997842"/>
              <a:gd name="connsiteX56" fmla="*/ 723014 w 10485017"/>
              <a:gd name="connsiteY56" fmla="*/ 3934046 h 3997842"/>
              <a:gd name="connsiteX57" fmla="*/ 5316279 w 10485017"/>
              <a:gd name="connsiteY57" fmla="*/ 3955311 h 3997842"/>
              <a:gd name="connsiteX58" fmla="*/ 5528930 w 10485017"/>
              <a:gd name="connsiteY58" fmla="*/ 3976576 h 3997842"/>
              <a:gd name="connsiteX59" fmla="*/ 5635256 w 10485017"/>
              <a:gd name="connsiteY59" fmla="*/ 3997842 h 3997842"/>
              <a:gd name="connsiteX60" fmla="*/ 10015870 w 10485017"/>
              <a:gd name="connsiteY60" fmla="*/ 3976576 h 3997842"/>
              <a:gd name="connsiteX61" fmla="*/ 10207256 w 10485017"/>
              <a:gd name="connsiteY61" fmla="*/ 3934046 h 3997842"/>
              <a:gd name="connsiteX62" fmla="*/ 10377377 w 10485017"/>
              <a:gd name="connsiteY62" fmla="*/ 3785190 h 3997842"/>
              <a:gd name="connsiteX63" fmla="*/ 10419907 w 10485017"/>
              <a:gd name="connsiteY63" fmla="*/ 3700130 h 3997842"/>
              <a:gd name="connsiteX64" fmla="*/ 10441172 w 10485017"/>
              <a:gd name="connsiteY64" fmla="*/ 3572539 h 3997842"/>
              <a:gd name="connsiteX65" fmla="*/ 10483702 w 10485017"/>
              <a:gd name="connsiteY65" fmla="*/ 3423683 h 3997842"/>
              <a:gd name="connsiteX66" fmla="*/ 10462437 w 10485017"/>
              <a:gd name="connsiteY66" fmla="*/ 1871330 h 3997842"/>
              <a:gd name="connsiteX67" fmla="*/ 10441172 w 10485017"/>
              <a:gd name="connsiteY67" fmla="*/ 893135 h 3997842"/>
              <a:gd name="connsiteX68" fmla="*/ 10334847 w 10485017"/>
              <a:gd name="connsiteY68" fmla="*/ 616688 h 3997842"/>
              <a:gd name="connsiteX69" fmla="*/ 10292316 w 10485017"/>
              <a:gd name="connsiteY69" fmla="*/ 574158 h 3997842"/>
              <a:gd name="connsiteX70" fmla="*/ 10185991 w 10485017"/>
              <a:gd name="connsiteY70" fmla="*/ 467832 h 3997842"/>
              <a:gd name="connsiteX71" fmla="*/ 9930809 w 10485017"/>
              <a:gd name="connsiteY71" fmla="*/ 489097 h 3997842"/>
              <a:gd name="connsiteX72" fmla="*/ 9803219 w 10485017"/>
              <a:gd name="connsiteY72" fmla="*/ 531628 h 3997842"/>
              <a:gd name="connsiteX73" fmla="*/ 9696893 w 10485017"/>
              <a:gd name="connsiteY73" fmla="*/ 574158 h 3997842"/>
              <a:gd name="connsiteX74" fmla="*/ 9696893 w 10485017"/>
              <a:gd name="connsiteY74" fmla="*/ 574158 h 3997842"/>
              <a:gd name="connsiteX0" fmla="*/ 9845749 w 10485017"/>
              <a:gd name="connsiteY0" fmla="*/ 446567 h 3997842"/>
              <a:gd name="connsiteX1" fmla="*/ 9845749 w 10485017"/>
              <a:gd name="connsiteY1" fmla="*/ 446567 h 3997842"/>
              <a:gd name="connsiteX2" fmla="*/ 9675628 w 10485017"/>
              <a:gd name="connsiteY2" fmla="*/ 531628 h 3997842"/>
              <a:gd name="connsiteX3" fmla="*/ 9548037 w 10485017"/>
              <a:gd name="connsiteY3" fmla="*/ 616688 h 3997842"/>
              <a:gd name="connsiteX4" fmla="*/ 9399182 w 10485017"/>
              <a:gd name="connsiteY4" fmla="*/ 659218 h 3997842"/>
              <a:gd name="connsiteX5" fmla="*/ 9271591 w 10485017"/>
              <a:gd name="connsiteY5" fmla="*/ 701749 h 3997842"/>
              <a:gd name="connsiteX6" fmla="*/ 9101470 w 10485017"/>
              <a:gd name="connsiteY6" fmla="*/ 723014 h 3997842"/>
              <a:gd name="connsiteX7" fmla="*/ 7293935 w 10485017"/>
              <a:gd name="connsiteY7" fmla="*/ 723014 h 3997842"/>
              <a:gd name="connsiteX8" fmla="*/ 6570921 w 10485017"/>
              <a:gd name="connsiteY8" fmla="*/ 701749 h 3997842"/>
              <a:gd name="connsiteX9" fmla="*/ 4933507 w 10485017"/>
              <a:gd name="connsiteY9" fmla="*/ 489097 h 3997842"/>
              <a:gd name="connsiteX10" fmla="*/ 4827182 w 10485017"/>
              <a:gd name="connsiteY10" fmla="*/ 467832 h 3997842"/>
              <a:gd name="connsiteX11" fmla="*/ 4678326 w 10485017"/>
              <a:gd name="connsiteY11" fmla="*/ 425302 h 3997842"/>
              <a:gd name="connsiteX12" fmla="*/ 4423144 w 10485017"/>
              <a:gd name="connsiteY12" fmla="*/ 382772 h 3997842"/>
              <a:gd name="connsiteX13" fmla="*/ 4231758 w 10485017"/>
              <a:gd name="connsiteY13" fmla="*/ 340242 h 3997842"/>
              <a:gd name="connsiteX14" fmla="*/ 3976577 w 10485017"/>
              <a:gd name="connsiteY14" fmla="*/ 276446 h 3997842"/>
              <a:gd name="connsiteX15" fmla="*/ 3891516 w 10485017"/>
              <a:gd name="connsiteY15" fmla="*/ 255181 h 3997842"/>
              <a:gd name="connsiteX16" fmla="*/ 3806456 w 10485017"/>
              <a:gd name="connsiteY16" fmla="*/ 233916 h 3997842"/>
              <a:gd name="connsiteX17" fmla="*/ 3742661 w 10485017"/>
              <a:gd name="connsiteY17" fmla="*/ 191386 h 3997842"/>
              <a:gd name="connsiteX18" fmla="*/ 3636335 w 10485017"/>
              <a:gd name="connsiteY18" fmla="*/ 148856 h 3997842"/>
              <a:gd name="connsiteX19" fmla="*/ 2232837 w 10485017"/>
              <a:gd name="connsiteY19" fmla="*/ 63795 h 3997842"/>
              <a:gd name="connsiteX20" fmla="*/ 1913861 w 10485017"/>
              <a:gd name="connsiteY20" fmla="*/ 21265 h 3997842"/>
              <a:gd name="connsiteX21" fmla="*/ 1850065 w 10485017"/>
              <a:gd name="connsiteY21" fmla="*/ 0 h 3997842"/>
              <a:gd name="connsiteX22" fmla="*/ 1446028 w 10485017"/>
              <a:gd name="connsiteY22" fmla="*/ 21265 h 3997842"/>
              <a:gd name="connsiteX23" fmla="*/ 1318437 w 10485017"/>
              <a:gd name="connsiteY23" fmla="*/ 63795 h 3997842"/>
              <a:gd name="connsiteX24" fmla="*/ 1254642 w 10485017"/>
              <a:gd name="connsiteY24" fmla="*/ 106325 h 3997842"/>
              <a:gd name="connsiteX25" fmla="*/ 1190847 w 10485017"/>
              <a:gd name="connsiteY25" fmla="*/ 127590 h 3997842"/>
              <a:gd name="connsiteX26" fmla="*/ 1148316 w 10485017"/>
              <a:gd name="connsiteY26" fmla="*/ 170121 h 3997842"/>
              <a:gd name="connsiteX27" fmla="*/ 1084521 w 10485017"/>
              <a:gd name="connsiteY27" fmla="*/ 191386 h 3997842"/>
              <a:gd name="connsiteX28" fmla="*/ 956930 w 10485017"/>
              <a:gd name="connsiteY28" fmla="*/ 255181 h 3997842"/>
              <a:gd name="connsiteX29" fmla="*/ 893135 w 10485017"/>
              <a:gd name="connsiteY29" fmla="*/ 297711 h 3997842"/>
              <a:gd name="connsiteX30" fmla="*/ 850605 w 10485017"/>
              <a:gd name="connsiteY30" fmla="*/ 340242 h 3997842"/>
              <a:gd name="connsiteX31" fmla="*/ 701749 w 10485017"/>
              <a:gd name="connsiteY31" fmla="*/ 404037 h 3997842"/>
              <a:gd name="connsiteX32" fmla="*/ 595423 w 10485017"/>
              <a:gd name="connsiteY32" fmla="*/ 425302 h 3997842"/>
              <a:gd name="connsiteX33" fmla="*/ 510363 w 10485017"/>
              <a:gd name="connsiteY33" fmla="*/ 467832 h 3997842"/>
              <a:gd name="connsiteX34" fmla="*/ 446568 w 10485017"/>
              <a:gd name="connsiteY34" fmla="*/ 489097 h 3997842"/>
              <a:gd name="connsiteX35" fmla="*/ 404037 w 10485017"/>
              <a:gd name="connsiteY35" fmla="*/ 531628 h 3997842"/>
              <a:gd name="connsiteX36" fmla="*/ 318977 w 10485017"/>
              <a:gd name="connsiteY36" fmla="*/ 893135 h 3997842"/>
              <a:gd name="connsiteX37" fmla="*/ 297712 w 10485017"/>
              <a:gd name="connsiteY37" fmla="*/ 956930 h 3997842"/>
              <a:gd name="connsiteX38" fmla="*/ 233916 w 10485017"/>
              <a:gd name="connsiteY38" fmla="*/ 1063256 h 3997842"/>
              <a:gd name="connsiteX39" fmla="*/ 212651 w 10485017"/>
              <a:gd name="connsiteY39" fmla="*/ 1127051 h 3997842"/>
              <a:gd name="connsiteX40" fmla="*/ 148856 w 10485017"/>
              <a:gd name="connsiteY40" fmla="*/ 1233376 h 3997842"/>
              <a:gd name="connsiteX41" fmla="*/ 127591 w 10485017"/>
              <a:gd name="connsiteY41" fmla="*/ 1318437 h 3997842"/>
              <a:gd name="connsiteX42" fmla="*/ 106326 w 10485017"/>
              <a:gd name="connsiteY42" fmla="*/ 1382232 h 3997842"/>
              <a:gd name="connsiteX43" fmla="*/ 85061 w 10485017"/>
              <a:gd name="connsiteY43" fmla="*/ 1488558 h 3997842"/>
              <a:gd name="connsiteX44" fmla="*/ 42530 w 10485017"/>
              <a:gd name="connsiteY44" fmla="*/ 1616149 h 3997842"/>
              <a:gd name="connsiteX45" fmla="*/ 0 w 10485017"/>
              <a:gd name="connsiteY45" fmla="*/ 1786270 h 3997842"/>
              <a:gd name="connsiteX46" fmla="*/ 127591 w 10485017"/>
              <a:gd name="connsiteY46" fmla="*/ 3062176 h 3997842"/>
              <a:gd name="connsiteX47" fmla="*/ 170121 w 10485017"/>
              <a:gd name="connsiteY47" fmla="*/ 3125972 h 3997842"/>
              <a:gd name="connsiteX48" fmla="*/ 212651 w 10485017"/>
              <a:gd name="connsiteY48" fmla="*/ 3274828 h 3997842"/>
              <a:gd name="connsiteX49" fmla="*/ 318977 w 10485017"/>
              <a:gd name="connsiteY49" fmla="*/ 3423683 h 3997842"/>
              <a:gd name="connsiteX50" fmla="*/ 361507 w 10485017"/>
              <a:gd name="connsiteY50" fmla="*/ 3572539 h 3997842"/>
              <a:gd name="connsiteX51" fmla="*/ 404037 w 10485017"/>
              <a:gd name="connsiteY51" fmla="*/ 3700130 h 3997842"/>
              <a:gd name="connsiteX52" fmla="*/ 489098 w 10485017"/>
              <a:gd name="connsiteY52" fmla="*/ 3806456 h 3997842"/>
              <a:gd name="connsiteX53" fmla="*/ 531628 w 10485017"/>
              <a:gd name="connsiteY53" fmla="*/ 3870251 h 3997842"/>
              <a:gd name="connsiteX54" fmla="*/ 637954 w 10485017"/>
              <a:gd name="connsiteY54" fmla="*/ 3891516 h 3997842"/>
              <a:gd name="connsiteX55" fmla="*/ 723014 w 10485017"/>
              <a:gd name="connsiteY55" fmla="*/ 3934046 h 3997842"/>
              <a:gd name="connsiteX56" fmla="*/ 5316279 w 10485017"/>
              <a:gd name="connsiteY56" fmla="*/ 3955311 h 3997842"/>
              <a:gd name="connsiteX57" fmla="*/ 5528930 w 10485017"/>
              <a:gd name="connsiteY57" fmla="*/ 3976576 h 3997842"/>
              <a:gd name="connsiteX58" fmla="*/ 5635256 w 10485017"/>
              <a:gd name="connsiteY58" fmla="*/ 3997842 h 3997842"/>
              <a:gd name="connsiteX59" fmla="*/ 10015870 w 10485017"/>
              <a:gd name="connsiteY59" fmla="*/ 3976576 h 3997842"/>
              <a:gd name="connsiteX60" fmla="*/ 10207256 w 10485017"/>
              <a:gd name="connsiteY60" fmla="*/ 3934046 h 3997842"/>
              <a:gd name="connsiteX61" fmla="*/ 10377377 w 10485017"/>
              <a:gd name="connsiteY61" fmla="*/ 3785190 h 3997842"/>
              <a:gd name="connsiteX62" fmla="*/ 10419907 w 10485017"/>
              <a:gd name="connsiteY62" fmla="*/ 3700130 h 3997842"/>
              <a:gd name="connsiteX63" fmla="*/ 10441172 w 10485017"/>
              <a:gd name="connsiteY63" fmla="*/ 3572539 h 3997842"/>
              <a:gd name="connsiteX64" fmla="*/ 10483702 w 10485017"/>
              <a:gd name="connsiteY64" fmla="*/ 3423683 h 3997842"/>
              <a:gd name="connsiteX65" fmla="*/ 10462437 w 10485017"/>
              <a:gd name="connsiteY65" fmla="*/ 1871330 h 3997842"/>
              <a:gd name="connsiteX66" fmla="*/ 10441172 w 10485017"/>
              <a:gd name="connsiteY66" fmla="*/ 893135 h 3997842"/>
              <a:gd name="connsiteX67" fmla="*/ 10334847 w 10485017"/>
              <a:gd name="connsiteY67" fmla="*/ 616688 h 3997842"/>
              <a:gd name="connsiteX68" fmla="*/ 10292316 w 10485017"/>
              <a:gd name="connsiteY68" fmla="*/ 574158 h 3997842"/>
              <a:gd name="connsiteX69" fmla="*/ 10185991 w 10485017"/>
              <a:gd name="connsiteY69" fmla="*/ 467832 h 3997842"/>
              <a:gd name="connsiteX70" fmla="*/ 9930809 w 10485017"/>
              <a:gd name="connsiteY70" fmla="*/ 489097 h 3997842"/>
              <a:gd name="connsiteX71" fmla="*/ 9803219 w 10485017"/>
              <a:gd name="connsiteY71" fmla="*/ 531628 h 3997842"/>
              <a:gd name="connsiteX72" fmla="*/ 9696893 w 10485017"/>
              <a:gd name="connsiteY72" fmla="*/ 574158 h 3997842"/>
              <a:gd name="connsiteX73" fmla="*/ 9696893 w 10485017"/>
              <a:gd name="connsiteY73" fmla="*/ 574158 h 3997842"/>
              <a:gd name="connsiteX0" fmla="*/ 9845749 w 10485017"/>
              <a:gd name="connsiteY0" fmla="*/ 1139819 h 4691094"/>
              <a:gd name="connsiteX1" fmla="*/ 9845749 w 10485017"/>
              <a:gd name="connsiteY1" fmla="*/ 1139819 h 4691094"/>
              <a:gd name="connsiteX2" fmla="*/ 9675628 w 10485017"/>
              <a:gd name="connsiteY2" fmla="*/ 1224880 h 4691094"/>
              <a:gd name="connsiteX3" fmla="*/ 9548037 w 10485017"/>
              <a:gd name="connsiteY3" fmla="*/ 1309940 h 4691094"/>
              <a:gd name="connsiteX4" fmla="*/ 9399182 w 10485017"/>
              <a:gd name="connsiteY4" fmla="*/ 1352470 h 4691094"/>
              <a:gd name="connsiteX5" fmla="*/ 9271591 w 10485017"/>
              <a:gd name="connsiteY5" fmla="*/ 1395001 h 4691094"/>
              <a:gd name="connsiteX6" fmla="*/ 9101470 w 10485017"/>
              <a:gd name="connsiteY6" fmla="*/ 1416266 h 4691094"/>
              <a:gd name="connsiteX7" fmla="*/ 7293935 w 10485017"/>
              <a:gd name="connsiteY7" fmla="*/ 1416266 h 4691094"/>
              <a:gd name="connsiteX8" fmla="*/ 6570921 w 10485017"/>
              <a:gd name="connsiteY8" fmla="*/ 1395001 h 4691094"/>
              <a:gd name="connsiteX9" fmla="*/ 7026988 w 10485017"/>
              <a:gd name="connsiteY9" fmla="*/ 1096 h 4691094"/>
              <a:gd name="connsiteX10" fmla="*/ 4827182 w 10485017"/>
              <a:gd name="connsiteY10" fmla="*/ 1161084 h 4691094"/>
              <a:gd name="connsiteX11" fmla="*/ 4678326 w 10485017"/>
              <a:gd name="connsiteY11" fmla="*/ 1118554 h 4691094"/>
              <a:gd name="connsiteX12" fmla="*/ 4423144 w 10485017"/>
              <a:gd name="connsiteY12" fmla="*/ 1076024 h 4691094"/>
              <a:gd name="connsiteX13" fmla="*/ 4231758 w 10485017"/>
              <a:gd name="connsiteY13" fmla="*/ 1033494 h 4691094"/>
              <a:gd name="connsiteX14" fmla="*/ 3976577 w 10485017"/>
              <a:gd name="connsiteY14" fmla="*/ 969698 h 4691094"/>
              <a:gd name="connsiteX15" fmla="*/ 3891516 w 10485017"/>
              <a:gd name="connsiteY15" fmla="*/ 948433 h 4691094"/>
              <a:gd name="connsiteX16" fmla="*/ 3806456 w 10485017"/>
              <a:gd name="connsiteY16" fmla="*/ 927168 h 4691094"/>
              <a:gd name="connsiteX17" fmla="*/ 3742661 w 10485017"/>
              <a:gd name="connsiteY17" fmla="*/ 884638 h 4691094"/>
              <a:gd name="connsiteX18" fmla="*/ 3636335 w 10485017"/>
              <a:gd name="connsiteY18" fmla="*/ 842108 h 4691094"/>
              <a:gd name="connsiteX19" fmla="*/ 2232837 w 10485017"/>
              <a:gd name="connsiteY19" fmla="*/ 757047 h 4691094"/>
              <a:gd name="connsiteX20" fmla="*/ 1913861 w 10485017"/>
              <a:gd name="connsiteY20" fmla="*/ 714517 h 4691094"/>
              <a:gd name="connsiteX21" fmla="*/ 1850065 w 10485017"/>
              <a:gd name="connsiteY21" fmla="*/ 693252 h 4691094"/>
              <a:gd name="connsiteX22" fmla="*/ 1446028 w 10485017"/>
              <a:gd name="connsiteY22" fmla="*/ 714517 h 4691094"/>
              <a:gd name="connsiteX23" fmla="*/ 1318437 w 10485017"/>
              <a:gd name="connsiteY23" fmla="*/ 757047 h 4691094"/>
              <a:gd name="connsiteX24" fmla="*/ 1254642 w 10485017"/>
              <a:gd name="connsiteY24" fmla="*/ 799577 h 4691094"/>
              <a:gd name="connsiteX25" fmla="*/ 1190847 w 10485017"/>
              <a:gd name="connsiteY25" fmla="*/ 820842 h 4691094"/>
              <a:gd name="connsiteX26" fmla="*/ 1148316 w 10485017"/>
              <a:gd name="connsiteY26" fmla="*/ 863373 h 4691094"/>
              <a:gd name="connsiteX27" fmla="*/ 1084521 w 10485017"/>
              <a:gd name="connsiteY27" fmla="*/ 884638 h 4691094"/>
              <a:gd name="connsiteX28" fmla="*/ 956930 w 10485017"/>
              <a:gd name="connsiteY28" fmla="*/ 948433 h 4691094"/>
              <a:gd name="connsiteX29" fmla="*/ 893135 w 10485017"/>
              <a:gd name="connsiteY29" fmla="*/ 990963 h 4691094"/>
              <a:gd name="connsiteX30" fmla="*/ 850605 w 10485017"/>
              <a:gd name="connsiteY30" fmla="*/ 1033494 h 4691094"/>
              <a:gd name="connsiteX31" fmla="*/ 701749 w 10485017"/>
              <a:gd name="connsiteY31" fmla="*/ 1097289 h 4691094"/>
              <a:gd name="connsiteX32" fmla="*/ 595423 w 10485017"/>
              <a:gd name="connsiteY32" fmla="*/ 1118554 h 4691094"/>
              <a:gd name="connsiteX33" fmla="*/ 510363 w 10485017"/>
              <a:gd name="connsiteY33" fmla="*/ 1161084 h 4691094"/>
              <a:gd name="connsiteX34" fmla="*/ 446568 w 10485017"/>
              <a:gd name="connsiteY34" fmla="*/ 1182349 h 4691094"/>
              <a:gd name="connsiteX35" fmla="*/ 404037 w 10485017"/>
              <a:gd name="connsiteY35" fmla="*/ 1224880 h 4691094"/>
              <a:gd name="connsiteX36" fmla="*/ 318977 w 10485017"/>
              <a:gd name="connsiteY36" fmla="*/ 1586387 h 4691094"/>
              <a:gd name="connsiteX37" fmla="*/ 297712 w 10485017"/>
              <a:gd name="connsiteY37" fmla="*/ 1650182 h 4691094"/>
              <a:gd name="connsiteX38" fmla="*/ 233916 w 10485017"/>
              <a:gd name="connsiteY38" fmla="*/ 1756508 h 4691094"/>
              <a:gd name="connsiteX39" fmla="*/ 212651 w 10485017"/>
              <a:gd name="connsiteY39" fmla="*/ 1820303 h 4691094"/>
              <a:gd name="connsiteX40" fmla="*/ 148856 w 10485017"/>
              <a:gd name="connsiteY40" fmla="*/ 1926628 h 4691094"/>
              <a:gd name="connsiteX41" fmla="*/ 127591 w 10485017"/>
              <a:gd name="connsiteY41" fmla="*/ 2011689 h 4691094"/>
              <a:gd name="connsiteX42" fmla="*/ 106326 w 10485017"/>
              <a:gd name="connsiteY42" fmla="*/ 2075484 h 4691094"/>
              <a:gd name="connsiteX43" fmla="*/ 85061 w 10485017"/>
              <a:gd name="connsiteY43" fmla="*/ 2181810 h 4691094"/>
              <a:gd name="connsiteX44" fmla="*/ 42530 w 10485017"/>
              <a:gd name="connsiteY44" fmla="*/ 2309401 h 4691094"/>
              <a:gd name="connsiteX45" fmla="*/ 0 w 10485017"/>
              <a:gd name="connsiteY45" fmla="*/ 2479522 h 4691094"/>
              <a:gd name="connsiteX46" fmla="*/ 127591 w 10485017"/>
              <a:gd name="connsiteY46" fmla="*/ 3755428 h 4691094"/>
              <a:gd name="connsiteX47" fmla="*/ 170121 w 10485017"/>
              <a:gd name="connsiteY47" fmla="*/ 3819224 h 4691094"/>
              <a:gd name="connsiteX48" fmla="*/ 212651 w 10485017"/>
              <a:gd name="connsiteY48" fmla="*/ 3968080 h 4691094"/>
              <a:gd name="connsiteX49" fmla="*/ 318977 w 10485017"/>
              <a:gd name="connsiteY49" fmla="*/ 4116935 h 4691094"/>
              <a:gd name="connsiteX50" fmla="*/ 361507 w 10485017"/>
              <a:gd name="connsiteY50" fmla="*/ 4265791 h 4691094"/>
              <a:gd name="connsiteX51" fmla="*/ 404037 w 10485017"/>
              <a:gd name="connsiteY51" fmla="*/ 4393382 h 4691094"/>
              <a:gd name="connsiteX52" fmla="*/ 489098 w 10485017"/>
              <a:gd name="connsiteY52" fmla="*/ 4499708 h 4691094"/>
              <a:gd name="connsiteX53" fmla="*/ 531628 w 10485017"/>
              <a:gd name="connsiteY53" fmla="*/ 4563503 h 4691094"/>
              <a:gd name="connsiteX54" fmla="*/ 637954 w 10485017"/>
              <a:gd name="connsiteY54" fmla="*/ 4584768 h 4691094"/>
              <a:gd name="connsiteX55" fmla="*/ 723014 w 10485017"/>
              <a:gd name="connsiteY55" fmla="*/ 4627298 h 4691094"/>
              <a:gd name="connsiteX56" fmla="*/ 5316279 w 10485017"/>
              <a:gd name="connsiteY56" fmla="*/ 4648563 h 4691094"/>
              <a:gd name="connsiteX57" fmla="*/ 5528930 w 10485017"/>
              <a:gd name="connsiteY57" fmla="*/ 4669828 h 4691094"/>
              <a:gd name="connsiteX58" fmla="*/ 5635256 w 10485017"/>
              <a:gd name="connsiteY58" fmla="*/ 4691094 h 4691094"/>
              <a:gd name="connsiteX59" fmla="*/ 10015870 w 10485017"/>
              <a:gd name="connsiteY59" fmla="*/ 4669828 h 4691094"/>
              <a:gd name="connsiteX60" fmla="*/ 10207256 w 10485017"/>
              <a:gd name="connsiteY60" fmla="*/ 4627298 h 4691094"/>
              <a:gd name="connsiteX61" fmla="*/ 10377377 w 10485017"/>
              <a:gd name="connsiteY61" fmla="*/ 4478442 h 4691094"/>
              <a:gd name="connsiteX62" fmla="*/ 10419907 w 10485017"/>
              <a:gd name="connsiteY62" fmla="*/ 4393382 h 4691094"/>
              <a:gd name="connsiteX63" fmla="*/ 10441172 w 10485017"/>
              <a:gd name="connsiteY63" fmla="*/ 4265791 h 4691094"/>
              <a:gd name="connsiteX64" fmla="*/ 10483702 w 10485017"/>
              <a:gd name="connsiteY64" fmla="*/ 4116935 h 4691094"/>
              <a:gd name="connsiteX65" fmla="*/ 10462437 w 10485017"/>
              <a:gd name="connsiteY65" fmla="*/ 2564582 h 4691094"/>
              <a:gd name="connsiteX66" fmla="*/ 10441172 w 10485017"/>
              <a:gd name="connsiteY66" fmla="*/ 1586387 h 4691094"/>
              <a:gd name="connsiteX67" fmla="*/ 10334847 w 10485017"/>
              <a:gd name="connsiteY67" fmla="*/ 1309940 h 4691094"/>
              <a:gd name="connsiteX68" fmla="*/ 10292316 w 10485017"/>
              <a:gd name="connsiteY68" fmla="*/ 1267410 h 4691094"/>
              <a:gd name="connsiteX69" fmla="*/ 10185991 w 10485017"/>
              <a:gd name="connsiteY69" fmla="*/ 1161084 h 4691094"/>
              <a:gd name="connsiteX70" fmla="*/ 9930809 w 10485017"/>
              <a:gd name="connsiteY70" fmla="*/ 1182349 h 4691094"/>
              <a:gd name="connsiteX71" fmla="*/ 9803219 w 10485017"/>
              <a:gd name="connsiteY71" fmla="*/ 1224880 h 4691094"/>
              <a:gd name="connsiteX72" fmla="*/ 9696893 w 10485017"/>
              <a:gd name="connsiteY72" fmla="*/ 1267410 h 4691094"/>
              <a:gd name="connsiteX73" fmla="*/ 9696893 w 10485017"/>
              <a:gd name="connsiteY73" fmla="*/ 1267410 h 4691094"/>
              <a:gd name="connsiteX0" fmla="*/ 9845749 w 10485017"/>
              <a:gd name="connsiteY0" fmla="*/ 1140289 h 4691564"/>
              <a:gd name="connsiteX1" fmla="*/ 9845749 w 10485017"/>
              <a:gd name="connsiteY1" fmla="*/ 1140289 h 4691564"/>
              <a:gd name="connsiteX2" fmla="*/ 9675628 w 10485017"/>
              <a:gd name="connsiteY2" fmla="*/ 1225350 h 4691564"/>
              <a:gd name="connsiteX3" fmla="*/ 9548037 w 10485017"/>
              <a:gd name="connsiteY3" fmla="*/ 1310410 h 4691564"/>
              <a:gd name="connsiteX4" fmla="*/ 9399182 w 10485017"/>
              <a:gd name="connsiteY4" fmla="*/ 1352940 h 4691564"/>
              <a:gd name="connsiteX5" fmla="*/ 9271591 w 10485017"/>
              <a:gd name="connsiteY5" fmla="*/ 1395471 h 4691564"/>
              <a:gd name="connsiteX6" fmla="*/ 9101470 w 10485017"/>
              <a:gd name="connsiteY6" fmla="*/ 1416736 h 4691564"/>
              <a:gd name="connsiteX7" fmla="*/ 7293935 w 10485017"/>
              <a:gd name="connsiteY7" fmla="*/ 1416736 h 4691564"/>
              <a:gd name="connsiteX8" fmla="*/ 6570921 w 10485017"/>
              <a:gd name="connsiteY8" fmla="*/ 1395471 h 4691564"/>
              <a:gd name="connsiteX9" fmla="*/ 7026988 w 10485017"/>
              <a:gd name="connsiteY9" fmla="*/ 1566 h 4691564"/>
              <a:gd name="connsiteX10" fmla="*/ 4678326 w 10485017"/>
              <a:gd name="connsiteY10" fmla="*/ 1119024 h 4691564"/>
              <a:gd name="connsiteX11" fmla="*/ 4423144 w 10485017"/>
              <a:gd name="connsiteY11" fmla="*/ 1076494 h 4691564"/>
              <a:gd name="connsiteX12" fmla="*/ 4231758 w 10485017"/>
              <a:gd name="connsiteY12" fmla="*/ 1033964 h 4691564"/>
              <a:gd name="connsiteX13" fmla="*/ 3976577 w 10485017"/>
              <a:gd name="connsiteY13" fmla="*/ 970168 h 4691564"/>
              <a:gd name="connsiteX14" fmla="*/ 3891516 w 10485017"/>
              <a:gd name="connsiteY14" fmla="*/ 948903 h 4691564"/>
              <a:gd name="connsiteX15" fmla="*/ 3806456 w 10485017"/>
              <a:gd name="connsiteY15" fmla="*/ 927638 h 4691564"/>
              <a:gd name="connsiteX16" fmla="*/ 3742661 w 10485017"/>
              <a:gd name="connsiteY16" fmla="*/ 885108 h 4691564"/>
              <a:gd name="connsiteX17" fmla="*/ 3636335 w 10485017"/>
              <a:gd name="connsiteY17" fmla="*/ 842578 h 4691564"/>
              <a:gd name="connsiteX18" fmla="*/ 2232837 w 10485017"/>
              <a:gd name="connsiteY18" fmla="*/ 757517 h 4691564"/>
              <a:gd name="connsiteX19" fmla="*/ 1913861 w 10485017"/>
              <a:gd name="connsiteY19" fmla="*/ 714987 h 4691564"/>
              <a:gd name="connsiteX20" fmla="*/ 1850065 w 10485017"/>
              <a:gd name="connsiteY20" fmla="*/ 693722 h 4691564"/>
              <a:gd name="connsiteX21" fmla="*/ 1446028 w 10485017"/>
              <a:gd name="connsiteY21" fmla="*/ 714987 h 4691564"/>
              <a:gd name="connsiteX22" fmla="*/ 1318437 w 10485017"/>
              <a:gd name="connsiteY22" fmla="*/ 757517 h 4691564"/>
              <a:gd name="connsiteX23" fmla="*/ 1254642 w 10485017"/>
              <a:gd name="connsiteY23" fmla="*/ 800047 h 4691564"/>
              <a:gd name="connsiteX24" fmla="*/ 1190847 w 10485017"/>
              <a:gd name="connsiteY24" fmla="*/ 821312 h 4691564"/>
              <a:gd name="connsiteX25" fmla="*/ 1148316 w 10485017"/>
              <a:gd name="connsiteY25" fmla="*/ 863843 h 4691564"/>
              <a:gd name="connsiteX26" fmla="*/ 1084521 w 10485017"/>
              <a:gd name="connsiteY26" fmla="*/ 885108 h 4691564"/>
              <a:gd name="connsiteX27" fmla="*/ 956930 w 10485017"/>
              <a:gd name="connsiteY27" fmla="*/ 948903 h 4691564"/>
              <a:gd name="connsiteX28" fmla="*/ 893135 w 10485017"/>
              <a:gd name="connsiteY28" fmla="*/ 991433 h 4691564"/>
              <a:gd name="connsiteX29" fmla="*/ 850605 w 10485017"/>
              <a:gd name="connsiteY29" fmla="*/ 1033964 h 4691564"/>
              <a:gd name="connsiteX30" fmla="*/ 701749 w 10485017"/>
              <a:gd name="connsiteY30" fmla="*/ 1097759 h 4691564"/>
              <a:gd name="connsiteX31" fmla="*/ 595423 w 10485017"/>
              <a:gd name="connsiteY31" fmla="*/ 1119024 h 4691564"/>
              <a:gd name="connsiteX32" fmla="*/ 510363 w 10485017"/>
              <a:gd name="connsiteY32" fmla="*/ 1161554 h 4691564"/>
              <a:gd name="connsiteX33" fmla="*/ 446568 w 10485017"/>
              <a:gd name="connsiteY33" fmla="*/ 1182819 h 4691564"/>
              <a:gd name="connsiteX34" fmla="*/ 404037 w 10485017"/>
              <a:gd name="connsiteY34" fmla="*/ 1225350 h 4691564"/>
              <a:gd name="connsiteX35" fmla="*/ 318977 w 10485017"/>
              <a:gd name="connsiteY35" fmla="*/ 1586857 h 4691564"/>
              <a:gd name="connsiteX36" fmla="*/ 297712 w 10485017"/>
              <a:gd name="connsiteY36" fmla="*/ 1650652 h 4691564"/>
              <a:gd name="connsiteX37" fmla="*/ 233916 w 10485017"/>
              <a:gd name="connsiteY37" fmla="*/ 1756978 h 4691564"/>
              <a:gd name="connsiteX38" fmla="*/ 212651 w 10485017"/>
              <a:gd name="connsiteY38" fmla="*/ 1820773 h 4691564"/>
              <a:gd name="connsiteX39" fmla="*/ 148856 w 10485017"/>
              <a:gd name="connsiteY39" fmla="*/ 1927098 h 4691564"/>
              <a:gd name="connsiteX40" fmla="*/ 127591 w 10485017"/>
              <a:gd name="connsiteY40" fmla="*/ 2012159 h 4691564"/>
              <a:gd name="connsiteX41" fmla="*/ 106326 w 10485017"/>
              <a:gd name="connsiteY41" fmla="*/ 2075954 h 4691564"/>
              <a:gd name="connsiteX42" fmla="*/ 85061 w 10485017"/>
              <a:gd name="connsiteY42" fmla="*/ 2182280 h 4691564"/>
              <a:gd name="connsiteX43" fmla="*/ 42530 w 10485017"/>
              <a:gd name="connsiteY43" fmla="*/ 2309871 h 4691564"/>
              <a:gd name="connsiteX44" fmla="*/ 0 w 10485017"/>
              <a:gd name="connsiteY44" fmla="*/ 2479992 h 4691564"/>
              <a:gd name="connsiteX45" fmla="*/ 127591 w 10485017"/>
              <a:gd name="connsiteY45" fmla="*/ 3755898 h 4691564"/>
              <a:gd name="connsiteX46" fmla="*/ 170121 w 10485017"/>
              <a:gd name="connsiteY46" fmla="*/ 3819694 h 4691564"/>
              <a:gd name="connsiteX47" fmla="*/ 212651 w 10485017"/>
              <a:gd name="connsiteY47" fmla="*/ 3968550 h 4691564"/>
              <a:gd name="connsiteX48" fmla="*/ 318977 w 10485017"/>
              <a:gd name="connsiteY48" fmla="*/ 4117405 h 4691564"/>
              <a:gd name="connsiteX49" fmla="*/ 361507 w 10485017"/>
              <a:gd name="connsiteY49" fmla="*/ 4266261 h 4691564"/>
              <a:gd name="connsiteX50" fmla="*/ 404037 w 10485017"/>
              <a:gd name="connsiteY50" fmla="*/ 4393852 h 4691564"/>
              <a:gd name="connsiteX51" fmla="*/ 489098 w 10485017"/>
              <a:gd name="connsiteY51" fmla="*/ 4500178 h 4691564"/>
              <a:gd name="connsiteX52" fmla="*/ 531628 w 10485017"/>
              <a:gd name="connsiteY52" fmla="*/ 4563973 h 4691564"/>
              <a:gd name="connsiteX53" fmla="*/ 637954 w 10485017"/>
              <a:gd name="connsiteY53" fmla="*/ 4585238 h 4691564"/>
              <a:gd name="connsiteX54" fmla="*/ 723014 w 10485017"/>
              <a:gd name="connsiteY54" fmla="*/ 4627768 h 4691564"/>
              <a:gd name="connsiteX55" fmla="*/ 5316279 w 10485017"/>
              <a:gd name="connsiteY55" fmla="*/ 4649033 h 4691564"/>
              <a:gd name="connsiteX56" fmla="*/ 5528930 w 10485017"/>
              <a:gd name="connsiteY56" fmla="*/ 4670298 h 4691564"/>
              <a:gd name="connsiteX57" fmla="*/ 5635256 w 10485017"/>
              <a:gd name="connsiteY57" fmla="*/ 4691564 h 4691564"/>
              <a:gd name="connsiteX58" fmla="*/ 10015870 w 10485017"/>
              <a:gd name="connsiteY58" fmla="*/ 4670298 h 4691564"/>
              <a:gd name="connsiteX59" fmla="*/ 10207256 w 10485017"/>
              <a:gd name="connsiteY59" fmla="*/ 4627768 h 4691564"/>
              <a:gd name="connsiteX60" fmla="*/ 10377377 w 10485017"/>
              <a:gd name="connsiteY60" fmla="*/ 4478912 h 4691564"/>
              <a:gd name="connsiteX61" fmla="*/ 10419907 w 10485017"/>
              <a:gd name="connsiteY61" fmla="*/ 4393852 h 4691564"/>
              <a:gd name="connsiteX62" fmla="*/ 10441172 w 10485017"/>
              <a:gd name="connsiteY62" fmla="*/ 4266261 h 4691564"/>
              <a:gd name="connsiteX63" fmla="*/ 10483702 w 10485017"/>
              <a:gd name="connsiteY63" fmla="*/ 4117405 h 4691564"/>
              <a:gd name="connsiteX64" fmla="*/ 10462437 w 10485017"/>
              <a:gd name="connsiteY64" fmla="*/ 2565052 h 4691564"/>
              <a:gd name="connsiteX65" fmla="*/ 10441172 w 10485017"/>
              <a:gd name="connsiteY65" fmla="*/ 1586857 h 4691564"/>
              <a:gd name="connsiteX66" fmla="*/ 10334847 w 10485017"/>
              <a:gd name="connsiteY66" fmla="*/ 1310410 h 4691564"/>
              <a:gd name="connsiteX67" fmla="*/ 10292316 w 10485017"/>
              <a:gd name="connsiteY67" fmla="*/ 1267880 h 4691564"/>
              <a:gd name="connsiteX68" fmla="*/ 10185991 w 10485017"/>
              <a:gd name="connsiteY68" fmla="*/ 1161554 h 4691564"/>
              <a:gd name="connsiteX69" fmla="*/ 9930809 w 10485017"/>
              <a:gd name="connsiteY69" fmla="*/ 1182819 h 4691564"/>
              <a:gd name="connsiteX70" fmla="*/ 9803219 w 10485017"/>
              <a:gd name="connsiteY70" fmla="*/ 1225350 h 4691564"/>
              <a:gd name="connsiteX71" fmla="*/ 9696893 w 10485017"/>
              <a:gd name="connsiteY71" fmla="*/ 1267880 h 4691564"/>
              <a:gd name="connsiteX72" fmla="*/ 9696893 w 10485017"/>
              <a:gd name="connsiteY72" fmla="*/ 1267880 h 4691564"/>
              <a:gd name="connsiteX0" fmla="*/ 9845749 w 10485017"/>
              <a:gd name="connsiteY0" fmla="*/ 1140857 h 4692132"/>
              <a:gd name="connsiteX1" fmla="*/ 9845749 w 10485017"/>
              <a:gd name="connsiteY1" fmla="*/ 1140857 h 4692132"/>
              <a:gd name="connsiteX2" fmla="*/ 9675628 w 10485017"/>
              <a:gd name="connsiteY2" fmla="*/ 1225918 h 4692132"/>
              <a:gd name="connsiteX3" fmla="*/ 9548037 w 10485017"/>
              <a:gd name="connsiteY3" fmla="*/ 1310978 h 4692132"/>
              <a:gd name="connsiteX4" fmla="*/ 9399182 w 10485017"/>
              <a:gd name="connsiteY4" fmla="*/ 1353508 h 4692132"/>
              <a:gd name="connsiteX5" fmla="*/ 9271591 w 10485017"/>
              <a:gd name="connsiteY5" fmla="*/ 1396039 h 4692132"/>
              <a:gd name="connsiteX6" fmla="*/ 9101470 w 10485017"/>
              <a:gd name="connsiteY6" fmla="*/ 1417304 h 4692132"/>
              <a:gd name="connsiteX7" fmla="*/ 7293935 w 10485017"/>
              <a:gd name="connsiteY7" fmla="*/ 1417304 h 4692132"/>
              <a:gd name="connsiteX8" fmla="*/ 6570921 w 10485017"/>
              <a:gd name="connsiteY8" fmla="*/ 1396039 h 4692132"/>
              <a:gd name="connsiteX9" fmla="*/ 7026988 w 10485017"/>
              <a:gd name="connsiteY9" fmla="*/ 2134 h 4692132"/>
              <a:gd name="connsiteX10" fmla="*/ 4423144 w 10485017"/>
              <a:gd name="connsiteY10" fmla="*/ 1077062 h 4692132"/>
              <a:gd name="connsiteX11" fmla="*/ 4231758 w 10485017"/>
              <a:gd name="connsiteY11" fmla="*/ 1034532 h 4692132"/>
              <a:gd name="connsiteX12" fmla="*/ 3976577 w 10485017"/>
              <a:gd name="connsiteY12" fmla="*/ 970736 h 4692132"/>
              <a:gd name="connsiteX13" fmla="*/ 3891516 w 10485017"/>
              <a:gd name="connsiteY13" fmla="*/ 949471 h 4692132"/>
              <a:gd name="connsiteX14" fmla="*/ 3806456 w 10485017"/>
              <a:gd name="connsiteY14" fmla="*/ 928206 h 4692132"/>
              <a:gd name="connsiteX15" fmla="*/ 3742661 w 10485017"/>
              <a:gd name="connsiteY15" fmla="*/ 885676 h 4692132"/>
              <a:gd name="connsiteX16" fmla="*/ 3636335 w 10485017"/>
              <a:gd name="connsiteY16" fmla="*/ 843146 h 4692132"/>
              <a:gd name="connsiteX17" fmla="*/ 2232837 w 10485017"/>
              <a:gd name="connsiteY17" fmla="*/ 758085 h 4692132"/>
              <a:gd name="connsiteX18" fmla="*/ 1913861 w 10485017"/>
              <a:gd name="connsiteY18" fmla="*/ 715555 h 4692132"/>
              <a:gd name="connsiteX19" fmla="*/ 1850065 w 10485017"/>
              <a:gd name="connsiteY19" fmla="*/ 694290 h 4692132"/>
              <a:gd name="connsiteX20" fmla="*/ 1446028 w 10485017"/>
              <a:gd name="connsiteY20" fmla="*/ 715555 h 4692132"/>
              <a:gd name="connsiteX21" fmla="*/ 1318437 w 10485017"/>
              <a:gd name="connsiteY21" fmla="*/ 758085 h 4692132"/>
              <a:gd name="connsiteX22" fmla="*/ 1254642 w 10485017"/>
              <a:gd name="connsiteY22" fmla="*/ 800615 h 4692132"/>
              <a:gd name="connsiteX23" fmla="*/ 1190847 w 10485017"/>
              <a:gd name="connsiteY23" fmla="*/ 821880 h 4692132"/>
              <a:gd name="connsiteX24" fmla="*/ 1148316 w 10485017"/>
              <a:gd name="connsiteY24" fmla="*/ 864411 h 4692132"/>
              <a:gd name="connsiteX25" fmla="*/ 1084521 w 10485017"/>
              <a:gd name="connsiteY25" fmla="*/ 885676 h 4692132"/>
              <a:gd name="connsiteX26" fmla="*/ 956930 w 10485017"/>
              <a:gd name="connsiteY26" fmla="*/ 949471 h 4692132"/>
              <a:gd name="connsiteX27" fmla="*/ 893135 w 10485017"/>
              <a:gd name="connsiteY27" fmla="*/ 992001 h 4692132"/>
              <a:gd name="connsiteX28" fmla="*/ 850605 w 10485017"/>
              <a:gd name="connsiteY28" fmla="*/ 1034532 h 4692132"/>
              <a:gd name="connsiteX29" fmla="*/ 701749 w 10485017"/>
              <a:gd name="connsiteY29" fmla="*/ 1098327 h 4692132"/>
              <a:gd name="connsiteX30" fmla="*/ 595423 w 10485017"/>
              <a:gd name="connsiteY30" fmla="*/ 1119592 h 4692132"/>
              <a:gd name="connsiteX31" fmla="*/ 510363 w 10485017"/>
              <a:gd name="connsiteY31" fmla="*/ 1162122 h 4692132"/>
              <a:gd name="connsiteX32" fmla="*/ 446568 w 10485017"/>
              <a:gd name="connsiteY32" fmla="*/ 1183387 h 4692132"/>
              <a:gd name="connsiteX33" fmla="*/ 404037 w 10485017"/>
              <a:gd name="connsiteY33" fmla="*/ 1225918 h 4692132"/>
              <a:gd name="connsiteX34" fmla="*/ 318977 w 10485017"/>
              <a:gd name="connsiteY34" fmla="*/ 1587425 h 4692132"/>
              <a:gd name="connsiteX35" fmla="*/ 297712 w 10485017"/>
              <a:gd name="connsiteY35" fmla="*/ 1651220 h 4692132"/>
              <a:gd name="connsiteX36" fmla="*/ 233916 w 10485017"/>
              <a:gd name="connsiteY36" fmla="*/ 1757546 h 4692132"/>
              <a:gd name="connsiteX37" fmla="*/ 212651 w 10485017"/>
              <a:gd name="connsiteY37" fmla="*/ 1821341 h 4692132"/>
              <a:gd name="connsiteX38" fmla="*/ 148856 w 10485017"/>
              <a:gd name="connsiteY38" fmla="*/ 1927666 h 4692132"/>
              <a:gd name="connsiteX39" fmla="*/ 127591 w 10485017"/>
              <a:gd name="connsiteY39" fmla="*/ 2012727 h 4692132"/>
              <a:gd name="connsiteX40" fmla="*/ 106326 w 10485017"/>
              <a:gd name="connsiteY40" fmla="*/ 2076522 h 4692132"/>
              <a:gd name="connsiteX41" fmla="*/ 85061 w 10485017"/>
              <a:gd name="connsiteY41" fmla="*/ 2182848 h 4692132"/>
              <a:gd name="connsiteX42" fmla="*/ 42530 w 10485017"/>
              <a:gd name="connsiteY42" fmla="*/ 2310439 h 4692132"/>
              <a:gd name="connsiteX43" fmla="*/ 0 w 10485017"/>
              <a:gd name="connsiteY43" fmla="*/ 2480560 h 4692132"/>
              <a:gd name="connsiteX44" fmla="*/ 127591 w 10485017"/>
              <a:gd name="connsiteY44" fmla="*/ 3756466 h 4692132"/>
              <a:gd name="connsiteX45" fmla="*/ 170121 w 10485017"/>
              <a:gd name="connsiteY45" fmla="*/ 3820262 h 4692132"/>
              <a:gd name="connsiteX46" fmla="*/ 212651 w 10485017"/>
              <a:gd name="connsiteY46" fmla="*/ 3969118 h 4692132"/>
              <a:gd name="connsiteX47" fmla="*/ 318977 w 10485017"/>
              <a:gd name="connsiteY47" fmla="*/ 4117973 h 4692132"/>
              <a:gd name="connsiteX48" fmla="*/ 361507 w 10485017"/>
              <a:gd name="connsiteY48" fmla="*/ 4266829 h 4692132"/>
              <a:gd name="connsiteX49" fmla="*/ 404037 w 10485017"/>
              <a:gd name="connsiteY49" fmla="*/ 4394420 h 4692132"/>
              <a:gd name="connsiteX50" fmla="*/ 489098 w 10485017"/>
              <a:gd name="connsiteY50" fmla="*/ 4500746 h 4692132"/>
              <a:gd name="connsiteX51" fmla="*/ 531628 w 10485017"/>
              <a:gd name="connsiteY51" fmla="*/ 4564541 h 4692132"/>
              <a:gd name="connsiteX52" fmla="*/ 637954 w 10485017"/>
              <a:gd name="connsiteY52" fmla="*/ 4585806 h 4692132"/>
              <a:gd name="connsiteX53" fmla="*/ 723014 w 10485017"/>
              <a:gd name="connsiteY53" fmla="*/ 4628336 h 4692132"/>
              <a:gd name="connsiteX54" fmla="*/ 5316279 w 10485017"/>
              <a:gd name="connsiteY54" fmla="*/ 4649601 h 4692132"/>
              <a:gd name="connsiteX55" fmla="*/ 5528930 w 10485017"/>
              <a:gd name="connsiteY55" fmla="*/ 4670866 h 4692132"/>
              <a:gd name="connsiteX56" fmla="*/ 5635256 w 10485017"/>
              <a:gd name="connsiteY56" fmla="*/ 4692132 h 4692132"/>
              <a:gd name="connsiteX57" fmla="*/ 10015870 w 10485017"/>
              <a:gd name="connsiteY57" fmla="*/ 4670866 h 4692132"/>
              <a:gd name="connsiteX58" fmla="*/ 10207256 w 10485017"/>
              <a:gd name="connsiteY58" fmla="*/ 4628336 h 4692132"/>
              <a:gd name="connsiteX59" fmla="*/ 10377377 w 10485017"/>
              <a:gd name="connsiteY59" fmla="*/ 4479480 h 4692132"/>
              <a:gd name="connsiteX60" fmla="*/ 10419907 w 10485017"/>
              <a:gd name="connsiteY60" fmla="*/ 4394420 h 4692132"/>
              <a:gd name="connsiteX61" fmla="*/ 10441172 w 10485017"/>
              <a:gd name="connsiteY61" fmla="*/ 4266829 h 4692132"/>
              <a:gd name="connsiteX62" fmla="*/ 10483702 w 10485017"/>
              <a:gd name="connsiteY62" fmla="*/ 4117973 h 4692132"/>
              <a:gd name="connsiteX63" fmla="*/ 10462437 w 10485017"/>
              <a:gd name="connsiteY63" fmla="*/ 2565620 h 4692132"/>
              <a:gd name="connsiteX64" fmla="*/ 10441172 w 10485017"/>
              <a:gd name="connsiteY64" fmla="*/ 1587425 h 4692132"/>
              <a:gd name="connsiteX65" fmla="*/ 10334847 w 10485017"/>
              <a:gd name="connsiteY65" fmla="*/ 1310978 h 4692132"/>
              <a:gd name="connsiteX66" fmla="*/ 10292316 w 10485017"/>
              <a:gd name="connsiteY66" fmla="*/ 1268448 h 4692132"/>
              <a:gd name="connsiteX67" fmla="*/ 10185991 w 10485017"/>
              <a:gd name="connsiteY67" fmla="*/ 1162122 h 4692132"/>
              <a:gd name="connsiteX68" fmla="*/ 9930809 w 10485017"/>
              <a:gd name="connsiteY68" fmla="*/ 1183387 h 4692132"/>
              <a:gd name="connsiteX69" fmla="*/ 9803219 w 10485017"/>
              <a:gd name="connsiteY69" fmla="*/ 1225918 h 4692132"/>
              <a:gd name="connsiteX70" fmla="*/ 9696893 w 10485017"/>
              <a:gd name="connsiteY70" fmla="*/ 1268448 h 4692132"/>
              <a:gd name="connsiteX71" fmla="*/ 9696893 w 10485017"/>
              <a:gd name="connsiteY71" fmla="*/ 1268448 h 4692132"/>
              <a:gd name="connsiteX0" fmla="*/ 9845749 w 10485017"/>
              <a:gd name="connsiteY0" fmla="*/ 1143629 h 4694904"/>
              <a:gd name="connsiteX1" fmla="*/ 9845749 w 10485017"/>
              <a:gd name="connsiteY1" fmla="*/ 1143629 h 4694904"/>
              <a:gd name="connsiteX2" fmla="*/ 9675628 w 10485017"/>
              <a:gd name="connsiteY2" fmla="*/ 1228690 h 4694904"/>
              <a:gd name="connsiteX3" fmla="*/ 9548037 w 10485017"/>
              <a:gd name="connsiteY3" fmla="*/ 1313750 h 4694904"/>
              <a:gd name="connsiteX4" fmla="*/ 9399182 w 10485017"/>
              <a:gd name="connsiteY4" fmla="*/ 1356280 h 4694904"/>
              <a:gd name="connsiteX5" fmla="*/ 9271591 w 10485017"/>
              <a:gd name="connsiteY5" fmla="*/ 1398811 h 4694904"/>
              <a:gd name="connsiteX6" fmla="*/ 9101470 w 10485017"/>
              <a:gd name="connsiteY6" fmla="*/ 1420076 h 4694904"/>
              <a:gd name="connsiteX7" fmla="*/ 7293935 w 10485017"/>
              <a:gd name="connsiteY7" fmla="*/ 1420076 h 4694904"/>
              <a:gd name="connsiteX8" fmla="*/ 6570921 w 10485017"/>
              <a:gd name="connsiteY8" fmla="*/ 1398811 h 4694904"/>
              <a:gd name="connsiteX9" fmla="*/ 7026988 w 10485017"/>
              <a:gd name="connsiteY9" fmla="*/ 4906 h 4694904"/>
              <a:gd name="connsiteX10" fmla="*/ 4473468 w 10485017"/>
              <a:gd name="connsiteY10" fmla="*/ 940116 h 4694904"/>
              <a:gd name="connsiteX11" fmla="*/ 4231758 w 10485017"/>
              <a:gd name="connsiteY11" fmla="*/ 1037304 h 4694904"/>
              <a:gd name="connsiteX12" fmla="*/ 3976577 w 10485017"/>
              <a:gd name="connsiteY12" fmla="*/ 973508 h 4694904"/>
              <a:gd name="connsiteX13" fmla="*/ 3891516 w 10485017"/>
              <a:gd name="connsiteY13" fmla="*/ 952243 h 4694904"/>
              <a:gd name="connsiteX14" fmla="*/ 3806456 w 10485017"/>
              <a:gd name="connsiteY14" fmla="*/ 930978 h 4694904"/>
              <a:gd name="connsiteX15" fmla="*/ 3742661 w 10485017"/>
              <a:gd name="connsiteY15" fmla="*/ 888448 h 4694904"/>
              <a:gd name="connsiteX16" fmla="*/ 3636335 w 10485017"/>
              <a:gd name="connsiteY16" fmla="*/ 845918 h 4694904"/>
              <a:gd name="connsiteX17" fmla="*/ 2232837 w 10485017"/>
              <a:gd name="connsiteY17" fmla="*/ 760857 h 4694904"/>
              <a:gd name="connsiteX18" fmla="*/ 1913861 w 10485017"/>
              <a:gd name="connsiteY18" fmla="*/ 718327 h 4694904"/>
              <a:gd name="connsiteX19" fmla="*/ 1850065 w 10485017"/>
              <a:gd name="connsiteY19" fmla="*/ 697062 h 4694904"/>
              <a:gd name="connsiteX20" fmla="*/ 1446028 w 10485017"/>
              <a:gd name="connsiteY20" fmla="*/ 718327 h 4694904"/>
              <a:gd name="connsiteX21" fmla="*/ 1318437 w 10485017"/>
              <a:gd name="connsiteY21" fmla="*/ 760857 h 4694904"/>
              <a:gd name="connsiteX22" fmla="*/ 1254642 w 10485017"/>
              <a:gd name="connsiteY22" fmla="*/ 803387 h 4694904"/>
              <a:gd name="connsiteX23" fmla="*/ 1190847 w 10485017"/>
              <a:gd name="connsiteY23" fmla="*/ 824652 h 4694904"/>
              <a:gd name="connsiteX24" fmla="*/ 1148316 w 10485017"/>
              <a:gd name="connsiteY24" fmla="*/ 867183 h 4694904"/>
              <a:gd name="connsiteX25" fmla="*/ 1084521 w 10485017"/>
              <a:gd name="connsiteY25" fmla="*/ 888448 h 4694904"/>
              <a:gd name="connsiteX26" fmla="*/ 956930 w 10485017"/>
              <a:gd name="connsiteY26" fmla="*/ 952243 h 4694904"/>
              <a:gd name="connsiteX27" fmla="*/ 893135 w 10485017"/>
              <a:gd name="connsiteY27" fmla="*/ 994773 h 4694904"/>
              <a:gd name="connsiteX28" fmla="*/ 850605 w 10485017"/>
              <a:gd name="connsiteY28" fmla="*/ 1037304 h 4694904"/>
              <a:gd name="connsiteX29" fmla="*/ 701749 w 10485017"/>
              <a:gd name="connsiteY29" fmla="*/ 1101099 h 4694904"/>
              <a:gd name="connsiteX30" fmla="*/ 595423 w 10485017"/>
              <a:gd name="connsiteY30" fmla="*/ 1122364 h 4694904"/>
              <a:gd name="connsiteX31" fmla="*/ 510363 w 10485017"/>
              <a:gd name="connsiteY31" fmla="*/ 1164894 h 4694904"/>
              <a:gd name="connsiteX32" fmla="*/ 446568 w 10485017"/>
              <a:gd name="connsiteY32" fmla="*/ 1186159 h 4694904"/>
              <a:gd name="connsiteX33" fmla="*/ 404037 w 10485017"/>
              <a:gd name="connsiteY33" fmla="*/ 1228690 h 4694904"/>
              <a:gd name="connsiteX34" fmla="*/ 318977 w 10485017"/>
              <a:gd name="connsiteY34" fmla="*/ 1590197 h 4694904"/>
              <a:gd name="connsiteX35" fmla="*/ 297712 w 10485017"/>
              <a:gd name="connsiteY35" fmla="*/ 1653992 h 4694904"/>
              <a:gd name="connsiteX36" fmla="*/ 233916 w 10485017"/>
              <a:gd name="connsiteY36" fmla="*/ 1760318 h 4694904"/>
              <a:gd name="connsiteX37" fmla="*/ 212651 w 10485017"/>
              <a:gd name="connsiteY37" fmla="*/ 1824113 h 4694904"/>
              <a:gd name="connsiteX38" fmla="*/ 148856 w 10485017"/>
              <a:gd name="connsiteY38" fmla="*/ 1930438 h 4694904"/>
              <a:gd name="connsiteX39" fmla="*/ 127591 w 10485017"/>
              <a:gd name="connsiteY39" fmla="*/ 2015499 h 4694904"/>
              <a:gd name="connsiteX40" fmla="*/ 106326 w 10485017"/>
              <a:gd name="connsiteY40" fmla="*/ 2079294 h 4694904"/>
              <a:gd name="connsiteX41" fmla="*/ 85061 w 10485017"/>
              <a:gd name="connsiteY41" fmla="*/ 2185620 h 4694904"/>
              <a:gd name="connsiteX42" fmla="*/ 42530 w 10485017"/>
              <a:gd name="connsiteY42" fmla="*/ 2313211 h 4694904"/>
              <a:gd name="connsiteX43" fmla="*/ 0 w 10485017"/>
              <a:gd name="connsiteY43" fmla="*/ 2483332 h 4694904"/>
              <a:gd name="connsiteX44" fmla="*/ 127591 w 10485017"/>
              <a:gd name="connsiteY44" fmla="*/ 3759238 h 4694904"/>
              <a:gd name="connsiteX45" fmla="*/ 170121 w 10485017"/>
              <a:gd name="connsiteY45" fmla="*/ 3823034 h 4694904"/>
              <a:gd name="connsiteX46" fmla="*/ 212651 w 10485017"/>
              <a:gd name="connsiteY46" fmla="*/ 3971890 h 4694904"/>
              <a:gd name="connsiteX47" fmla="*/ 318977 w 10485017"/>
              <a:gd name="connsiteY47" fmla="*/ 4120745 h 4694904"/>
              <a:gd name="connsiteX48" fmla="*/ 361507 w 10485017"/>
              <a:gd name="connsiteY48" fmla="*/ 4269601 h 4694904"/>
              <a:gd name="connsiteX49" fmla="*/ 404037 w 10485017"/>
              <a:gd name="connsiteY49" fmla="*/ 4397192 h 4694904"/>
              <a:gd name="connsiteX50" fmla="*/ 489098 w 10485017"/>
              <a:gd name="connsiteY50" fmla="*/ 4503518 h 4694904"/>
              <a:gd name="connsiteX51" fmla="*/ 531628 w 10485017"/>
              <a:gd name="connsiteY51" fmla="*/ 4567313 h 4694904"/>
              <a:gd name="connsiteX52" fmla="*/ 637954 w 10485017"/>
              <a:gd name="connsiteY52" fmla="*/ 4588578 h 4694904"/>
              <a:gd name="connsiteX53" fmla="*/ 723014 w 10485017"/>
              <a:gd name="connsiteY53" fmla="*/ 4631108 h 4694904"/>
              <a:gd name="connsiteX54" fmla="*/ 5316279 w 10485017"/>
              <a:gd name="connsiteY54" fmla="*/ 4652373 h 4694904"/>
              <a:gd name="connsiteX55" fmla="*/ 5528930 w 10485017"/>
              <a:gd name="connsiteY55" fmla="*/ 4673638 h 4694904"/>
              <a:gd name="connsiteX56" fmla="*/ 5635256 w 10485017"/>
              <a:gd name="connsiteY56" fmla="*/ 4694904 h 4694904"/>
              <a:gd name="connsiteX57" fmla="*/ 10015870 w 10485017"/>
              <a:gd name="connsiteY57" fmla="*/ 4673638 h 4694904"/>
              <a:gd name="connsiteX58" fmla="*/ 10207256 w 10485017"/>
              <a:gd name="connsiteY58" fmla="*/ 4631108 h 4694904"/>
              <a:gd name="connsiteX59" fmla="*/ 10377377 w 10485017"/>
              <a:gd name="connsiteY59" fmla="*/ 4482252 h 4694904"/>
              <a:gd name="connsiteX60" fmla="*/ 10419907 w 10485017"/>
              <a:gd name="connsiteY60" fmla="*/ 4397192 h 4694904"/>
              <a:gd name="connsiteX61" fmla="*/ 10441172 w 10485017"/>
              <a:gd name="connsiteY61" fmla="*/ 4269601 h 4694904"/>
              <a:gd name="connsiteX62" fmla="*/ 10483702 w 10485017"/>
              <a:gd name="connsiteY62" fmla="*/ 4120745 h 4694904"/>
              <a:gd name="connsiteX63" fmla="*/ 10462437 w 10485017"/>
              <a:gd name="connsiteY63" fmla="*/ 2568392 h 4694904"/>
              <a:gd name="connsiteX64" fmla="*/ 10441172 w 10485017"/>
              <a:gd name="connsiteY64" fmla="*/ 1590197 h 4694904"/>
              <a:gd name="connsiteX65" fmla="*/ 10334847 w 10485017"/>
              <a:gd name="connsiteY65" fmla="*/ 1313750 h 4694904"/>
              <a:gd name="connsiteX66" fmla="*/ 10292316 w 10485017"/>
              <a:gd name="connsiteY66" fmla="*/ 1271220 h 4694904"/>
              <a:gd name="connsiteX67" fmla="*/ 10185991 w 10485017"/>
              <a:gd name="connsiteY67" fmla="*/ 1164894 h 4694904"/>
              <a:gd name="connsiteX68" fmla="*/ 9930809 w 10485017"/>
              <a:gd name="connsiteY68" fmla="*/ 1186159 h 4694904"/>
              <a:gd name="connsiteX69" fmla="*/ 9803219 w 10485017"/>
              <a:gd name="connsiteY69" fmla="*/ 1228690 h 4694904"/>
              <a:gd name="connsiteX70" fmla="*/ 9696893 w 10485017"/>
              <a:gd name="connsiteY70" fmla="*/ 1271220 h 4694904"/>
              <a:gd name="connsiteX71" fmla="*/ 9696893 w 10485017"/>
              <a:gd name="connsiteY71" fmla="*/ 1271220 h 4694904"/>
              <a:gd name="connsiteX0" fmla="*/ 9845749 w 10485017"/>
              <a:gd name="connsiteY0" fmla="*/ 1143629 h 4694904"/>
              <a:gd name="connsiteX1" fmla="*/ 9845749 w 10485017"/>
              <a:gd name="connsiteY1" fmla="*/ 1143629 h 4694904"/>
              <a:gd name="connsiteX2" fmla="*/ 9675628 w 10485017"/>
              <a:gd name="connsiteY2" fmla="*/ 1228690 h 4694904"/>
              <a:gd name="connsiteX3" fmla="*/ 9548037 w 10485017"/>
              <a:gd name="connsiteY3" fmla="*/ 1313750 h 4694904"/>
              <a:gd name="connsiteX4" fmla="*/ 9399182 w 10485017"/>
              <a:gd name="connsiteY4" fmla="*/ 1356280 h 4694904"/>
              <a:gd name="connsiteX5" fmla="*/ 9271591 w 10485017"/>
              <a:gd name="connsiteY5" fmla="*/ 1398811 h 4694904"/>
              <a:gd name="connsiteX6" fmla="*/ 9101470 w 10485017"/>
              <a:gd name="connsiteY6" fmla="*/ 1420076 h 4694904"/>
              <a:gd name="connsiteX7" fmla="*/ 7293935 w 10485017"/>
              <a:gd name="connsiteY7" fmla="*/ 1420076 h 4694904"/>
              <a:gd name="connsiteX8" fmla="*/ 6570921 w 10485017"/>
              <a:gd name="connsiteY8" fmla="*/ 1398811 h 4694904"/>
              <a:gd name="connsiteX9" fmla="*/ 7026988 w 10485017"/>
              <a:gd name="connsiteY9" fmla="*/ 4906 h 4694904"/>
              <a:gd name="connsiteX10" fmla="*/ 4473468 w 10485017"/>
              <a:gd name="connsiteY10" fmla="*/ 940116 h 4694904"/>
              <a:gd name="connsiteX11" fmla="*/ 4221693 w 10485017"/>
              <a:gd name="connsiteY11" fmla="*/ 1011901 h 4694904"/>
              <a:gd name="connsiteX12" fmla="*/ 3976577 w 10485017"/>
              <a:gd name="connsiteY12" fmla="*/ 973508 h 4694904"/>
              <a:gd name="connsiteX13" fmla="*/ 3891516 w 10485017"/>
              <a:gd name="connsiteY13" fmla="*/ 952243 h 4694904"/>
              <a:gd name="connsiteX14" fmla="*/ 3806456 w 10485017"/>
              <a:gd name="connsiteY14" fmla="*/ 930978 h 4694904"/>
              <a:gd name="connsiteX15" fmla="*/ 3742661 w 10485017"/>
              <a:gd name="connsiteY15" fmla="*/ 888448 h 4694904"/>
              <a:gd name="connsiteX16" fmla="*/ 3636335 w 10485017"/>
              <a:gd name="connsiteY16" fmla="*/ 845918 h 4694904"/>
              <a:gd name="connsiteX17" fmla="*/ 2232837 w 10485017"/>
              <a:gd name="connsiteY17" fmla="*/ 760857 h 4694904"/>
              <a:gd name="connsiteX18" fmla="*/ 1913861 w 10485017"/>
              <a:gd name="connsiteY18" fmla="*/ 718327 h 4694904"/>
              <a:gd name="connsiteX19" fmla="*/ 1850065 w 10485017"/>
              <a:gd name="connsiteY19" fmla="*/ 697062 h 4694904"/>
              <a:gd name="connsiteX20" fmla="*/ 1446028 w 10485017"/>
              <a:gd name="connsiteY20" fmla="*/ 718327 h 4694904"/>
              <a:gd name="connsiteX21" fmla="*/ 1318437 w 10485017"/>
              <a:gd name="connsiteY21" fmla="*/ 760857 h 4694904"/>
              <a:gd name="connsiteX22" fmla="*/ 1254642 w 10485017"/>
              <a:gd name="connsiteY22" fmla="*/ 803387 h 4694904"/>
              <a:gd name="connsiteX23" fmla="*/ 1190847 w 10485017"/>
              <a:gd name="connsiteY23" fmla="*/ 824652 h 4694904"/>
              <a:gd name="connsiteX24" fmla="*/ 1148316 w 10485017"/>
              <a:gd name="connsiteY24" fmla="*/ 867183 h 4694904"/>
              <a:gd name="connsiteX25" fmla="*/ 1084521 w 10485017"/>
              <a:gd name="connsiteY25" fmla="*/ 888448 h 4694904"/>
              <a:gd name="connsiteX26" fmla="*/ 956930 w 10485017"/>
              <a:gd name="connsiteY26" fmla="*/ 952243 h 4694904"/>
              <a:gd name="connsiteX27" fmla="*/ 893135 w 10485017"/>
              <a:gd name="connsiteY27" fmla="*/ 994773 h 4694904"/>
              <a:gd name="connsiteX28" fmla="*/ 850605 w 10485017"/>
              <a:gd name="connsiteY28" fmla="*/ 1037304 h 4694904"/>
              <a:gd name="connsiteX29" fmla="*/ 701749 w 10485017"/>
              <a:gd name="connsiteY29" fmla="*/ 1101099 h 4694904"/>
              <a:gd name="connsiteX30" fmla="*/ 595423 w 10485017"/>
              <a:gd name="connsiteY30" fmla="*/ 1122364 h 4694904"/>
              <a:gd name="connsiteX31" fmla="*/ 510363 w 10485017"/>
              <a:gd name="connsiteY31" fmla="*/ 1164894 h 4694904"/>
              <a:gd name="connsiteX32" fmla="*/ 446568 w 10485017"/>
              <a:gd name="connsiteY32" fmla="*/ 1186159 h 4694904"/>
              <a:gd name="connsiteX33" fmla="*/ 404037 w 10485017"/>
              <a:gd name="connsiteY33" fmla="*/ 1228690 h 4694904"/>
              <a:gd name="connsiteX34" fmla="*/ 318977 w 10485017"/>
              <a:gd name="connsiteY34" fmla="*/ 1590197 h 4694904"/>
              <a:gd name="connsiteX35" fmla="*/ 297712 w 10485017"/>
              <a:gd name="connsiteY35" fmla="*/ 1653992 h 4694904"/>
              <a:gd name="connsiteX36" fmla="*/ 233916 w 10485017"/>
              <a:gd name="connsiteY36" fmla="*/ 1760318 h 4694904"/>
              <a:gd name="connsiteX37" fmla="*/ 212651 w 10485017"/>
              <a:gd name="connsiteY37" fmla="*/ 1824113 h 4694904"/>
              <a:gd name="connsiteX38" fmla="*/ 148856 w 10485017"/>
              <a:gd name="connsiteY38" fmla="*/ 1930438 h 4694904"/>
              <a:gd name="connsiteX39" fmla="*/ 127591 w 10485017"/>
              <a:gd name="connsiteY39" fmla="*/ 2015499 h 4694904"/>
              <a:gd name="connsiteX40" fmla="*/ 106326 w 10485017"/>
              <a:gd name="connsiteY40" fmla="*/ 2079294 h 4694904"/>
              <a:gd name="connsiteX41" fmla="*/ 85061 w 10485017"/>
              <a:gd name="connsiteY41" fmla="*/ 2185620 h 4694904"/>
              <a:gd name="connsiteX42" fmla="*/ 42530 w 10485017"/>
              <a:gd name="connsiteY42" fmla="*/ 2313211 h 4694904"/>
              <a:gd name="connsiteX43" fmla="*/ 0 w 10485017"/>
              <a:gd name="connsiteY43" fmla="*/ 2483332 h 4694904"/>
              <a:gd name="connsiteX44" fmla="*/ 127591 w 10485017"/>
              <a:gd name="connsiteY44" fmla="*/ 3759238 h 4694904"/>
              <a:gd name="connsiteX45" fmla="*/ 170121 w 10485017"/>
              <a:gd name="connsiteY45" fmla="*/ 3823034 h 4694904"/>
              <a:gd name="connsiteX46" fmla="*/ 212651 w 10485017"/>
              <a:gd name="connsiteY46" fmla="*/ 3971890 h 4694904"/>
              <a:gd name="connsiteX47" fmla="*/ 318977 w 10485017"/>
              <a:gd name="connsiteY47" fmla="*/ 4120745 h 4694904"/>
              <a:gd name="connsiteX48" fmla="*/ 361507 w 10485017"/>
              <a:gd name="connsiteY48" fmla="*/ 4269601 h 4694904"/>
              <a:gd name="connsiteX49" fmla="*/ 404037 w 10485017"/>
              <a:gd name="connsiteY49" fmla="*/ 4397192 h 4694904"/>
              <a:gd name="connsiteX50" fmla="*/ 489098 w 10485017"/>
              <a:gd name="connsiteY50" fmla="*/ 4503518 h 4694904"/>
              <a:gd name="connsiteX51" fmla="*/ 531628 w 10485017"/>
              <a:gd name="connsiteY51" fmla="*/ 4567313 h 4694904"/>
              <a:gd name="connsiteX52" fmla="*/ 637954 w 10485017"/>
              <a:gd name="connsiteY52" fmla="*/ 4588578 h 4694904"/>
              <a:gd name="connsiteX53" fmla="*/ 723014 w 10485017"/>
              <a:gd name="connsiteY53" fmla="*/ 4631108 h 4694904"/>
              <a:gd name="connsiteX54" fmla="*/ 5316279 w 10485017"/>
              <a:gd name="connsiteY54" fmla="*/ 4652373 h 4694904"/>
              <a:gd name="connsiteX55" fmla="*/ 5528930 w 10485017"/>
              <a:gd name="connsiteY55" fmla="*/ 4673638 h 4694904"/>
              <a:gd name="connsiteX56" fmla="*/ 5635256 w 10485017"/>
              <a:gd name="connsiteY56" fmla="*/ 4694904 h 4694904"/>
              <a:gd name="connsiteX57" fmla="*/ 10015870 w 10485017"/>
              <a:gd name="connsiteY57" fmla="*/ 4673638 h 4694904"/>
              <a:gd name="connsiteX58" fmla="*/ 10207256 w 10485017"/>
              <a:gd name="connsiteY58" fmla="*/ 4631108 h 4694904"/>
              <a:gd name="connsiteX59" fmla="*/ 10377377 w 10485017"/>
              <a:gd name="connsiteY59" fmla="*/ 4482252 h 4694904"/>
              <a:gd name="connsiteX60" fmla="*/ 10419907 w 10485017"/>
              <a:gd name="connsiteY60" fmla="*/ 4397192 h 4694904"/>
              <a:gd name="connsiteX61" fmla="*/ 10441172 w 10485017"/>
              <a:gd name="connsiteY61" fmla="*/ 4269601 h 4694904"/>
              <a:gd name="connsiteX62" fmla="*/ 10483702 w 10485017"/>
              <a:gd name="connsiteY62" fmla="*/ 4120745 h 4694904"/>
              <a:gd name="connsiteX63" fmla="*/ 10462437 w 10485017"/>
              <a:gd name="connsiteY63" fmla="*/ 2568392 h 4694904"/>
              <a:gd name="connsiteX64" fmla="*/ 10441172 w 10485017"/>
              <a:gd name="connsiteY64" fmla="*/ 1590197 h 4694904"/>
              <a:gd name="connsiteX65" fmla="*/ 10334847 w 10485017"/>
              <a:gd name="connsiteY65" fmla="*/ 1313750 h 4694904"/>
              <a:gd name="connsiteX66" fmla="*/ 10292316 w 10485017"/>
              <a:gd name="connsiteY66" fmla="*/ 1271220 h 4694904"/>
              <a:gd name="connsiteX67" fmla="*/ 10185991 w 10485017"/>
              <a:gd name="connsiteY67" fmla="*/ 1164894 h 4694904"/>
              <a:gd name="connsiteX68" fmla="*/ 9930809 w 10485017"/>
              <a:gd name="connsiteY68" fmla="*/ 1186159 h 4694904"/>
              <a:gd name="connsiteX69" fmla="*/ 9803219 w 10485017"/>
              <a:gd name="connsiteY69" fmla="*/ 1228690 h 4694904"/>
              <a:gd name="connsiteX70" fmla="*/ 9696893 w 10485017"/>
              <a:gd name="connsiteY70" fmla="*/ 1271220 h 4694904"/>
              <a:gd name="connsiteX71" fmla="*/ 9696893 w 10485017"/>
              <a:gd name="connsiteY71" fmla="*/ 1271220 h 4694904"/>
              <a:gd name="connsiteX0" fmla="*/ 9845749 w 10485017"/>
              <a:gd name="connsiteY0" fmla="*/ 712755 h 4264030"/>
              <a:gd name="connsiteX1" fmla="*/ 9845749 w 10485017"/>
              <a:gd name="connsiteY1" fmla="*/ 712755 h 4264030"/>
              <a:gd name="connsiteX2" fmla="*/ 9675628 w 10485017"/>
              <a:gd name="connsiteY2" fmla="*/ 797816 h 4264030"/>
              <a:gd name="connsiteX3" fmla="*/ 9548037 w 10485017"/>
              <a:gd name="connsiteY3" fmla="*/ 882876 h 4264030"/>
              <a:gd name="connsiteX4" fmla="*/ 9399182 w 10485017"/>
              <a:gd name="connsiteY4" fmla="*/ 925406 h 4264030"/>
              <a:gd name="connsiteX5" fmla="*/ 9271591 w 10485017"/>
              <a:gd name="connsiteY5" fmla="*/ 967937 h 4264030"/>
              <a:gd name="connsiteX6" fmla="*/ 9101470 w 10485017"/>
              <a:gd name="connsiteY6" fmla="*/ 989202 h 4264030"/>
              <a:gd name="connsiteX7" fmla="*/ 7293935 w 10485017"/>
              <a:gd name="connsiteY7" fmla="*/ 989202 h 4264030"/>
              <a:gd name="connsiteX8" fmla="*/ 6570921 w 10485017"/>
              <a:gd name="connsiteY8" fmla="*/ 967937 h 4264030"/>
              <a:gd name="connsiteX9" fmla="*/ 7049993 w 10485017"/>
              <a:gd name="connsiteY9" fmla="*/ 9517 h 4264030"/>
              <a:gd name="connsiteX10" fmla="*/ 4473468 w 10485017"/>
              <a:gd name="connsiteY10" fmla="*/ 509242 h 4264030"/>
              <a:gd name="connsiteX11" fmla="*/ 4221693 w 10485017"/>
              <a:gd name="connsiteY11" fmla="*/ 581027 h 4264030"/>
              <a:gd name="connsiteX12" fmla="*/ 3976577 w 10485017"/>
              <a:gd name="connsiteY12" fmla="*/ 542634 h 4264030"/>
              <a:gd name="connsiteX13" fmla="*/ 3891516 w 10485017"/>
              <a:gd name="connsiteY13" fmla="*/ 521369 h 4264030"/>
              <a:gd name="connsiteX14" fmla="*/ 3806456 w 10485017"/>
              <a:gd name="connsiteY14" fmla="*/ 500104 h 4264030"/>
              <a:gd name="connsiteX15" fmla="*/ 3742661 w 10485017"/>
              <a:gd name="connsiteY15" fmla="*/ 457574 h 4264030"/>
              <a:gd name="connsiteX16" fmla="*/ 3636335 w 10485017"/>
              <a:gd name="connsiteY16" fmla="*/ 415044 h 4264030"/>
              <a:gd name="connsiteX17" fmla="*/ 2232837 w 10485017"/>
              <a:gd name="connsiteY17" fmla="*/ 329983 h 4264030"/>
              <a:gd name="connsiteX18" fmla="*/ 1913861 w 10485017"/>
              <a:gd name="connsiteY18" fmla="*/ 287453 h 4264030"/>
              <a:gd name="connsiteX19" fmla="*/ 1850065 w 10485017"/>
              <a:gd name="connsiteY19" fmla="*/ 266188 h 4264030"/>
              <a:gd name="connsiteX20" fmla="*/ 1446028 w 10485017"/>
              <a:gd name="connsiteY20" fmla="*/ 287453 h 4264030"/>
              <a:gd name="connsiteX21" fmla="*/ 1318437 w 10485017"/>
              <a:gd name="connsiteY21" fmla="*/ 329983 h 4264030"/>
              <a:gd name="connsiteX22" fmla="*/ 1254642 w 10485017"/>
              <a:gd name="connsiteY22" fmla="*/ 372513 h 4264030"/>
              <a:gd name="connsiteX23" fmla="*/ 1190847 w 10485017"/>
              <a:gd name="connsiteY23" fmla="*/ 393778 h 4264030"/>
              <a:gd name="connsiteX24" fmla="*/ 1148316 w 10485017"/>
              <a:gd name="connsiteY24" fmla="*/ 436309 h 4264030"/>
              <a:gd name="connsiteX25" fmla="*/ 1084521 w 10485017"/>
              <a:gd name="connsiteY25" fmla="*/ 457574 h 4264030"/>
              <a:gd name="connsiteX26" fmla="*/ 956930 w 10485017"/>
              <a:gd name="connsiteY26" fmla="*/ 521369 h 4264030"/>
              <a:gd name="connsiteX27" fmla="*/ 893135 w 10485017"/>
              <a:gd name="connsiteY27" fmla="*/ 563899 h 4264030"/>
              <a:gd name="connsiteX28" fmla="*/ 850605 w 10485017"/>
              <a:gd name="connsiteY28" fmla="*/ 606430 h 4264030"/>
              <a:gd name="connsiteX29" fmla="*/ 701749 w 10485017"/>
              <a:gd name="connsiteY29" fmla="*/ 670225 h 4264030"/>
              <a:gd name="connsiteX30" fmla="*/ 595423 w 10485017"/>
              <a:gd name="connsiteY30" fmla="*/ 691490 h 4264030"/>
              <a:gd name="connsiteX31" fmla="*/ 510363 w 10485017"/>
              <a:gd name="connsiteY31" fmla="*/ 734020 h 4264030"/>
              <a:gd name="connsiteX32" fmla="*/ 446568 w 10485017"/>
              <a:gd name="connsiteY32" fmla="*/ 755285 h 4264030"/>
              <a:gd name="connsiteX33" fmla="*/ 404037 w 10485017"/>
              <a:gd name="connsiteY33" fmla="*/ 797816 h 4264030"/>
              <a:gd name="connsiteX34" fmla="*/ 318977 w 10485017"/>
              <a:gd name="connsiteY34" fmla="*/ 1159323 h 4264030"/>
              <a:gd name="connsiteX35" fmla="*/ 297712 w 10485017"/>
              <a:gd name="connsiteY35" fmla="*/ 1223118 h 4264030"/>
              <a:gd name="connsiteX36" fmla="*/ 233916 w 10485017"/>
              <a:gd name="connsiteY36" fmla="*/ 1329444 h 4264030"/>
              <a:gd name="connsiteX37" fmla="*/ 212651 w 10485017"/>
              <a:gd name="connsiteY37" fmla="*/ 1393239 h 4264030"/>
              <a:gd name="connsiteX38" fmla="*/ 148856 w 10485017"/>
              <a:gd name="connsiteY38" fmla="*/ 1499564 h 4264030"/>
              <a:gd name="connsiteX39" fmla="*/ 127591 w 10485017"/>
              <a:gd name="connsiteY39" fmla="*/ 1584625 h 4264030"/>
              <a:gd name="connsiteX40" fmla="*/ 106326 w 10485017"/>
              <a:gd name="connsiteY40" fmla="*/ 1648420 h 4264030"/>
              <a:gd name="connsiteX41" fmla="*/ 85061 w 10485017"/>
              <a:gd name="connsiteY41" fmla="*/ 1754746 h 4264030"/>
              <a:gd name="connsiteX42" fmla="*/ 42530 w 10485017"/>
              <a:gd name="connsiteY42" fmla="*/ 1882337 h 4264030"/>
              <a:gd name="connsiteX43" fmla="*/ 0 w 10485017"/>
              <a:gd name="connsiteY43" fmla="*/ 2052458 h 4264030"/>
              <a:gd name="connsiteX44" fmla="*/ 127591 w 10485017"/>
              <a:gd name="connsiteY44" fmla="*/ 3328364 h 4264030"/>
              <a:gd name="connsiteX45" fmla="*/ 170121 w 10485017"/>
              <a:gd name="connsiteY45" fmla="*/ 3392160 h 4264030"/>
              <a:gd name="connsiteX46" fmla="*/ 212651 w 10485017"/>
              <a:gd name="connsiteY46" fmla="*/ 3541016 h 4264030"/>
              <a:gd name="connsiteX47" fmla="*/ 318977 w 10485017"/>
              <a:gd name="connsiteY47" fmla="*/ 3689871 h 4264030"/>
              <a:gd name="connsiteX48" fmla="*/ 361507 w 10485017"/>
              <a:gd name="connsiteY48" fmla="*/ 3838727 h 4264030"/>
              <a:gd name="connsiteX49" fmla="*/ 404037 w 10485017"/>
              <a:gd name="connsiteY49" fmla="*/ 3966318 h 4264030"/>
              <a:gd name="connsiteX50" fmla="*/ 489098 w 10485017"/>
              <a:gd name="connsiteY50" fmla="*/ 4072644 h 4264030"/>
              <a:gd name="connsiteX51" fmla="*/ 531628 w 10485017"/>
              <a:gd name="connsiteY51" fmla="*/ 4136439 h 4264030"/>
              <a:gd name="connsiteX52" fmla="*/ 637954 w 10485017"/>
              <a:gd name="connsiteY52" fmla="*/ 4157704 h 4264030"/>
              <a:gd name="connsiteX53" fmla="*/ 723014 w 10485017"/>
              <a:gd name="connsiteY53" fmla="*/ 4200234 h 4264030"/>
              <a:gd name="connsiteX54" fmla="*/ 5316279 w 10485017"/>
              <a:gd name="connsiteY54" fmla="*/ 4221499 h 4264030"/>
              <a:gd name="connsiteX55" fmla="*/ 5528930 w 10485017"/>
              <a:gd name="connsiteY55" fmla="*/ 4242764 h 4264030"/>
              <a:gd name="connsiteX56" fmla="*/ 5635256 w 10485017"/>
              <a:gd name="connsiteY56" fmla="*/ 4264030 h 4264030"/>
              <a:gd name="connsiteX57" fmla="*/ 10015870 w 10485017"/>
              <a:gd name="connsiteY57" fmla="*/ 4242764 h 4264030"/>
              <a:gd name="connsiteX58" fmla="*/ 10207256 w 10485017"/>
              <a:gd name="connsiteY58" fmla="*/ 4200234 h 4264030"/>
              <a:gd name="connsiteX59" fmla="*/ 10377377 w 10485017"/>
              <a:gd name="connsiteY59" fmla="*/ 4051378 h 4264030"/>
              <a:gd name="connsiteX60" fmla="*/ 10419907 w 10485017"/>
              <a:gd name="connsiteY60" fmla="*/ 3966318 h 4264030"/>
              <a:gd name="connsiteX61" fmla="*/ 10441172 w 10485017"/>
              <a:gd name="connsiteY61" fmla="*/ 3838727 h 4264030"/>
              <a:gd name="connsiteX62" fmla="*/ 10483702 w 10485017"/>
              <a:gd name="connsiteY62" fmla="*/ 3689871 h 4264030"/>
              <a:gd name="connsiteX63" fmla="*/ 10462437 w 10485017"/>
              <a:gd name="connsiteY63" fmla="*/ 2137518 h 4264030"/>
              <a:gd name="connsiteX64" fmla="*/ 10441172 w 10485017"/>
              <a:gd name="connsiteY64" fmla="*/ 1159323 h 4264030"/>
              <a:gd name="connsiteX65" fmla="*/ 10334847 w 10485017"/>
              <a:gd name="connsiteY65" fmla="*/ 882876 h 4264030"/>
              <a:gd name="connsiteX66" fmla="*/ 10292316 w 10485017"/>
              <a:gd name="connsiteY66" fmla="*/ 840346 h 4264030"/>
              <a:gd name="connsiteX67" fmla="*/ 10185991 w 10485017"/>
              <a:gd name="connsiteY67" fmla="*/ 734020 h 4264030"/>
              <a:gd name="connsiteX68" fmla="*/ 9930809 w 10485017"/>
              <a:gd name="connsiteY68" fmla="*/ 755285 h 4264030"/>
              <a:gd name="connsiteX69" fmla="*/ 9803219 w 10485017"/>
              <a:gd name="connsiteY69" fmla="*/ 797816 h 4264030"/>
              <a:gd name="connsiteX70" fmla="*/ 9696893 w 10485017"/>
              <a:gd name="connsiteY70" fmla="*/ 840346 h 4264030"/>
              <a:gd name="connsiteX71" fmla="*/ 9696893 w 10485017"/>
              <a:gd name="connsiteY71" fmla="*/ 840346 h 4264030"/>
              <a:gd name="connsiteX0" fmla="*/ 9845749 w 10485017"/>
              <a:gd name="connsiteY0" fmla="*/ 476301 h 4027576"/>
              <a:gd name="connsiteX1" fmla="*/ 9845749 w 10485017"/>
              <a:gd name="connsiteY1" fmla="*/ 476301 h 4027576"/>
              <a:gd name="connsiteX2" fmla="*/ 9675628 w 10485017"/>
              <a:gd name="connsiteY2" fmla="*/ 561362 h 4027576"/>
              <a:gd name="connsiteX3" fmla="*/ 9548037 w 10485017"/>
              <a:gd name="connsiteY3" fmla="*/ 646422 h 4027576"/>
              <a:gd name="connsiteX4" fmla="*/ 9399182 w 10485017"/>
              <a:gd name="connsiteY4" fmla="*/ 688952 h 4027576"/>
              <a:gd name="connsiteX5" fmla="*/ 9271591 w 10485017"/>
              <a:gd name="connsiteY5" fmla="*/ 731483 h 4027576"/>
              <a:gd name="connsiteX6" fmla="*/ 9101470 w 10485017"/>
              <a:gd name="connsiteY6" fmla="*/ 752748 h 4027576"/>
              <a:gd name="connsiteX7" fmla="*/ 7293935 w 10485017"/>
              <a:gd name="connsiteY7" fmla="*/ 752748 h 4027576"/>
              <a:gd name="connsiteX8" fmla="*/ 6570921 w 10485017"/>
              <a:gd name="connsiteY8" fmla="*/ 731483 h 4027576"/>
              <a:gd name="connsiteX9" fmla="*/ 7084501 w 10485017"/>
              <a:gd name="connsiteY9" fmla="*/ 19838 h 4027576"/>
              <a:gd name="connsiteX10" fmla="*/ 4473468 w 10485017"/>
              <a:gd name="connsiteY10" fmla="*/ 272788 h 4027576"/>
              <a:gd name="connsiteX11" fmla="*/ 4221693 w 10485017"/>
              <a:gd name="connsiteY11" fmla="*/ 344573 h 4027576"/>
              <a:gd name="connsiteX12" fmla="*/ 3976577 w 10485017"/>
              <a:gd name="connsiteY12" fmla="*/ 306180 h 4027576"/>
              <a:gd name="connsiteX13" fmla="*/ 3891516 w 10485017"/>
              <a:gd name="connsiteY13" fmla="*/ 284915 h 4027576"/>
              <a:gd name="connsiteX14" fmla="*/ 3806456 w 10485017"/>
              <a:gd name="connsiteY14" fmla="*/ 263650 h 4027576"/>
              <a:gd name="connsiteX15" fmla="*/ 3742661 w 10485017"/>
              <a:gd name="connsiteY15" fmla="*/ 221120 h 4027576"/>
              <a:gd name="connsiteX16" fmla="*/ 3636335 w 10485017"/>
              <a:gd name="connsiteY16" fmla="*/ 178590 h 4027576"/>
              <a:gd name="connsiteX17" fmla="*/ 2232837 w 10485017"/>
              <a:gd name="connsiteY17" fmla="*/ 93529 h 4027576"/>
              <a:gd name="connsiteX18" fmla="*/ 1913861 w 10485017"/>
              <a:gd name="connsiteY18" fmla="*/ 50999 h 4027576"/>
              <a:gd name="connsiteX19" fmla="*/ 1850065 w 10485017"/>
              <a:gd name="connsiteY19" fmla="*/ 29734 h 4027576"/>
              <a:gd name="connsiteX20" fmla="*/ 1446028 w 10485017"/>
              <a:gd name="connsiteY20" fmla="*/ 50999 h 4027576"/>
              <a:gd name="connsiteX21" fmla="*/ 1318437 w 10485017"/>
              <a:gd name="connsiteY21" fmla="*/ 93529 h 4027576"/>
              <a:gd name="connsiteX22" fmla="*/ 1254642 w 10485017"/>
              <a:gd name="connsiteY22" fmla="*/ 136059 h 4027576"/>
              <a:gd name="connsiteX23" fmla="*/ 1190847 w 10485017"/>
              <a:gd name="connsiteY23" fmla="*/ 157324 h 4027576"/>
              <a:gd name="connsiteX24" fmla="*/ 1148316 w 10485017"/>
              <a:gd name="connsiteY24" fmla="*/ 199855 h 4027576"/>
              <a:gd name="connsiteX25" fmla="*/ 1084521 w 10485017"/>
              <a:gd name="connsiteY25" fmla="*/ 221120 h 4027576"/>
              <a:gd name="connsiteX26" fmla="*/ 956930 w 10485017"/>
              <a:gd name="connsiteY26" fmla="*/ 284915 h 4027576"/>
              <a:gd name="connsiteX27" fmla="*/ 893135 w 10485017"/>
              <a:gd name="connsiteY27" fmla="*/ 327445 h 4027576"/>
              <a:gd name="connsiteX28" fmla="*/ 850605 w 10485017"/>
              <a:gd name="connsiteY28" fmla="*/ 369976 h 4027576"/>
              <a:gd name="connsiteX29" fmla="*/ 701749 w 10485017"/>
              <a:gd name="connsiteY29" fmla="*/ 433771 h 4027576"/>
              <a:gd name="connsiteX30" fmla="*/ 595423 w 10485017"/>
              <a:gd name="connsiteY30" fmla="*/ 455036 h 4027576"/>
              <a:gd name="connsiteX31" fmla="*/ 510363 w 10485017"/>
              <a:gd name="connsiteY31" fmla="*/ 497566 h 4027576"/>
              <a:gd name="connsiteX32" fmla="*/ 446568 w 10485017"/>
              <a:gd name="connsiteY32" fmla="*/ 518831 h 4027576"/>
              <a:gd name="connsiteX33" fmla="*/ 404037 w 10485017"/>
              <a:gd name="connsiteY33" fmla="*/ 561362 h 4027576"/>
              <a:gd name="connsiteX34" fmla="*/ 318977 w 10485017"/>
              <a:gd name="connsiteY34" fmla="*/ 922869 h 4027576"/>
              <a:gd name="connsiteX35" fmla="*/ 297712 w 10485017"/>
              <a:gd name="connsiteY35" fmla="*/ 986664 h 4027576"/>
              <a:gd name="connsiteX36" fmla="*/ 233916 w 10485017"/>
              <a:gd name="connsiteY36" fmla="*/ 1092990 h 4027576"/>
              <a:gd name="connsiteX37" fmla="*/ 212651 w 10485017"/>
              <a:gd name="connsiteY37" fmla="*/ 1156785 h 4027576"/>
              <a:gd name="connsiteX38" fmla="*/ 148856 w 10485017"/>
              <a:gd name="connsiteY38" fmla="*/ 1263110 h 4027576"/>
              <a:gd name="connsiteX39" fmla="*/ 127591 w 10485017"/>
              <a:gd name="connsiteY39" fmla="*/ 1348171 h 4027576"/>
              <a:gd name="connsiteX40" fmla="*/ 106326 w 10485017"/>
              <a:gd name="connsiteY40" fmla="*/ 1411966 h 4027576"/>
              <a:gd name="connsiteX41" fmla="*/ 85061 w 10485017"/>
              <a:gd name="connsiteY41" fmla="*/ 1518292 h 4027576"/>
              <a:gd name="connsiteX42" fmla="*/ 42530 w 10485017"/>
              <a:gd name="connsiteY42" fmla="*/ 1645883 h 4027576"/>
              <a:gd name="connsiteX43" fmla="*/ 0 w 10485017"/>
              <a:gd name="connsiteY43" fmla="*/ 1816004 h 4027576"/>
              <a:gd name="connsiteX44" fmla="*/ 127591 w 10485017"/>
              <a:gd name="connsiteY44" fmla="*/ 3091910 h 4027576"/>
              <a:gd name="connsiteX45" fmla="*/ 170121 w 10485017"/>
              <a:gd name="connsiteY45" fmla="*/ 3155706 h 4027576"/>
              <a:gd name="connsiteX46" fmla="*/ 212651 w 10485017"/>
              <a:gd name="connsiteY46" fmla="*/ 3304562 h 4027576"/>
              <a:gd name="connsiteX47" fmla="*/ 318977 w 10485017"/>
              <a:gd name="connsiteY47" fmla="*/ 3453417 h 4027576"/>
              <a:gd name="connsiteX48" fmla="*/ 361507 w 10485017"/>
              <a:gd name="connsiteY48" fmla="*/ 3602273 h 4027576"/>
              <a:gd name="connsiteX49" fmla="*/ 404037 w 10485017"/>
              <a:gd name="connsiteY49" fmla="*/ 3729864 h 4027576"/>
              <a:gd name="connsiteX50" fmla="*/ 489098 w 10485017"/>
              <a:gd name="connsiteY50" fmla="*/ 3836190 h 4027576"/>
              <a:gd name="connsiteX51" fmla="*/ 531628 w 10485017"/>
              <a:gd name="connsiteY51" fmla="*/ 3899985 h 4027576"/>
              <a:gd name="connsiteX52" fmla="*/ 637954 w 10485017"/>
              <a:gd name="connsiteY52" fmla="*/ 3921250 h 4027576"/>
              <a:gd name="connsiteX53" fmla="*/ 723014 w 10485017"/>
              <a:gd name="connsiteY53" fmla="*/ 3963780 h 4027576"/>
              <a:gd name="connsiteX54" fmla="*/ 5316279 w 10485017"/>
              <a:gd name="connsiteY54" fmla="*/ 3985045 h 4027576"/>
              <a:gd name="connsiteX55" fmla="*/ 5528930 w 10485017"/>
              <a:gd name="connsiteY55" fmla="*/ 4006310 h 4027576"/>
              <a:gd name="connsiteX56" fmla="*/ 5635256 w 10485017"/>
              <a:gd name="connsiteY56" fmla="*/ 4027576 h 4027576"/>
              <a:gd name="connsiteX57" fmla="*/ 10015870 w 10485017"/>
              <a:gd name="connsiteY57" fmla="*/ 4006310 h 4027576"/>
              <a:gd name="connsiteX58" fmla="*/ 10207256 w 10485017"/>
              <a:gd name="connsiteY58" fmla="*/ 3963780 h 4027576"/>
              <a:gd name="connsiteX59" fmla="*/ 10377377 w 10485017"/>
              <a:gd name="connsiteY59" fmla="*/ 3814924 h 4027576"/>
              <a:gd name="connsiteX60" fmla="*/ 10419907 w 10485017"/>
              <a:gd name="connsiteY60" fmla="*/ 3729864 h 4027576"/>
              <a:gd name="connsiteX61" fmla="*/ 10441172 w 10485017"/>
              <a:gd name="connsiteY61" fmla="*/ 3602273 h 4027576"/>
              <a:gd name="connsiteX62" fmla="*/ 10483702 w 10485017"/>
              <a:gd name="connsiteY62" fmla="*/ 3453417 h 4027576"/>
              <a:gd name="connsiteX63" fmla="*/ 10462437 w 10485017"/>
              <a:gd name="connsiteY63" fmla="*/ 1901064 h 4027576"/>
              <a:gd name="connsiteX64" fmla="*/ 10441172 w 10485017"/>
              <a:gd name="connsiteY64" fmla="*/ 922869 h 4027576"/>
              <a:gd name="connsiteX65" fmla="*/ 10334847 w 10485017"/>
              <a:gd name="connsiteY65" fmla="*/ 646422 h 4027576"/>
              <a:gd name="connsiteX66" fmla="*/ 10292316 w 10485017"/>
              <a:gd name="connsiteY66" fmla="*/ 603892 h 4027576"/>
              <a:gd name="connsiteX67" fmla="*/ 10185991 w 10485017"/>
              <a:gd name="connsiteY67" fmla="*/ 497566 h 4027576"/>
              <a:gd name="connsiteX68" fmla="*/ 9930809 w 10485017"/>
              <a:gd name="connsiteY68" fmla="*/ 518831 h 4027576"/>
              <a:gd name="connsiteX69" fmla="*/ 9803219 w 10485017"/>
              <a:gd name="connsiteY69" fmla="*/ 561362 h 4027576"/>
              <a:gd name="connsiteX70" fmla="*/ 9696893 w 10485017"/>
              <a:gd name="connsiteY70" fmla="*/ 603892 h 4027576"/>
              <a:gd name="connsiteX71" fmla="*/ 9696893 w 10485017"/>
              <a:gd name="connsiteY71" fmla="*/ 603892 h 402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485017" h="4027576">
                <a:moveTo>
                  <a:pt x="9845749" y="476301"/>
                </a:moveTo>
                <a:lnTo>
                  <a:pt x="9845749" y="476301"/>
                </a:lnTo>
                <a:cubicBezTo>
                  <a:pt x="9789042" y="504655"/>
                  <a:pt x="9730675" y="529907"/>
                  <a:pt x="9675628" y="561362"/>
                </a:cubicBezTo>
                <a:cubicBezTo>
                  <a:pt x="9631248" y="586722"/>
                  <a:pt x="9596529" y="630258"/>
                  <a:pt x="9548037" y="646422"/>
                </a:cubicBezTo>
                <a:cubicBezTo>
                  <a:pt x="9333621" y="717894"/>
                  <a:pt x="9666223" y="608839"/>
                  <a:pt x="9399182" y="688952"/>
                </a:cubicBezTo>
                <a:cubicBezTo>
                  <a:pt x="9356242" y="701834"/>
                  <a:pt x="9316076" y="725922"/>
                  <a:pt x="9271591" y="731483"/>
                </a:cubicBezTo>
                <a:lnTo>
                  <a:pt x="9101470" y="752748"/>
                </a:lnTo>
                <a:cubicBezTo>
                  <a:pt x="8487195" y="957506"/>
                  <a:pt x="9034666" y="782760"/>
                  <a:pt x="7293935" y="752748"/>
                </a:cubicBezTo>
                <a:cubicBezTo>
                  <a:pt x="7052862" y="748592"/>
                  <a:pt x="6811926" y="738571"/>
                  <a:pt x="6570921" y="731483"/>
                </a:cubicBezTo>
                <a:cubicBezTo>
                  <a:pt x="6177516" y="692497"/>
                  <a:pt x="7434076" y="96287"/>
                  <a:pt x="7084501" y="19838"/>
                </a:cubicBezTo>
                <a:cubicBezTo>
                  <a:pt x="6734926" y="-56611"/>
                  <a:pt x="4939340" y="100722"/>
                  <a:pt x="4473468" y="272788"/>
                </a:cubicBezTo>
                <a:lnTo>
                  <a:pt x="4221693" y="344573"/>
                </a:lnTo>
                <a:cubicBezTo>
                  <a:pt x="4136346" y="324491"/>
                  <a:pt x="4061637" y="327445"/>
                  <a:pt x="3976577" y="306180"/>
                </a:cubicBezTo>
                <a:lnTo>
                  <a:pt x="3891516" y="284915"/>
                </a:lnTo>
                <a:lnTo>
                  <a:pt x="3806456" y="263650"/>
                </a:lnTo>
                <a:cubicBezTo>
                  <a:pt x="3785191" y="249473"/>
                  <a:pt x="3765520" y="232550"/>
                  <a:pt x="3742661" y="221120"/>
                </a:cubicBezTo>
                <a:cubicBezTo>
                  <a:pt x="3708519" y="204049"/>
                  <a:pt x="3672209" y="191635"/>
                  <a:pt x="3636335" y="178590"/>
                </a:cubicBezTo>
                <a:cubicBezTo>
                  <a:pt x="3153779" y="3115"/>
                  <a:pt x="3090948" y="122133"/>
                  <a:pt x="2232837" y="93529"/>
                </a:cubicBezTo>
                <a:cubicBezTo>
                  <a:pt x="2140696" y="83291"/>
                  <a:pt x="2009315" y="72211"/>
                  <a:pt x="1913861" y="50999"/>
                </a:cubicBezTo>
                <a:cubicBezTo>
                  <a:pt x="1891979" y="46136"/>
                  <a:pt x="1871330" y="36822"/>
                  <a:pt x="1850065" y="29734"/>
                </a:cubicBezTo>
                <a:cubicBezTo>
                  <a:pt x="1715386" y="36822"/>
                  <a:pt x="1579933" y="34931"/>
                  <a:pt x="1446028" y="50999"/>
                </a:cubicBezTo>
                <a:cubicBezTo>
                  <a:pt x="1401516" y="56340"/>
                  <a:pt x="1318437" y="93529"/>
                  <a:pt x="1318437" y="93529"/>
                </a:cubicBezTo>
                <a:cubicBezTo>
                  <a:pt x="1297172" y="107706"/>
                  <a:pt x="1277501" y="124629"/>
                  <a:pt x="1254642" y="136059"/>
                </a:cubicBezTo>
                <a:cubicBezTo>
                  <a:pt x="1234593" y="146083"/>
                  <a:pt x="1210068" y="145791"/>
                  <a:pt x="1190847" y="157324"/>
                </a:cubicBezTo>
                <a:cubicBezTo>
                  <a:pt x="1173655" y="167639"/>
                  <a:pt x="1165508" y="189540"/>
                  <a:pt x="1148316" y="199855"/>
                </a:cubicBezTo>
                <a:cubicBezTo>
                  <a:pt x="1129095" y="211388"/>
                  <a:pt x="1104570" y="211096"/>
                  <a:pt x="1084521" y="221120"/>
                </a:cubicBezTo>
                <a:cubicBezTo>
                  <a:pt x="919632" y="303565"/>
                  <a:pt x="1117280" y="231466"/>
                  <a:pt x="956930" y="284915"/>
                </a:cubicBezTo>
                <a:cubicBezTo>
                  <a:pt x="935665" y="299092"/>
                  <a:pt x="913092" y="311479"/>
                  <a:pt x="893135" y="327445"/>
                </a:cubicBezTo>
                <a:cubicBezTo>
                  <a:pt x="877479" y="339970"/>
                  <a:pt x="867287" y="358855"/>
                  <a:pt x="850605" y="369976"/>
                </a:cubicBezTo>
                <a:cubicBezTo>
                  <a:pt x="814091" y="394319"/>
                  <a:pt x="747113" y="422430"/>
                  <a:pt x="701749" y="433771"/>
                </a:cubicBezTo>
                <a:cubicBezTo>
                  <a:pt x="666684" y="442537"/>
                  <a:pt x="630865" y="447948"/>
                  <a:pt x="595423" y="455036"/>
                </a:cubicBezTo>
                <a:cubicBezTo>
                  <a:pt x="567070" y="469213"/>
                  <a:pt x="539500" y="485079"/>
                  <a:pt x="510363" y="497566"/>
                </a:cubicBezTo>
                <a:cubicBezTo>
                  <a:pt x="489760" y="506396"/>
                  <a:pt x="465789" y="507298"/>
                  <a:pt x="446568" y="518831"/>
                </a:cubicBezTo>
                <a:cubicBezTo>
                  <a:pt x="429376" y="529146"/>
                  <a:pt x="418214" y="547185"/>
                  <a:pt x="404037" y="561362"/>
                </a:cubicBezTo>
                <a:cubicBezTo>
                  <a:pt x="360126" y="780916"/>
                  <a:pt x="375127" y="735703"/>
                  <a:pt x="318977" y="922869"/>
                </a:cubicBezTo>
                <a:cubicBezTo>
                  <a:pt x="312536" y="944339"/>
                  <a:pt x="307736" y="966615"/>
                  <a:pt x="297712" y="986664"/>
                </a:cubicBezTo>
                <a:cubicBezTo>
                  <a:pt x="279228" y="1023633"/>
                  <a:pt x="252400" y="1056021"/>
                  <a:pt x="233916" y="1092990"/>
                </a:cubicBezTo>
                <a:cubicBezTo>
                  <a:pt x="223892" y="1113039"/>
                  <a:pt x="222675" y="1136736"/>
                  <a:pt x="212651" y="1156785"/>
                </a:cubicBezTo>
                <a:cubicBezTo>
                  <a:pt x="194167" y="1193753"/>
                  <a:pt x="170121" y="1227668"/>
                  <a:pt x="148856" y="1263110"/>
                </a:cubicBezTo>
                <a:cubicBezTo>
                  <a:pt x="141768" y="1291464"/>
                  <a:pt x="135620" y="1320069"/>
                  <a:pt x="127591" y="1348171"/>
                </a:cubicBezTo>
                <a:cubicBezTo>
                  <a:pt x="121433" y="1369724"/>
                  <a:pt x="111762" y="1390220"/>
                  <a:pt x="106326" y="1411966"/>
                </a:cubicBezTo>
                <a:cubicBezTo>
                  <a:pt x="97560" y="1447031"/>
                  <a:pt x="94571" y="1483422"/>
                  <a:pt x="85061" y="1518292"/>
                </a:cubicBezTo>
                <a:cubicBezTo>
                  <a:pt x="73265" y="1561543"/>
                  <a:pt x="53403" y="1602391"/>
                  <a:pt x="42530" y="1645883"/>
                </a:cubicBezTo>
                <a:lnTo>
                  <a:pt x="0" y="1816004"/>
                </a:lnTo>
                <a:cubicBezTo>
                  <a:pt x="25899" y="2239010"/>
                  <a:pt x="-17814" y="2684772"/>
                  <a:pt x="127591" y="3091910"/>
                </a:cubicBezTo>
                <a:cubicBezTo>
                  <a:pt x="136187" y="3115979"/>
                  <a:pt x="155944" y="3134441"/>
                  <a:pt x="170121" y="3155706"/>
                </a:cubicBezTo>
                <a:cubicBezTo>
                  <a:pt x="176934" y="3182957"/>
                  <a:pt x="197398" y="3274057"/>
                  <a:pt x="212651" y="3304562"/>
                </a:cubicBezTo>
                <a:cubicBezTo>
                  <a:pt x="228196" y="3335651"/>
                  <a:pt x="304533" y="3434159"/>
                  <a:pt x="318977" y="3453417"/>
                </a:cubicBezTo>
                <a:cubicBezTo>
                  <a:pt x="390446" y="3667827"/>
                  <a:pt x="281398" y="3335243"/>
                  <a:pt x="361507" y="3602273"/>
                </a:cubicBezTo>
                <a:cubicBezTo>
                  <a:pt x="374389" y="3645213"/>
                  <a:pt x="379169" y="3692563"/>
                  <a:pt x="404037" y="3729864"/>
                </a:cubicBezTo>
                <a:cubicBezTo>
                  <a:pt x="534952" y="3926232"/>
                  <a:pt x="367886" y="3684674"/>
                  <a:pt x="489098" y="3836190"/>
                </a:cubicBezTo>
                <a:cubicBezTo>
                  <a:pt x="505063" y="3856147"/>
                  <a:pt x="509438" y="3887305"/>
                  <a:pt x="531628" y="3899985"/>
                </a:cubicBezTo>
                <a:cubicBezTo>
                  <a:pt x="563010" y="3917917"/>
                  <a:pt x="602512" y="3914162"/>
                  <a:pt x="637954" y="3921250"/>
                </a:cubicBezTo>
                <a:cubicBezTo>
                  <a:pt x="666307" y="3935427"/>
                  <a:pt x="691317" y="3963348"/>
                  <a:pt x="723014" y="3963780"/>
                </a:cubicBezTo>
                <a:lnTo>
                  <a:pt x="5316279" y="3985045"/>
                </a:lnTo>
                <a:cubicBezTo>
                  <a:pt x="5387513" y="3985675"/>
                  <a:pt x="5458046" y="3999222"/>
                  <a:pt x="5528930" y="4006310"/>
                </a:cubicBezTo>
                <a:cubicBezTo>
                  <a:pt x="5564372" y="4013399"/>
                  <a:pt x="5599112" y="4027576"/>
                  <a:pt x="5635256" y="4027576"/>
                </a:cubicBezTo>
                <a:lnTo>
                  <a:pt x="10015870" y="4006310"/>
                </a:lnTo>
                <a:cubicBezTo>
                  <a:pt x="10043932" y="4006044"/>
                  <a:pt x="10173589" y="3972197"/>
                  <a:pt x="10207256" y="3963780"/>
                </a:cubicBezTo>
                <a:cubicBezTo>
                  <a:pt x="10283480" y="3912964"/>
                  <a:pt x="10310393" y="3901046"/>
                  <a:pt x="10377377" y="3814924"/>
                </a:cubicBezTo>
                <a:cubicBezTo>
                  <a:pt x="10396839" y="3789902"/>
                  <a:pt x="10405730" y="3758217"/>
                  <a:pt x="10419907" y="3729864"/>
                </a:cubicBezTo>
                <a:cubicBezTo>
                  <a:pt x="10426995" y="3687334"/>
                  <a:pt x="10431477" y="3644286"/>
                  <a:pt x="10441172" y="3602273"/>
                </a:cubicBezTo>
                <a:cubicBezTo>
                  <a:pt x="10452776" y="3551990"/>
                  <a:pt x="10483057" y="3505017"/>
                  <a:pt x="10483702" y="3453417"/>
                </a:cubicBezTo>
                <a:cubicBezTo>
                  <a:pt x="10490170" y="2935958"/>
                  <a:pt x="10471133" y="2418490"/>
                  <a:pt x="10462437" y="1901064"/>
                </a:cubicBezTo>
                <a:cubicBezTo>
                  <a:pt x="10456956" y="1574968"/>
                  <a:pt x="10453952" y="1248761"/>
                  <a:pt x="10441172" y="922869"/>
                </a:cubicBezTo>
                <a:cubicBezTo>
                  <a:pt x="10438026" y="842634"/>
                  <a:pt x="10382479" y="694053"/>
                  <a:pt x="10334847" y="646422"/>
                </a:cubicBezTo>
                <a:cubicBezTo>
                  <a:pt x="10320670" y="632245"/>
                  <a:pt x="10304841" y="619548"/>
                  <a:pt x="10292316" y="603892"/>
                </a:cubicBezTo>
                <a:cubicBezTo>
                  <a:pt x="10211304" y="502628"/>
                  <a:pt x="10295357" y="570478"/>
                  <a:pt x="10185991" y="497566"/>
                </a:cubicBezTo>
                <a:cubicBezTo>
                  <a:pt x="10100930" y="504654"/>
                  <a:pt x="10015003" y="504798"/>
                  <a:pt x="9930809" y="518831"/>
                </a:cubicBezTo>
                <a:cubicBezTo>
                  <a:pt x="9886588" y="526201"/>
                  <a:pt x="9840521" y="536495"/>
                  <a:pt x="9803219" y="561362"/>
                </a:cubicBezTo>
                <a:cubicBezTo>
                  <a:pt x="9727627" y="611756"/>
                  <a:pt x="9764981" y="603892"/>
                  <a:pt x="9696893" y="603892"/>
                </a:cubicBezTo>
                <a:lnTo>
                  <a:pt x="9696893" y="603892"/>
                </a:lnTo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00775" y="-242888"/>
            <a:ext cx="5991225" cy="53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0" y="111982"/>
            <a:ext cx="8286750" cy="1155699"/>
          </a:xfrm>
          <a:prstGeom prst="wedgeRoundRectCallout">
            <a:avLst>
              <a:gd name="adj1" fmla="val -12268"/>
              <a:gd name="adj2" fmla="val 5963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AR CENA" panose="02000000000000000000" pitchFamily="2" charset="0"/>
              </a:rPr>
              <a:t>This is Atilla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. He </a:t>
            </a:r>
            <a:r>
              <a:rPr lang="tr-TR" sz="2400" dirty="0">
                <a:solidFill>
                  <a:schemeClr val="tx1"/>
                </a:solidFill>
                <a:latin typeface="AR CENA" panose="02000000000000000000" pitchFamily="2" charset="0"/>
              </a:rPr>
              <a:t>lives in Turkey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. But </a:t>
            </a:r>
            <a:r>
              <a:rPr lang="tr-TR" sz="2400" dirty="0">
                <a:solidFill>
                  <a:schemeClr val="tx1"/>
                </a:solidFill>
                <a:latin typeface="AR CENA" panose="02000000000000000000" pitchFamily="2" charset="0"/>
              </a:rPr>
              <a:t>he is not in Turkey 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now.</a:t>
            </a:r>
          </a:p>
          <a:p>
            <a:pPr>
              <a:defRPr/>
            </a:pPr>
            <a:endParaRPr lang="tr-TR" sz="1050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>
              <a:defRPr/>
            </a:pPr>
            <a:r>
              <a:rPr lang="tr-T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He </a:t>
            </a:r>
            <a:r>
              <a:rPr lang="tr-TR" sz="2800" dirty="0" smtClean="0">
                <a:solidFill>
                  <a:srgbClr val="C00000"/>
                </a:solidFill>
                <a:latin typeface="AR CENA" panose="02000000000000000000" pitchFamily="2" charset="0"/>
              </a:rPr>
              <a:t>has gone</a:t>
            </a:r>
            <a:r>
              <a:rPr lang="tr-T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 to Egypt.</a:t>
            </a:r>
            <a:endParaRPr lang="tr-TR" sz="28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pic>
        <p:nvPicPr>
          <p:cNvPr id="6150" name="Picture 5" descr="http://thebigadventure.webs.com/tourist_map_confusion_l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242" y="5280557"/>
            <a:ext cx="1174491" cy="150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720873" y="3266216"/>
            <a:ext cx="8153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Köşeleri Yuvarlanmış Dikdörtgen Belirtme Çizgisi 13"/>
          <p:cNvSpPr/>
          <p:nvPr/>
        </p:nvSpPr>
        <p:spPr>
          <a:xfrm>
            <a:off x="2916114" y="243800"/>
            <a:ext cx="4592517" cy="1447926"/>
          </a:xfrm>
          <a:prstGeom prst="wedgeRoundRectCallout">
            <a:avLst>
              <a:gd name="adj1" fmla="val -12268"/>
              <a:gd name="adj2" fmla="val 5963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800" dirty="0">
                <a:solidFill>
                  <a:schemeClr val="tx1"/>
                </a:solidFill>
                <a:latin typeface="AR CENA" panose="02000000000000000000" pitchFamily="2" charset="0"/>
              </a:rPr>
              <a:t>He </a:t>
            </a:r>
            <a:r>
              <a:rPr lang="tr-TR" sz="2800" dirty="0">
                <a:solidFill>
                  <a:srgbClr val="C00000"/>
                </a:solidFill>
                <a:latin typeface="AR CENA" panose="02000000000000000000" pitchFamily="2" charset="0"/>
              </a:rPr>
              <a:t>has been </a:t>
            </a:r>
            <a:r>
              <a:rPr lang="tr-TR" sz="2800" dirty="0">
                <a:solidFill>
                  <a:schemeClr val="tx1"/>
                </a:solidFill>
                <a:latin typeface="AR CENA" panose="02000000000000000000" pitchFamily="2" charset="0"/>
              </a:rPr>
              <a:t>in Egypt </a:t>
            </a:r>
            <a:r>
              <a:rPr lang="tr-TR" sz="2800" u="sng" dirty="0" smtClean="0">
                <a:solidFill>
                  <a:srgbClr val="C00000"/>
                </a:solidFill>
                <a:latin typeface="AR CENA" panose="02000000000000000000" pitchFamily="2" charset="0"/>
              </a:rPr>
              <a:t>for</a:t>
            </a:r>
            <a:r>
              <a:rPr lang="tr-T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2800" dirty="0">
                <a:solidFill>
                  <a:schemeClr val="tx1"/>
                </a:solidFill>
                <a:latin typeface="AR CENA" panose="02000000000000000000" pitchFamily="2" charset="0"/>
              </a:rPr>
              <a:t>a week.</a:t>
            </a:r>
          </a:p>
        </p:txBody>
      </p:sp>
      <p:sp>
        <p:nvSpPr>
          <p:cNvPr id="6" name="Bulut Belirtme Çizgisi 5"/>
          <p:cNvSpPr/>
          <p:nvPr/>
        </p:nvSpPr>
        <p:spPr>
          <a:xfrm>
            <a:off x="-626383" y="2040906"/>
            <a:ext cx="2336801" cy="1111250"/>
          </a:xfrm>
          <a:prstGeom prst="cloudCallout">
            <a:avLst>
              <a:gd name="adj1" fmla="val -28460"/>
              <a:gd name="adj2" fmla="val 610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AR CENA" panose="02000000000000000000" pitchFamily="2" charset="0"/>
              </a:rPr>
              <a:t>I</a:t>
            </a:r>
            <a:r>
              <a:rPr lang="tr-TR" sz="16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AR CENA" panose="02000000000000000000" pitchFamily="2" charset="0"/>
              </a:rPr>
              <a:t>have been</a:t>
            </a:r>
            <a:r>
              <a:rPr lang="tr-TR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1600" dirty="0">
                <a:solidFill>
                  <a:schemeClr val="tx1"/>
                </a:solidFill>
                <a:latin typeface="AR CENA" panose="02000000000000000000" pitchFamily="2" charset="0"/>
              </a:rPr>
              <a:t>here </a:t>
            </a:r>
            <a:r>
              <a:rPr lang="tr-TR" sz="1600" u="sng" dirty="0">
                <a:solidFill>
                  <a:srgbClr val="C00000"/>
                </a:solidFill>
                <a:latin typeface="AR CENA" panose="02000000000000000000" pitchFamily="2" charset="0"/>
              </a:rPr>
              <a:t>for</a:t>
            </a:r>
            <a:r>
              <a:rPr lang="tr-TR" sz="16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1600" dirty="0" smtClean="0">
                <a:solidFill>
                  <a:schemeClr val="tx1"/>
                </a:solidFill>
                <a:latin typeface="AR CENA" panose="02000000000000000000" pitchFamily="2" charset="0"/>
              </a:rPr>
              <a:t>centuries!</a:t>
            </a:r>
            <a:endParaRPr lang="tr-TR" sz="16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pic>
        <p:nvPicPr>
          <p:cNvPr id="5124" name="Picture 4" descr="H:\my comptr\gifs\4. animals beaver-zebra\animations\animals\camels\jerry_camel_chewing_h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4294" y="4573769"/>
            <a:ext cx="1631349" cy="22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8705499" y="6488735"/>
            <a:ext cx="3327861" cy="3810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5720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4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557 0.02708 L 0.60208 0.00185 L 0.68568 -0.01158 " pathEditMode="relative" ptsTypes="AAAA">
                                      <p:cBhvr>
                                        <p:cTn id="12" dur="16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557 0.02708 L 0.60208 0.00185 L 0.68568 -0.01158 " pathEditMode="relative" ptsTypes="AAAA">
                                      <p:cBhvr>
                                        <p:cTn id="14" dur="164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1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1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6" grpId="3" animBg="1"/>
      <p:bldP spid="6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2956" y="259307"/>
            <a:ext cx="11627892" cy="629161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Rule 1:</a:t>
            </a:r>
          </a:p>
          <a:p>
            <a:pPr algn="ctr"/>
            <a:r>
              <a:rPr lang="tr-TR" sz="3600" dirty="0" smtClean="0">
                <a:latin typeface="AR CENA" panose="02000000000000000000" pitchFamily="2" charset="0"/>
              </a:rPr>
              <a:t>If we are talking about an event which happened in the past and  if we don’t give an exact time (yesterday/two days ago/last week), we can use ‘The Present Perfect Tense’.</a:t>
            </a:r>
          </a:p>
          <a:p>
            <a:pPr algn="ctr"/>
            <a:r>
              <a:rPr lang="en-US" sz="3600" dirty="0" smtClean="0">
                <a:latin typeface="AR CENA" panose="02000000000000000000" pitchFamily="2" charset="0"/>
              </a:rPr>
              <a:t>The exact time is not important.</a:t>
            </a:r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463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0894"/>
            <a:ext cx="3606085" cy="23328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663" y="2776079"/>
            <a:ext cx="2892198" cy="822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469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8695" y="2794167"/>
            <a:ext cx="3346078" cy="812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3606084" y="39582"/>
            <a:ext cx="7765009" cy="1133539"/>
          </a:xfrm>
          <a:prstGeom prst="wedgeRoundRectCallout">
            <a:avLst>
              <a:gd name="adj1" fmla="val -54735"/>
              <a:gd name="adj2" fmla="val -32353"/>
              <a:gd name="adj3" fmla="val 16667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I </a:t>
            </a:r>
            <a:r>
              <a:rPr lang="tr-TR" sz="2800" dirty="0" smtClean="0">
                <a:solidFill>
                  <a:srgbClr val="C00000"/>
                </a:solidFill>
                <a:latin typeface="AR CENA" panose="02000000000000000000" pitchFamily="2" charset="0"/>
              </a:rPr>
              <a:t>have bought </a:t>
            </a:r>
            <a:r>
              <a:rPr lang="tr-T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a new house. I </a:t>
            </a:r>
            <a:r>
              <a:rPr lang="tr-TR" sz="2800" dirty="0" smtClean="0">
                <a:solidFill>
                  <a:srgbClr val="C00000"/>
                </a:solidFill>
                <a:latin typeface="AR CENA" panose="02000000000000000000" pitchFamily="2" charset="0"/>
              </a:rPr>
              <a:t>have made </a:t>
            </a:r>
            <a:r>
              <a:rPr lang="tr-T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some changes.           I </a:t>
            </a:r>
            <a:r>
              <a:rPr lang="tr-TR" sz="2800" dirty="0" smtClean="0">
                <a:solidFill>
                  <a:srgbClr val="C00000"/>
                </a:solidFill>
                <a:latin typeface="AR CENA" panose="02000000000000000000" pitchFamily="2" charset="0"/>
              </a:rPr>
              <a:t>have painted </a:t>
            </a:r>
            <a:r>
              <a:rPr lang="tr-T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the walls blue. I </a:t>
            </a:r>
            <a:r>
              <a:rPr lang="tr-TR" sz="2800" dirty="0" smtClean="0">
                <a:solidFill>
                  <a:srgbClr val="C00000"/>
                </a:solidFill>
                <a:latin typeface="AR CENA" panose="02000000000000000000" pitchFamily="2" charset="0"/>
              </a:rPr>
              <a:t>have changed</a:t>
            </a:r>
            <a:r>
              <a:rPr lang="tr-T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 the curtains.             I </a:t>
            </a:r>
            <a:r>
              <a:rPr lang="tr-TR" sz="2800" dirty="0" smtClean="0">
                <a:solidFill>
                  <a:srgbClr val="C00000"/>
                </a:solidFill>
                <a:latin typeface="AR CENA" panose="02000000000000000000" pitchFamily="2" charset="0"/>
              </a:rPr>
              <a:t>have removed </a:t>
            </a:r>
            <a:r>
              <a:rPr lang="tr-T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the carpet on the stairs…</a:t>
            </a:r>
            <a:endParaRPr lang="tr-TR" sz="28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988997" y="1084370"/>
            <a:ext cx="3863538" cy="1052113"/>
          </a:xfrm>
          <a:prstGeom prst="wedgeRoundRectCallout">
            <a:avLst>
              <a:gd name="adj1" fmla="val -54735"/>
              <a:gd name="adj2" fmla="val -32353"/>
              <a:gd name="adj3" fmla="val 16667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yesterday / last week / two days ago</a:t>
            </a:r>
            <a:endParaRPr lang="tr-T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4937125" y="1353050"/>
            <a:ext cx="1193546" cy="603504"/>
          </a:xfrm>
          <a:prstGeom prst="mathMultiply">
            <a:avLst>
              <a:gd name="adj1" fmla="val 8789"/>
            </a:avLst>
          </a:prstGeom>
          <a:solidFill>
            <a:srgbClr val="FF0000">
              <a:alpha val="73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ultiply 19"/>
          <p:cNvSpPr/>
          <p:nvPr/>
        </p:nvSpPr>
        <p:spPr>
          <a:xfrm>
            <a:off x="6062863" y="1321192"/>
            <a:ext cx="1193546" cy="603504"/>
          </a:xfrm>
          <a:prstGeom prst="mathMultiply">
            <a:avLst>
              <a:gd name="adj1" fmla="val 8789"/>
            </a:avLst>
          </a:prstGeom>
          <a:solidFill>
            <a:srgbClr val="FF0000">
              <a:alpha val="73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ultiply 20"/>
          <p:cNvSpPr/>
          <p:nvPr/>
        </p:nvSpPr>
        <p:spPr>
          <a:xfrm>
            <a:off x="7152482" y="1337121"/>
            <a:ext cx="1553017" cy="603504"/>
          </a:xfrm>
          <a:prstGeom prst="mathMultiply">
            <a:avLst>
              <a:gd name="adj1" fmla="val 8789"/>
            </a:avLst>
          </a:prstGeom>
          <a:solidFill>
            <a:srgbClr val="FF0000">
              <a:alpha val="73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Rounded Rectangle 21"/>
          <p:cNvSpPr/>
          <p:nvPr/>
        </p:nvSpPr>
        <p:spPr>
          <a:xfrm>
            <a:off x="8705499" y="6488735"/>
            <a:ext cx="3327861" cy="3810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877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03 -0.08102 L -0.41393 -0.45856 " pathEditMode="relative" rAng="0" ptsTypes="AA">
                                      <p:cBhvr>
                                        <p:cTn id="10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8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5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5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59307"/>
            <a:ext cx="12191999" cy="629161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Rule 2:</a:t>
            </a:r>
          </a:p>
          <a:p>
            <a:pPr algn="ctr"/>
            <a:r>
              <a:rPr lang="en-US" sz="3600" dirty="0" smtClean="0">
                <a:latin typeface="AR CENA" panose="02000000000000000000" pitchFamily="2" charset="0"/>
              </a:rPr>
              <a:t>We often use </a:t>
            </a:r>
            <a:r>
              <a:rPr lang="tr-TR" sz="3600" dirty="0" smtClean="0">
                <a:latin typeface="AR CENA" panose="02000000000000000000" pitchFamily="2" charset="0"/>
              </a:rPr>
              <a:t>‘The </a:t>
            </a:r>
            <a:r>
              <a:rPr lang="en-US" sz="3600" dirty="0" smtClean="0">
                <a:latin typeface="AR CENA" panose="02000000000000000000" pitchFamily="2" charset="0"/>
              </a:rPr>
              <a:t>Present Perfect Tense</a:t>
            </a:r>
            <a:r>
              <a:rPr lang="tr-TR" sz="3600" dirty="0" smtClean="0">
                <a:latin typeface="AR CENA" panose="02000000000000000000" pitchFamily="2" charset="0"/>
              </a:rPr>
              <a:t>’</a:t>
            </a:r>
            <a:r>
              <a:rPr lang="en-US" sz="3600" dirty="0" smtClean="0">
                <a:latin typeface="AR CENA" panose="02000000000000000000" pitchFamily="2" charset="0"/>
              </a:rPr>
              <a:t> to talk about a continuing situation. This is a state that started in the past and continues in the present and will probably continue into the future. This is a state (</a:t>
            </a:r>
            <a:r>
              <a:rPr lang="tr-TR" sz="3600" dirty="0" smtClean="0">
                <a:latin typeface="AR CENA" panose="02000000000000000000" pitchFamily="2" charset="0"/>
              </a:rPr>
              <a:t>it is </a:t>
            </a:r>
            <a:r>
              <a:rPr lang="en-US" sz="3600" dirty="0" smtClean="0">
                <a:latin typeface="AR CENA" panose="02000000000000000000" pitchFamily="2" charset="0"/>
              </a:rPr>
              <a:t>not an action). We usually use "for" or "since" with this structure</a:t>
            </a:r>
            <a:r>
              <a:rPr lang="tr-TR" sz="3600" dirty="0" smtClean="0">
                <a:latin typeface="AR CENA" panose="02000000000000000000" pitchFamily="2" charset="0"/>
              </a:rPr>
              <a:t>. </a:t>
            </a: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770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Yuvarlatılmış Dikdörtgen 15"/>
          <p:cNvSpPr/>
          <p:nvPr/>
        </p:nvSpPr>
        <p:spPr>
          <a:xfrm>
            <a:off x="0" y="247378"/>
            <a:ext cx="6091237" cy="1346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400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algn="ctr">
              <a:defRPr/>
            </a:pP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David </a:t>
            </a:r>
            <a:r>
              <a:rPr lang="tr-TR" sz="2400" dirty="0" smtClean="0">
                <a:solidFill>
                  <a:srgbClr val="C00000"/>
                </a:solidFill>
                <a:latin typeface="AR CENA" panose="02000000000000000000" pitchFamily="2" charset="0"/>
              </a:rPr>
              <a:t>has been 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at the sea </a:t>
            </a:r>
            <a:r>
              <a:rPr lang="tr-TR" sz="2400" u="sng" dirty="0">
                <a:solidFill>
                  <a:srgbClr val="C00000"/>
                </a:solidFill>
                <a:latin typeface="AR CENA" panose="02000000000000000000" pitchFamily="2" charset="0"/>
              </a:rPr>
              <a:t>since</a:t>
            </a:r>
            <a:r>
              <a:rPr lang="tr-TR" sz="24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July. </a:t>
            </a:r>
            <a:endParaRPr lang="tr-TR" sz="24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1" y="1758249"/>
            <a:ext cx="6096000" cy="541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AR CENA" panose="02000000000000000000" pitchFamily="2" charset="0"/>
              </a:rPr>
              <a:t>He </a:t>
            </a:r>
            <a:r>
              <a:rPr lang="tr-TR" sz="2400" dirty="0">
                <a:solidFill>
                  <a:srgbClr val="C00000"/>
                </a:solidFill>
                <a:latin typeface="AR CENA" panose="02000000000000000000" pitchFamily="2" charset="0"/>
              </a:rPr>
              <a:t>hasn’t seen 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his family </a:t>
            </a:r>
            <a:r>
              <a:rPr lang="tr-TR" sz="2400" u="sng" dirty="0">
                <a:solidFill>
                  <a:srgbClr val="C00000"/>
                </a:solidFill>
                <a:latin typeface="AR CENA" panose="02000000000000000000" pitchFamily="2" charset="0"/>
              </a:rPr>
              <a:t>for</a:t>
            </a:r>
            <a:r>
              <a:rPr lang="tr-TR" sz="2400" dirty="0">
                <a:solidFill>
                  <a:schemeClr val="tx1"/>
                </a:solidFill>
                <a:latin typeface="AR CENA" panose="02000000000000000000" pitchFamily="2" charset="0"/>
              </a:rPr>
              <a:t> 5 months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.</a:t>
            </a:r>
            <a:endParaRPr lang="tr-TR" sz="24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pic>
        <p:nvPicPr>
          <p:cNvPr id="9218" name="Picture 2" descr="http://www.damen.com/~/media/Products/Images/Clusters%20groups/Naval/Offshore%20Patrol%20Vessel/OPV%20Holland%20Class/3D/holland_class_patrol_vessel.ashx?h=208&amp;mw=352&amp;w=3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102" r="7057" b="20020"/>
          <a:stretch/>
        </p:blipFill>
        <p:spPr bwMode="auto">
          <a:xfrm flipH="1">
            <a:off x="690521" y="4526235"/>
            <a:ext cx="3625717" cy="14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rbest Form 12"/>
          <p:cNvSpPr/>
          <p:nvPr/>
        </p:nvSpPr>
        <p:spPr>
          <a:xfrm>
            <a:off x="363295" y="5703190"/>
            <a:ext cx="4103689" cy="649775"/>
          </a:xfrm>
          <a:custGeom>
            <a:avLst/>
            <a:gdLst>
              <a:gd name="connsiteX0" fmla="*/ 307754 w 9684291"/>
              <a:gd name="connsiteY0" fmla="*/ 29029 h 1882082"/>
              <a:gd name="connsiteX1" fmla="*/ 612554 w 9684291"/>
              <a:gd name="connsiteY1" fmla="*/ 217714 h 1882082"/>
              <a:gd name="connsiteX2" fmla="*/ 917354 w 9684291"/>
              <a:gd name="connsiteY2" fmla="*/ 246743 h 1882082"/>
              <a:gd name="connsiteX3" fmla="*/ 1251183 w 9684291"/>
              <a:gd name="connsiteY3" fmla="*/ 72571 h 1882082"/>
              <a:gd name="connsiteX4" fmla="*/ 1425354 w 9684291"/>
              <a:gd name="connsiteY4" fmla="*/ 232229 h 1882082"/>
              <a:gd name="connsiteX5" fmla="*/ 1555983 w 9684291"/>
              <a:gd name="connsiteY5" fmla="*/ 261257 h 1882082"/>
              <a:gd name="connsiteX6" fmla="*/ 1672097 w 9684291"/>
              <a:gd name="connsiteY6" fmla="*/ 261257 h 1882082"/>
              <a:gd name="connsiteX7" fmla="*/ 1773697 w 9684291"/>
              <a:gd name="connsiteY7" fmla="*/ 232229 h 1882082"/>
              <a:gd name="connsiteX8" fmla="*/ 1904326 w 9684291"/>
              <a:gd name="connsiteY8" fmla="*/ 203200 h 1882082"/>
              <a:gd name="connsiteX9" fmla="*/ 2020440 w 9684291"/>
              <a:gd name="connsiteY9" fmla="*/ 159657 h 1882082"/>
              <a:gd name="connsiteX10" fmla="*/ 2063983 w 9684291"/>
              <a:gd name="connsiteY10" fmla="*/ 145143 h 1882082"/>
              <a:gd name="connsiteX11" fmla="*/ 2180097 w 9684291"/>
              <a:gd name="connsiteY11" fmla="*/ 87086 h 1882082"/>
              <a:gd name="connsiteX12" fmla="*/ 2223640 w 9684291"/>
              <a:gd name="connsiteY12" fmla="*/ 58057 h 1882082"/>
              <a:gd name="connsiteX13" fmla="*/ 2296211 w 9684291"/>
              <a:gd name="connsiteY13" fmla="*/ 72571 h 1882082"/>
              <a:gd name="connsiteX14" fmla="*/ 2339754 w 9684291"/>
              <a:gd name="connsiteY14" fmla="*/ 101600 h 1882082"/>
              <a:gd name="connsiteX15" fmla="*/ 2383297 w 9684291"/>
              <a:gd name="connsiteY15" fmla="*/ 145143 h 1882082"/>
              <a:gd name="connsiteX16" fmla="*/ 2470383 w 9684291"/>
              <a:gd name="connsiteY16" fmla="*/ 174171 h 1882082"/>
              <a:gd name="connsiteX17" fmla="*/ 2601011 w 9684291"/>
              <a:gd name="connsiteY17" fmla="*/ 217714 h 1882082"/>
              <a:gd name="connsiteX18" fmla="*/ 2688097 w 9684291"/>
              <a:gd name="connsiteY18" fmla="*/ 261257 h 1882082"/>
              <a:gd name="connsiteX19" fmla="*/ 2731640 w 9684291"/>
              <a:gd name="connsiteY19" fmla="*/ 275771 h 1882082"/>
              <a:gd name="connsiteX20" fmla="*/ 2905811 w 9684291"/>
              <a:gd name="connsiteY20" fmla="*/ 261257 h 1882082"/>
              <a:gd name="connsiteX21" fmla="*/ 3007411 w 9684291"/>
              <a:gd name="connsiteY21" fmla="*/ 232229 h 1882082"/>
              <a:gd name="connsiteX22" fmla="*/ 3094497 w 9684291"/>
              <a:gd name="connsiteY22" fmla="*/ 174171 h 1882082"/>
              <a:gd name="connsiteX23" fmla="*/ 3152554 w 9684291"/>
              <a:gd name="connsiteY23" fmla="*/ 145143 h 1882082"/>
              <a:gd name="connsiteX24" fmla="*/ 3239640 w 9684291"/>
              <a:gd name="connsiteY24" fmla="*/ 87086 h 1882082"/>
              <a:gd name="connsiteX25" fmla="*/ 3283183 w 9684291"/>
              <a:gd name="connsiteY25" fmla="*/ 58057 h 1882082"/>
              <a:gd name="connsiteX26" fmla="*/ 3428326 w 9684291"/>
              <a:gd name="connsiteY26" fmla="*/ 116114 h 1882082"/>
              <a:gd name="connsiteX27" fmla="*/ 3515411 w 9684291"/>
              <a:gd name="connsiteY27" fmla="*/ 174171 h 1882082"/>
              <a:gd name="connsiteX28" fmla="*/ 3558954 w 9684291"/>
              <a:gd name="connsiteY28" fmla="*/ 203200 h 1882082"/>
              <a:gd name="connsiteX29" fmla="*/ 3602497 w 9684291"/>
              <a:gd name="connsiteY29" fmla="*/ 246743 h 1882082"/>
              <a:gd name="connsiteX30" fmla="*/ 3660554 w 9684291"/>
              <a:gd name="connsiteY30" fmla="*/ 261257 h 1882082"/>
              <a:gd name="connsiteX31" fmla="*/ 3704097 w 9684291"/>
              <a:gd name="connsiteY31" fmla="*/ 275771 h 1882082"/>
              <a:gd name="connsiteX32" fmla="*/ 3747640 w 9684291"/>
              <a:gd name="connsiteY32" fmla="*/ 304800 h 1882082"/>
              <a:gd name="connsiteX33" fmla="*/ 3892783 w 9684291"/>
              <a:gd name="connsiteY33" fmla="*/ 348343 h 1882082"/>
              <a:gd name="connsiteX34" fmla="*/ 4168554 w 9684291"/>
              <a:gd name="connsiteY34" fmla="*/ 333829 h 1882082"/>
              <a:gd name="connsiteX35" fmla="*/ 4313697 w 9684291"/>
              <a:gd name="connsiteY35" fmla="*/ 304800 h 1882082"/>
              <a:gd name="connsiteX36" fmla="*/ 4357240 w 9684291"/>
              <a:gd name="connsiteY36" fmla="*/ 275771 h 1882082"/>
              <a:gd name="connsiteX37" fmla="*/ 4444326 w 9684291"/>
              <a:gd name="connsiteY37" fmla="*/ 246743 h 1882082"/>
              <a:gd name="connsiteX38" fmla="*/ 4487869 w 9684291"/>
              <a:gd name="connsiteY38" fmla="*/ 203200 h 1882082"/>
              <a:gd name="connsiteX39" fmla="*/ 4531411 w 9684291"/>
              <a:gd name="connsiteY39" fmla="*/ 188686 h 1882082"/>
              <a:gd name="connsiteX40" fmla="*/ 4574954 w 9684291"/>
              <a:gd name="connsiteY40" fmla="*/ 159657 h 1882082"/>
              <a:gd name="connsiteX41" fmla="*/ 4603983 w 9684291"/>
              <a:gd name="connsiteY41" fmla="*/ 116114 h 1882082"/>
              <a:gd name="connsiteX42" fmla="*/ 4734611 w 9684291"/>
              <a:gd name="connsiteY42" fmla="*/ 43543 h 1882082"/>
              <a:gd name="connsiteX43" fmla="*/ 4865240 w 9684291"/>
              <a:gd name="connsiteY43" fmla="*/ 72571 h 1882082"/>
              <a:gd name="connsiteX44" fmla="*/ 4908783 w 9684291"/>
              <a:gd name="connsiteY44" fmla="*/ 87086 h 1882082"/>
              <a:gd name="connsiteX45" fmla="*/ 4952326 w 9684291"/>
              <a:gd name="connsiteY45" fmla="*/ 130629 h 1882082"/>
              <a:gd name="connsiteX46" fmla="*/ 5039411 w 9684291"/>
              <a:gd name="connsiteY46" fmla="*/ 188686 h 1882082"/>
              <a:gd name="connsiteX47" fmla="*/ 5126497 w 9684291"/>
              <a:gd name="connsiteY47" fmla="*/ 261257 h 1882082"/>
              <a:gd name="connsiteX48" fmla="*/ 5213583 w 9684291"/>
              <a:gd name="connsiteY48" fmla="*/ 290286 h 1882082"/>
              <a:gd name="connsiteX49" fmla="*/ 5257126 w 9684291"/>
              <a:gd name="connsiteY49" fmla="*/ 304800 h 1882082"/>
              <a:gd name="connsiteX50" fmla="*/ 5373240 w 9684291"/>
              <a:gd name="connsiteY50" fmla="*/ 319314 h 1882082"/>
              <a:gd name="connsiteX51" fmla="*/ 5649011 w 9684291"/>
              <a:gd name="connsiteY51" fmla="*/ 304800 h 1882082"/>
              <a:gd name="connsiteX52" fmla="*/ 5794154 w 9684291"/>
              <a:gd name="connsiteY52" fmla="*/ 246743 h 1882082"/>
              <a:gd name="connsiteX53" fmla="*/ 5837697 w 9684291"/>
              <a:gd name="connsiteY53" fmla="*/ 232229 h 1882082"/>
              <a:gd name="connsiteX54" fmla="*/ 5924783 w 9684291"/>
              <a:gd name="connsiteY54" fmla="*/ 174171 h 1882082"/>
              <a:gd name="connsiteX55" fmla="*/ 6026383 w 9684291"/>
              <a:gd name="connsiteY55" fmla="*/ 130629 h 1882082"/>
              <a:gd name="connsiteX56" fmla="*/ 6127983 w 9684291"/>
              <a:gd name="connsiteY56" fmla="*/ 87086 h 1882082"/>
              <a:gd name="connsiteX57" fmla="*/ 6229583 w 9684291"/>
              <a:gd name="connsiteY57" fmla="*/ 145143 h 1882082"/>
              <a:gd name="connsiteX58" fmla="*/ 6345697 w 9684291"/>
              <a:gd name="connsiteY58" fmla="*/ 232229 h 1882082"/>
              <a:gd name="connsiteX59" fmla="*/ 6389240 w 9684291"/>
              <a:gd name="connsiteY59" fmla="*/ 275771 h 1882082"/>
              <a:gd name="connsiteX60" fmla="*/ 6432783 w 9684291"/>
              <a:gd name="connsiteY60" fmla="*/ 290286 h 1882082"/>
              <a:gd name="connsiteX61" fmla="*/ 6519869 w 9684291"/>
              <a:gd name="connsiteY61" fmla="*/ 333829 h 1882082"/>
              <a:gd name="connsiteX62" fmla="*/ 7056897 w 9684291"/>
              <a:gd name="connsiteY62" fmla="*/ 319314 h 1882082"/>
              <a:gd name="connsiteX63" fmla="*/ 7114954 w 9684291"/>
              <a:gd name="connsiteY63" fmla="*/ 275771 h 1882082"/>
              <a:gd name="connsiteX64" fmla="*/ 7158497 w 9684291"/>
              <a:gd name="connsiteY64" fmla="*/ 261257 h 1882082"/>
              <a:gd name="connsiteX65" fmla="*/ 7187526 w 9684291"/>
              <a:gd name="connsiteY65" fmla="*/ 217714 h 1882082"/>
              <a:gd name="connsiteX66" fmla="*/ 7260097 w 9684291"/>
              <a:gd name="connsiteY66" fmla="*/ 130629 h 1882082"/>
              <a:gd name="connsiteX67" fmla="*/ 7274611 w 9684291"/>
              <a:gd name="connsiteY67" fmla="*/ 87086 h 1882082"/>
              <a:gd name="connsiteX68" fmla="*/ 7376211 w 9684291"/>
              <a:gd name="connsiteY68" fmla="*/ 116114 h 1882082"/>
              <a:gd name="connsiteX69" fmla="*/ 7477811 w 9684291"/>
              <a:gd name="connsiteY69" fmla="*/ 174171 h 1882082"/>
              <a:gd name="connsiteX70" fmla="*/ 7579411 w 9684291"/>
              <a:gd name="connsiteY70" fmla="*/ 217714 h 1882082"/>
              <a:gd name="connsiteX71" fmla="*/ 7681011 w 9684291"/>
              <a:gd name="connsiteY71" fmla="*/ 275771 h 1882082"/>
              <a:gd name="connsiteX72" fmla="*/ 7768097 w 9684291"/>
              <a:gd name="connsiteY72" fmla="*/ 304800 h 1882082"/>
              <a:gd name="connsiteX73" fmla="*/ 8189011 w 9684291"/>
              <a:gd name="connsiteY73" fmla="*/ 261257 h 1882082"/>
              <a:gd name="connsiteX74" fmla="*/ 8232554 w 9684291"/>
              <a:gd name="connsiteY74" fmla="*/ 246743 h 1882082"/>
              <a:gd name="connsiteX75" fmla="*/ 8319640 w 9684291"/>
              <a:gd name="connsiteY75" fmla="*/ 232229 h 1882082"/>
              <a:gd name="connsiteX76" fmla="*/ 8392211 w 9684291"/>
              <a:gd name="connsiteY76" fmla="*/ 159657 h 1882082"/>
              <a:gd name="connsiteX77" fmla="*/ 8435754 w 9684291"/>
              <a:gd name="connsiteY77" fmla="*/ 130629 h 1882082"/>
              <a:gd name="connsiteX78" fmla="*/ 8464783 w 9684291"/>
              <a:gd name="connsiteY78" fmla="*/ 87086 h 1882082"/>
              <a:gd name="connsiteX79" fmla="*/ 8609926 w 9684291"/>
              <a:gd name="connsiteY79" fmla="*/ 159657 h 1882082"/>
              <a:gd name="connsiteX80" fmla="*/ 8667983 w 9684291"/>
              <a:gd name="connsiteY80" fmla="*/ 174171 h 1882082"/>
              <a:gd name="connsiteX81" fmla="*/ 8726040 w 9684291"/>
              <a:gd name="connsiteY81" fmla="*/ 203200 h 1882082"/>
              <a:gd name="connsiteX82" fmla="*/ 9045354 w 9684291"/>
              <a:gd name="connsiteY82" fmla="*/ 203200 h 1882082"/>
              <a:gd name="connsiteX83" fmla="*/ 9175983 w 9684291"/>
              <a:gd name="connsiteY83" fmla="*/ 130629 h 1882082"/>
              <a:gd name="connsiteX84" fmla="*/ 9219526 w 9684291"/>
              <a:gd name="connsiteY84" fmla="*/ 87086 h 1882082"/>
              <a:gd name="connsiteX85" fmla="*/ 9263069 w 9684291"/>
              <a:gd name="connsiteY85" fmla="*/ 29029 h 1882082"/>
              <a:gd name="connsiteX86" fmla="*/ 9306611 w 9684291"/>
              <a:gd name="connsiteY86" fmla="*/ 0 h 1882082"/>
              <a:gd name="connsiteX87" fmla="*/ 9350154 w 9684291"/>
              <a:gd name="connsiteY87" fmla="*/ 29029 h 1882082"/>
              <a:gd name="connsiteX88" fmla="*/ 9364669 w 9684291"/>
              <a:gd name="connsiteY88" fmla="*/ 72571 h 1882082"/>
              <a:gd name="connsiteX89" fmla="*/ 9495297 w 9684291"/>
              <a:gd name="connsiteY89" fmla="*/ 145143 h 1882082"/>
              <a:gd name="connsiteX90" fmla="*/ 9538840 w 9684291"/>
              <a:gd name="connsiteY90" fmla="*/ 174171 h 1882082"/>
              <a:gd name="connsiteX91" fmla="*/ 9553354 w 9684291"/>
              <a:gd name="connsiteY91" fmla="*/ 725714 h 1882082"/>
              <a:gd name="connsiteX92" fmla="*/ 9567869 w 9684291"/>
              <a:gd name="connsiteY92" fmla="*/ 783771 h 1882082"/>
              <a:gd name="connsiteX93" fmla="*/ 9582383 w 9684291"/>
              <a:gd name="connsiteY93" fmla="*/ 856343 h 1882082"/>
              <a:gd name="connsiteX94" fmla="*/ 9611411 w 9684291"/>
              <a:gd name="connsiteY94" fmla="*/ 1030514 h 1882082"/>
              <a:gd name="connsiteX95" fmla="*/ 9625926 w 9684291"/>
              <a:gd name="connsiteY95" fmla="*/ 1175657 h 1882082"/>
              <a:gd name="connsiteX96" fmla="*/ 9640440 w 9684291"/>
              <a:gd name="connsiteY96" fmla="*/ 1233714 h 1882082"/>
              <a:gd name="connsiteX97" fmla="*/ 9654954 w 9684291"/>
              <a:gd name="connsiteY97" fmla="*/ 1335314 h 1882082"/>
              <a:gd name="connsiteX98" fmla="*/ 9596897 w 9684291"/>
              <a:gd name="connsiteY98" fmla="*/ 1785257 h 1882082"/>
              <a:gd name="connsiteX99" fmla="*/ 9553354 w 9684291"/>
              <a:gd name="connsiteY99" fmla="*/ 1799771 h 1882082"/>
              <a:gd name="connsiteX100" fmla="*/ 7303640 w 9684291"/>
              <a:gd name="connsiteY100" fmla="*/ 1814286 h 1882082"/>
              <a:gd name="connsiteX101" fmla="*/ 7158497 w 9684291"/>
              <a:gd name="connsiteY101" fmla="*/ 1828800 h 1882082"/>
              <a:gd name="connsiteX102" fmla="*/ 6244097 w 9684291"/>
              <a:gd name="connsiteY102" fmla="*/ 1828800 h 1882082"/>
              <a:gd name="connsiteX103" fmla="*/ 6157011 w 9684291"/>
              <a:gd name="connsiteY103" fmla="*/ 1814286 h 1882082"/>
              <a:gd name="connsiteX104" fmla="*/ 6026383 w 9684291"/>
              <a:gd name="connsiteY104" fmla="*/ 1799771 h 1882082"/>
              <a:gd name="connsiteX105" fmla="*/ 5823183 w 9684291"/>
              <a:gd name="connsiteY105" fmla="*/ 1770743 h 1882082"/>
              <a:gd name="connsiteX106" fmla="*/ 4894269 w 9684291"/>
              <a:gd name="connsiteY106" fmla="*/ 1785257 h 1882082"/>
              <a:gd name="connsiteX107" fmla="*/ 4850726 w 9684291"/>
              <a:gd name="connsiteY107" fmla="*/ 1799771 h 1882082"/>
              <a:gd name="connsiteX108" fmla="*/ 4778154 w 9684291"/>
              <a:gd name="connsiteY108" fmla="*/ 1814286 h 1882082"/>
              <a:gd name="connsiteX109" fmla="*/ 4662040 w 9684291"/>
              <a:gd name="connsiteY109" fmla="*/ 1843314 h 1882082"/>
              <a:gd name="connsiteX110" fmla="*/ 4197583 w 9684291"/>
              <a:gd name="connsiteY110" fmla="*/ 1872343 h 1882082"/>
              <a:gd name="connsiteX111" fmla="*/ 2455869 w 9684291"/>
              <a:gd name="connsiteY111" fmla="*/ 1857829 h 1882082"/>
              <a:gd name="connsiteX112" fmla="*/ 2354269 w 9684291"/>
              <a:gd name="connsiteY112" fmla="*/ 1843314 h 1882082"/>
              <a:gd name="connsiteX113" fmla="*/ 2238154 w 9684291"/>
              <a:gd name="connsiteY113" fmla="*/ 1828800 h 1882082"/>
              <a:gd name="connsiteX114" fmla="*/ 2165583 w 9684291"/>
              <a:gd name="connsiteY114" fmla="*/ 1814286 h 1882082"/>
              <a:gd name="connsiteX115" fmla="*/ 2034954 w 9684291"/>
              <a:gd name="connsiteY115" fmla="*/ 1799771 h 1882082"/>
              <a:gd name="connsiteX116" fmla="*/ 1918840 w 9684291"/>
              <a:gd name="connsiteY116" fmla="*/ 1785257 h 1882082"/>
              <a:gd name="connsiteX117" fmla="*/ 902840 w 9684291"/>
              <a:gd name="connsiteY117" fmla="*/ 1799771 h 1882082"/>
              <a:gd name="connsiteX118" fmla="*/ 743183 w 9684291"/>
              <a:gd name="connsiteY118" fmla="*/ 1828800 h 1882082"/>
              <a:gd name="connsiteX119" fmla="*/ 104554 w 9684291"/>
              <a:gd name="connsiteY119" fmla="*/ 1814286 h 1882082"/>
              <a:gd name="connsiteX120" fmla="*/ 75526 w 9684291"/>
              <a:gd name="connsiteY120" fmla="*/ 1698171 h 1882082"/>
              <a:gd name="connsiteX121" fmla="*/ 61011 w 9684291"/>
              <a:gd name="connsiteY121" fmla="*/ 1335314 h 1882082"/>
              <a:gd name="connsiteX122" fmla="*/ 46497 w 9684291"/>
              <a:gd name="connsiteY122" fmla="*/ 1277257 h 1882082"/>
              <a:gd name="connsiteX123" fmla="*/ 17469 w 9684291"/>
              <a:gd name="connsiteY123" fmla="*/ 1088571 h 1882082"/>
              <a:gd name="connsiteX124" fmla="*/ 17469 w 9684291"/>
              <a:gd name="connsiteY124" fmla="*/ 203200 h 1882082"/>
              <a:gd name="connsiteX125" fmla="*/ 90040 w 9684291"/>
              <a:gd name="connsiteY125" fmla="*/ 58057 h 1882082"/>
              <a:gd name="connsiteX126" fmla="*/ 133583 w 9684291"/>
              <a:gd name="connsiteY126" fmla="*/ 43543 h 1882082"/>
              <a:gd name="connsiteX127" fmla="*/ 235183 w 9684291"/>
              <a:gd name="connsiteY127" fmla="*/ 58057 h 1882082"/>
              <a:gd name="connsiteX128" fmla="*/ 365811 w 9684291"/>
              <a:gd name="connsiteY128" fmla="*/ 87086 h 1882082"/>
              <a:gd name="connsiteX129" fmla="*/ 365811 w 9684291"/>
              <a:gd name="connsiteY129" fmla="*/ 87086 h 1882082"/>
              <a:gd name="connsiteX130" fmla="*/ 365811 w 9684291"/>
              <a:gd name="connsiteY130" fmla="*/ 87086 h 188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9684291" h="1882082">
                <a:moveTo>
                  <a:pt x="307754" y="29029"/>
                </a:moveTo>
                <a:lnTo>
                  <a:pt x="612554" y="217714"/>
                </a:lnTo>
                <a:lnTo>
                  <a:pt x="917354" y="246743"/>
                </a:lnTo>
                <a:lnTo>
                  <a:pt x="1251183" y="72571"/>
                </a:lnTo>
                <a:lnTo>
                  <a:pt x="1425354" y="232229"/>
                </a:lnTo>
                <a:lnTo>
                  <a:pt x="1555983" y="261257"/>
                </a:lnTo>
                <a:lnTo>
                  <a:pt x="1672097" y="261257"/>
                </a:lnTo>
                <a:lnTo>
                  <a:pt x="1773697" y="232229"/>
                </a:lnTo>
                <a:lnTo>
                  <a:pt x="1904326" y="203200"/>
                </a:lnTo>
                <a:lnTo>
                  <a:pt x="2020440" y="159657"/>
                </a:lnTo>
                <a:lnTo>
                  <a:pt x="2063983" y="145143"/>
                </a:lnTo>
                <a:cubicBezTo>
                  <a:pt x="2102688" y="125791"/>
                  <a:pt x="2142108" y="107807"/>
                  <a:pt x="2180097" y="87086"/>
                </a:cubicBezTo>
                <a:cubicBezTo>
                  <a:pt x="2195411" y="78733"/>
                  <a:pt x="2206331" y="60221"/>
                  <a:pt x="2223640" y="58057"/>
                </a:cubicBezTo>
                <a:cubicBezTo>
                  <a:pt x="2248119" y="54997"/>
                  <a:pt x="2272021" y="67733"/>
                  <a:pt x="2296211" y="72571"/>
                </a:cubicBezTo>
                <a:cubicBezTo>
                  <a:pt x="2310725" y="82247"/>
                  <a:pt x="2326353" y="90433"/>
                  <a:pt x="2339754" y="101600"/>
                </a:cubicBezTo>
                <a:cubicBezTo>
                  <a:pt x="2355523" y="114741"/>
                  <a:pt x="2365354" y="135175"/>
                  <a:pt x="2383297" y="145143"/>
                </a:cubicBezTo>
                <a:cubicBezTo>
                  <a:pt x="2410045" y="160003"/>
                  <a:pt x="2441354" y="164495"/>
                  <a:pt x="2470383" y="174171"/>
                </a:cubicBezTo>
                <a:lnTo>
                  <a:pt x="2601011" y="217714"/>
                </a:lnTo>
                <a:cubicBezTo>
                  <a:pt x="2710460" y="254198"/>
                  <a:pt x="2575549" y="204984"/>
                  <a:pt x="2688097" y="261257"/>
                </a:cubicBezTo>
                <a:cubicBezTo>
                  <a:pt x="2701781" y="268099"/>
                  <a:pt x="2717126" y="270933"/>
                  <a:pt x="2731640" y="275771"/>
                </a:cubicBezTo>
                <a:cubicBezTo>
                  <a:pt x="2789697" y="270933"/>
                  <a:pt x="2848003" y="268483"/>
                  <a:pt x="2905811" y="261257"/>
                </a:cubicBezTo>
                <a:cubicBezTo>
                  <a:pt x="2934974" y="257612"/>
                  <a:pt x="2978489" y="241870"/>
                  <a:pt x="3007411" y="232229"/>
                </a:cubicBezTo>
                <a:cubicBezTo>
                  <a:pt x="3036440" y="212876"/>
                  <a:pt x="3063292" y="189773"/>
                  <a:pt x="3094497" y="174171"/>
                </a:cubicBezTo>
                <a:cubicBezTo>
                  <a:pt x="3113849" y="164495"/>
                  <a:pt x="3134001" y="156275"/>
                  <a:pt x="3152554" y="145143"/>
                </a:cubicBezTo>
                <a:cubicBezTo>
                  <a:pt x="3182470" y="127193"/>
                  <a:pt x="3210611" y="106438"/>
                  <a:pt x="3239640" y="87086"/>
                </a:cubicBezTo>
                <a:lnTo>
                  <a:pt x="3283183" y="58057"/>
                </a:lnTo>
                <a:cubicBezTo>
                  <a:pt x="3322836" y="71275"/>
                  <a:pt x="3390954" y="89420"/>
                  <a:pt x="3428326" y="116114"/>
                </a:cubicBezTo>
                <a:cubicBezTo>
                  <a:pt x="3523459" y="184066"/>
                  <a:pt x="3422007" y="143036"/>
                  <a:pt x="3515411" y="174171"/>
                </a:cubicBezTo>
                <a:cubicBezTo>
                  <a:pt x="3529925" y="183847"/>
                  <a:pt x="3545553" y="192033"/>
                  <a:pt x="3558954" y="203200"/>
                </a:cubicBezTo>
                <a:cubicBezTo>
                  <a:pt x="3574723" y="216341"/>
                  <a:pt x="3584675" y="236559"/>
                  <a:pt x="3602497" y="246743"/>
                </a:cubicBezTo>
                <a:cubicBezTo>
                  <a:pt x="3619817" y="256640"/>
                  <a:pt x="3641374" y="255777"/>
                  <a:pt x="3660554" y="261257"/>
                </a:cubicBezTo>
                <a:cubicBezTo>
                  <a:pt x="3675265" y="265460"/>
                  <a:pt x="3689583" y="270933"/>
                  <a:pt x="3704097" y="275771"/>
                </a:cubicBezTo>
                <a:cubicBezTo>
                  <a:pt x="3718611" y="285447"/>
                  <a:pt x="3731699" y="297715"/>
                  <a:pt x="3747640" y="304800"/>
                </a:cubicBezTo>
                <a:cubicBezTo>
                  <a:pt x="3793075" y="324994"/>
                  <a:pt x="3844530" y="336280"/>
                  <a:pt x="3892783" y="348343"/>
                </a:cubicBezTo>
                <a:cubicBezTo>
                  <a:pt x="3984707" y="343505"/>
                  <a:pt x="4076992" y="343301"/>
                  <a:pt x="4168554" y="333829"/>
                </a:cubicBezTo>
                <a:cubicBezTo>
                  <a:pt x="4217631" y="328752"/>
                  <a:pt x="4313697" y="304800"/>
                  <a:pt x="4313697" y="304800"/>
                </a:cubicBezTo>
                <a:cubicBezTo>
                  <a:pt x="4328211" y="295124"/>
                  <a:pt x="4341299" y="282856"/>
                  <a:pt x="4357240" y="275771"/>
                </a:cubicBezTo>
                <a:cubicBezTo>
                  <a:pt x="4385202" y="263344"/>
                  <a:pt x="4444326" y="246743"/>
                  <a:pt x="4444326" y="246743"/>
                </a:cubicBezTo>
                <a:cubicBezTo>
                  <a:pt x="4458840" y="232229"/>
                  <a:pt x="4470790" y="214586"/>
                  <a:pt x="4487869" y="203200"/>
                </a:cubicBezTo>
                <a:cubicBezTo>
                  <a:pt x="4500599" y="194714"/>
                  <a:pt x="4517727" y="195528"/>
                  <a:pt x="4531411" y="188686"/>
                </a:cubicBezTo>
                <a:cubicBezTo>
                  <a:pt x="4547013" y="180885"/>
                  <a:pt x="4560440" y="169333"/>
                  <a:pt x="4574954" y="159657"/>
                </a:cubicBezTo>
                <a:cubicBezTo>
                  <a:pt x="4584630" y="145143"/>
                  <a:pt x="4590855" y="127601"/>
                  <a:pt x="4603983" y="116114"/>
                </a:cubicBezTo>
                <a:cubicBezTo>
                  <a:pt x="4665408" y="62368"/>
                  <a:pt x="4674806" y="63478"/>
                  <a:pt x="4734611" y="43543"/>
                </a:cubicBezTo>
                <a:cubicBezTo>
                  <a:pt x="4778154" y="53219"/>
                  <a:pt x="4821967" y="61753"/>
                  <a:pt x="4865240" y="72571"/>
                </a:cubicBezTo>
                <a:cubicBezTo>
                  <a:pt x="4880083" y="76282"/>
                  <a:pt x="4896053" y="78599"/>
                  <a:pt x="4908783" y="87086"/>
                </a:cubicBezTo>
                <a:cubicBezTo>
                  <a:pt x="4925862" y="98472"/>
                  <a:pt x="4936123" y="118027"/>
                  <a:pt x="4952326" y="130629"/>
                </a:cubicBezTo>
                <a:cubicBezTo>
                  <a:pt x="4979865" y="152048"/>
                  <a:pt x="5014742" y="164017"/>
                  <a:pt x="5039411" y="188686"/>
                </a:cubicBezTo>
                <a:cubicBezTo>
                  <a:pt x="5066757" y="216032"/>
                  <a:pt x="5090122" y="245091"/>
                  <a:pt x="5126497" y="261257"/>
                </a:cubicBezTo>
                <a:cubicBezTo>
                  <a:pt x="5154459" y="273684"/>
                  <a:pt x="5184554" y="280610"/>
                  <a:pt x="5213583" y="290286"/>
                </a:cubicBezTo>
                <a:cubicBezTo>
                  <a:pt x="5228097" y="295124"/>
                  <a:pt x="5241945" y="302902"/>
                  <a:pt x="5257126" y="304800"/>
                </a:cubicBezTo>
                <a:lnTo>
                  <a:pt x="5373240" y="319314"/>
                </a:lnTo>
                <a:cubicBezTo>
                  <a:pt x="5465164" y="314476"/>
                  <a:pt x="5557616" y="315767"/>
                  <a:pt x="5649011" y="304800"/>
                </a:cubicBezTo>
                <a:cubicBezTo>
                  <a:pt x="5710188" y="297459"/>
                  <a:pt x="5741563" y="269282"/>
                  <a:pt x="5794154" y="246743"/>
                </a:cubicBezTo>
                <a:cubicBezTo>
                  <a:pt x="5808216" y="240716"/>
                  <a:pt x="5823183" y="237067"/>
                  <a:pt x="5837697" y="232229"/>
                </a:cubicBezTo>
                <a:cubicBezTo>
                  <a:pt x="5866726" y="212876"/>
                  <a:pt x="5891685" y="185203"/>
                  <a:pt x="5924783" y="174171"/>
                </a:cubicBezTo>
                <a:cubicBezTo>
                  <a:pt x="6026890" y="140136"/>
                  <a:pt x="5900848" y="184430"/>
                  <a:pt x="6026383" y="130629"/>
                </a:cubicBezTo>
                <a:cubicBezTo>
                  <a:pt x="6175877" y="66560"/>
                  <a:pt x="5935434" y="183359"/>
                  <a:pt x="6127983" y="87086"/>
                </a:cubicBezTo>
                <a:cubicBezTo>
                  <a:pt x="6161850" y="106438"/>
                  <a:pt x="6197128" y="123506"/>
                  <a:pt x="6229583" y="145143"/>
                </a:cubicBezTo>
                <a:cubicBezTo>
                  <a:pt x="6269838" y="171980"/>
                  <a:pt x="6311486" y="198019"/>
                  <a:pt x="6345697" y="232229"/>
                </a:cubicBezTo>
                <a:cubicBezTo>
                  <a:pt x="6360211" y="246743"/>
                  <a:pt x="6372161" y="264385"/>
                  <a:pt x="6389240" y="275771"/>
                </a:cubicBezTo>
                <a:cubicBezTo>
                  <a:pt x="6401970" y="284258"/>
                  <a:pt x="6419099" y="283444"/>
                  <a:pt x="6432783" y="290286"/>
                </a:cubicBezTo>
                <a:cubicBezTo>
                  <a:pt x="6545329" y="346559"/>
                  <a:pt x="6410422" y="297345"/>
                  <a:pt x="6519869" y="333829"/>
                </a:cubicBezTo>
                <a:cubicBezTo>
                  <a:pt x="6698878" y="328991"/>
                  <a:pt x="6878669" y="336702"/>
                  <a:pt x="7056897" y="319314"/>
                </a:cubicBezTo>
                <a:cubicBezTo>
                  <a:pt x="7080973" y="316965"/>
                  <a:pt x="7093951" y="287773"/>
                  <a:pt x="7114954" y="275771"/>
                </a:cubicBezTo>
                <a:cubicBezTo>
                  <a:pt x="7128238" y="268180"/>
                  <a:pt x="7143983" y="266095"/>
                  <a:pt x="7158497" y="261257"/>
                </a:cubicBezTo>
                <a:cubicBezTo>
                  <a:pt x="7168173" y="246743"/>
                  <a:pt x="7176359" y="231115"/>
                  <a:pt x="7187526" y="217714"/>
                </a:cubicBezTo>
                <a:cubicBezTo>
                  <a:pt x="7280654" y="105962"/>
                  <a:pt x="7188027" y="238733"/>
                  <a:pt x="7260097" y="130629"/>
                </a:cubicBezTo>
                <a:cubicBezTo>
                  <a:pt x="7264935" y="116115"/>
                  <a:pt x="7259430" y="88984"/>
                  <a:pt x="7274611" y="87086"/>
                </a:cubicBezTo>
                <a:cubicBezTo>
                  <a:pt x="7309561" y="82717"/>
                  <a:pt x="7343110" y="104077"/>
                  <a:pt x="7376211" y="116114"/>
                </a:cubicBezTo>
                <a:cubicBezTo>
                  <a:pt x="7436520" y="138044"/>
                  <a:pt x="7427029" y="145153"/>
                  <a:pt x="7477811" y="174171"/>
                </a:cubicBezTo>
                <a:cubicBezTo>
                  <a:pt x="7528031" y="202868"/>
                  <a:pt x="7530560" y="201430"/>
                  <a:pt x="7579411" y="217714"/>
                </a:cubicBezTo>
                <a:cubicBezTo>
                  <a:pt x="7618689" y="243900"/>
                  <a:pt x="7634971" y="257355"/>
                  <a:pt x="7681011" y="275771"/>
                </a:cubicBezTo>
                <a:cubicBezTo>
                  <a:pt x="7709421" y="287135"/>
                  <a:pt x="7768097" y="304800"/>
                  <a:pt x="7768097" y="304800"/>
                </a:cubicBezTo>
                <a:cubicBezTo>
                  <a:pt x="7908402" y="290286"/>
                  <a:pt x="8049047" y="278752"/>
                  <a:pt x="8189011" y="261257"/>
                </a:cubicBezTo>
                <a:cubicBezTo>
                  <a:pt x="8204192" y="259359"/>
                  <a:pt x="8217619" y="250062"/>
                  <a:pt x="8232554" y="246743"/>
                </a:cubicBezTo>
                <a:cubicBezTo>
                  <a:pt x="8261282" y="240359"/>
                  <a:pt x="8290611" y="237067"/>
                  <a:pt x="8319640" y="232229"/>
                </a:cubicBezTo>
                <a:cubicBezTo>
                  <a:pt x="8435759" y="154815"/>
                  <a:pt x="8295445" y="256423"/>
                  <a:pt x="8392211" y="159657"/>
                </a:cubicBezTo>
                <a:cubicBezTo>
                  <a:pt x="8404546" y="147322"/>
                  <a:pt x="8421240" y="140305"/>
                  <a:pt x="8435754" y="130629"/>
                </a:cubicBezTo>
                <a:cubicBezTo>
                  <a:pt x="8445430" y="116115"/>
                  <a:pt x="8447446" y="89012"/>
                  <a:pt x="8464783" y="87086"/>
                </a:cubicBezTo>
                <a:cubicBezTo>
                  <a:pt x="8589325" y="73247"/>
                  <a:pt x="8539609" y="119476"/>
                  <a:pt x="8609926" y="159657"/>
                </a:cubicBezTo>
                <a:cubicBezTo>
                  <a:pt x="8627246" y="169554"/>
                  <a:pt x="8648631" y="169333"/>
                  <a:pt x="8667983" y="174171"/>
                </a:cubicBezTo>
                <a:cubicBezTo>
                  <a:pt x="8687335" y="183847"/>
                  <a:pt x="8706153" y="194677"/>
                  <a:pt x="8726040" y="203200"/>
                </a:cubicBezTo>
                <a:cubicBezTo>
                  <a:pt x="8831006" y="248186"/>
                  <a:pt x="8910159" y="210315"/>
                  <a:pt x="9045354" y="203200"/>
                </a:cubicBezTo>
                <a:cubicBezTo>
                  <a:pt x="9100109" y="184949"/>
                  <a:pt x="9126075" y="180537"/>
                  <a:pt x="9175983" y="130629"/>
                </a:cubicBezTo>
                <a:cubicBezTo>
                  <a:pt x="9190497" y="116115"/>
                  <a:pt x="9206168" y="102671"/>
                  <a:pt x="9219526" y="87086"/>
                </a:cubicBezTo>
                <a:cubicBezTo>
                  <a:pt x="9235269" y="68719"/>
                  <a:pt x="9245964" y="46134"/>
                  <a:pt x="9263069" y="29029"/>
                </a:cubicBezTo>
                <a:cubicBezTo>
                  <a:pt x="9275404" y="16694"/>
                  <a:pt x="9292097" y="9676"/>
                  <a:pt x="9306611" y="0"/>
                </a:cubicBezTo>
                <a:cubicBezTo>
                  <a:pt x="9321125" y="9676"/>
                  <a:pt x="9339257" y="15408"/>
                  <a:pt x="9350154" y="29029"/>
                </a:cubicBezTo>
                <a:cubicBezTo>
                  <a:pt x="9359711" y="40976"/>
                  <a:pt x="9353851" y="61753"/>
                  <a:pt x="9364669" y="72571"/>
                </a:cubicBezTo>
                <a:cubicBezTo>
                  <a:pt x="9456198" y="164100"/>
                  <a:pt x="9422290" y="108640"/>
                  <a:pt x="9495297" y="145143"/>
                </a:cubicBezTo>
                <a:cubicBezTo>
                  <a:pt x="9510899" y="152944"/>
                  <a:pt x="9524326" y="164495"/>
                  <a:pt x="9538840" y="174171"/>
                </a:cubicBezTo>
                <a:cubicBezTo>
                  <a:pt x="9543678" y="358019"/>
                  <a:pt x="9544606" y="542011"/>
                  <a:pt x="9553354" y="725714"/>
                </a:cubicBezTo>
                <a:cubicBezTo>
                  <a:pt x="9554303" y="745639"/>
                  <a:pt x="9563542" y="764298"/>
                  <a:pt x="9567869" y="783771"/>
                </a:cubicBezTo>
                <a:cubicBezTo>
                  <a:pt x="9573221" y="807853"/>
                  <a:pt x="9578894" y="831921"/>
                  <a:pt x="9582383" y="856343"/>
                </a:cubicBezTo>
                <a:cubicBezTo>
                  <a:pt x="9606688" y="1026482"/>
                  <a:pt x="9580214" y="936921"/>
                  <a:pt x="9611411" y="1030514"/>
                </a:cubicBezTo>
                <a:cubicBezTo>
                  <a:pt x="9616249" y="1078895"/>
                  <a:pt x="9619050" y="1127523"/>
                  <a:pt x="9625926" y="1175657"/>
                </a:cubicBezTo>
                <a:cubicBezTo>
                  <a:pt x="9628747" y="1195404"/>
                  <a:pt x="9636872" y="1214088"/>
                  <a:pt x="9640440" y="1233714"/>
                </a:cubicBezTo>
                <a:cubicBezTo>
                  <a:pt x="9646560" y="1267373"/>
                  <a:pt x="9650116" y="1301447"/>
                  <a:pt x="9654954" y="1335314"/>
                </a:cubicBezTo>
                <a:cubicBezTo>
                  <a:pt x="9647385" y="1554807"/>
                  <a:pt x="9756313" y="1705551"/>
                  <a:pt x="9596897" y="1785257"/>
                </a:cubicBezTo>
                <a:cubicBezTo>
                  <a:pt x="9583213" y="1792099"/>
                  <a:pt x="9567868" y="1794933"/>
                  <a:pt x="9553354" y="1799771"/>
                </a:cubicBezTo>
                <a:cubicBezTo>
                  <a:pt x="8804103" y="1778364"/>
                  <a:pt x="8051468" y="1751966"/>
                  <a:pt x="7303640" y="1814286"/>
                </a:cubicBezTo>
                <a:cubicBezTo>
                  <a:pt x="7255186" y="1818324"/>
                  <a:pt x="7206878" y="1823962"/>
                  <a:pt x="7158497" y="1828800"/>
                </a:cubicBezTo>
                <a:cubicBezTo>
                  <a:pt x="6841277" y="1934538"/>
                  <a:pt x="7097020" y="1854646"/>
                  <a:pt x="6244097" y="1828800"/>
                </a:cubicBezTo>
                <a:cubicBezTo>
                  <a:pt x="6214681" y="1827909"/>
                  <a:pt x="6186182" y="1818176"/>
                  <a:pt x="6157011" y="1814286"/>
                </a:cubicBezTo>
                <a:cubicBezTo>
                  <a:pt x="6113585" y="1808496"/>
                  <a:pt x="6069753" y="1805967"/>
                  <a:pt x="6026383" y="1799771"/>
                </a:cubicBezTo>
                <a:cubicBezTo>
                  <a:pt x="5702946" y="1753565"/>
                  <a:pt x="6347545" y="1829005"/>
                  <a:pt x="5823183" y="1770743"/>
                </a:cubicBezTo>
                <a:lnTo>
                  <a:pt x="4894269" y="1785257"/>
                </a:lnTo>
                <a:cubicBezTo>
                  <a:pt x="4878976" y="1785713"/>
                  <a:pt x="4865569" y="1796060"/>
                  <a:pt x="4850726" y="1799771"/>
                </a:cubicBezTo>
                <a:cubicBezTo>
                  <a:pt x="4826793" y="1805754"/>
                  <a:pt x="4802192" y="1808739"/>
                  <a:pt x="4778154" y="1814286"/>
                </a:cubicBezTo>
                <a:cubicBezTo>
                  <a:pt x="4739280" y="1823257"/>
                  <a:pt x="4701738" y="1839344"/>
                  <a:pt x="4662040" y="1843314"/>
                </a:cubicBezTo>
                <a:cubicBezTo>
                  <a:pt x="4410878" y="1868431"/>
                  <a:pt x="4565469" y="1855621"/>
                  <a:pt x="4197583" y="1872343"/>
                </a:cubicBezTo>
                <a:lnTo>
                  <a:pt x="2455869" y="1857829"/>
                </a:lnTo>
                <a:cubicBezTo>
                  <a:pt x="2421663" y="1857290"/>
                  <a:pt x="2388179" y="1847835"/>
                  <a:pt x="2354269" y="1843314"/>
                </a:cubicBezTo>
                <a:cubicBezTo>
                  <a:pt x="2315605" y="1838159"/>
                  <a:pt x="2276707" y="1834731"/>
                  <a:pt x="2238154" y="1828800"/>
                </a:cubicBezTo>
                <a:cubicBezTo>
                  <a:pt x="2213771" y="1825049"/>
                  <a:pt x="2190004" y="1817775"/>
                  <a:pt x="2165583" y="1814286"/>
                </a:cubicBezTo>
                <a:cubicBezTo>
                  <a:pt x="2122212" y="1808090"/>
                  <a:pt x="2078465" y="1804890"/>
                  <a:pt x="2034954" y="1799771"/>
                </a:cubicBezTo>
                <a:lnTo>
                  <a:pt x="1918840" y="1785257"/>
                </a:lnTo>
                <a:lnTo>
                  <a:pt x="902840" y="1799771"/>
                </a:lnTo>
                <a:cubicBezTo>
                  <a:pt x="813946" y="1802050"/>
                  <a:pt x="807099" y="1807495"/>
                  <a:pt x="743183" y="1828800"/>
                </a:cubicBezTo>
                <a:cubicBezTo>
                  <a:pt x="530307" y="1823962"/>
                  <a:pt x="313523" y="1855171"/>
                  <a:pt x="104554" y="1814286"/>
                </a:cubicBezTo>
                <a:cubicBezTo>
                  <a:pt x="65400" y="1806625"/>
                  <a:pt x="75526" y="1698171"/>
                  <a:pt x="75526" y="1698171"/>
                </a:cubicBezTo>
                <a:cubicBezTo>
                  <a:pt x="70688" y="1577219"/>
                  <a:pt x="69340" y="1456076"/>
                  <a:pt x="61011" y="1335314"/>
                </a:cubicBezTo>
                <a:cubicBezTo>
                  <a:pt x="59639" y="1315413"/>
                  <a:pt x="49776" y="1296934"/>
                  <a:pt x="46497" y="1277257"/>
                </a:cubicBezTo>
                <a:cubicBezTo>
                  <a:pt x="-6226" y="960911"/>
                  <a:pt x="61863" y="1310548"/>
                  <a:pt x="17469" y="1088571"/>
                </a:cubicBezTo>
                <a:cubicBezTo>
                  <a:pt x="-441" y="712476"/>
                  <a:pt x="-10652" y="653131"/>
                  <a:pt x="17469" y="203200"/>
                </a:cubicBezTo>
                <a:cubicBezTo>
                  <a:pt x="23092" y="113233"/>
                  <a:pt x="25385" y="90384"/>
                  <a:pt x="90040" y="58057"/>
                </a:cubicBezTo>
                <a:cubicBezTo>
                  <a:pt x="103724" y="51215"/>
                  <a:pt x="119069" y="48381"/>
                  <a:pt x="133583" y="43543"/>
                </a:cubicBezTo>
                <a:cubicBezTo>
                  <a:pt x="167450" y="48381"/>
                  <a:pt x="201849" y="50364"/>
                  <a:pt x="235183" y="58057"/>
                </a:cubicBezTo>
                <a:cubicBezTo>
                  <a:pt x="380864" y="91676"/>
                  <a:pt x="270408" y="87086"/>
                  <a:pt x="365811" y="87086"/>
                </a:cubicBezTo>
                <a:lnTo>
                  <a:pt x="365811" y="87086"/>
                </a:lnTo>
                <a:lnTo>
                  <a:pt x="365811" y="87086"/>
                </a:lnTo>
              </a:path>
            </a:pathLst>
          </a:cu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9220" name="Picture 4" descr="H:\my comptr\gifs\3. people monk-writer\animations\people_3\sailors\captain_searching_thr_a_h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741" y="2598794"/>
            <a:ext cx="1983275" cy="19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ikdörtgen 4"/>
          <p:cNvSpPr/>
          <p:nvPr/>
        </p:nvSpPr>
        <p:spPr>
          <a:xfrm>
            <a:off x="6804253" y="1611721"/>
            <a:ext cx="4589462" cy="3598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tr-TR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tr-TR" sz="2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tr-TR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tr-TR" sz="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tr-TR" sz="20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AutoNum type="arabicPlain" startAt="1970"/>
              <a:defRPr/>
            </a:pPr>
            <a:r>
              <a:rPr lang="tr-TR" sz="2000" b="1" dirty="0">
                <a:solidFill>
                  <a:schemeClr val="tx1"/>
                </a:solidFill>
              </a:rPr>
              <a:t>         </a:t>
            </a:r>
            <a:r>
              <a:rPr lang="tr-TR" sz="2000" b="1" dirty="0" smtClean="0">
                <a:solidFill>
                  <a:schemeClr val="tx1"/>
                </a:solidFill>
              </a:rPr>
              <a:t>                Present</a:t>
            </a:r>
            <a:endParaRPr lang="tr-TR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tr-TR" sz="2000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algn="ctr">
              <a:defRPr/>
            </a:pPr>
            <a:r>
              <a:rPr lang="tr-TR" sz="2000" dirty="0" smtClean="0">
                <a:solidFill>
                  <a:schemeClr val="tx1"/>
                </a:solidFill>
                <a:latin typeface="AR CENA" panose="02000000000000000000" pitchFamily="2" charset="0"/>
              </a:rPr>
              <a:t>Sam 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became a shoemaker in 1970.  </a:t>
            </a:r>
            <a:endParaRPr lang="tr-TR" sz="2000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algn="ctr">
              <a:defRPr/>
            </a:pPr>
            <a:r>
              <a:rPr lang="tr-TR" sz="2000" dirty="0" smtClean="0">
                <a:solidFill>
                  <a:schemeClr val="tx1"/>
                </a:solidFill>
                <a:latin typeface="AR CENA" panose="02000000000000000000" pitchFamily="2" charset="0"/>
              </a:rPr>
              <a:t>He </a:t>
            </a:r>
            <a:r>
              <a:rPr lang="tr-TR" sz="2000" dirty="0">
                <a:solidFill>
                  <a:schemeClr val="tx1"/>
                </a:solidFill>
                <a:latin typeface="AR CENA" panose="02000000000000000000" pitchFamily="2" charset="0"/>
              </a:rPr>
              <a:t>is still working</a:t>
            </a:r>
            <a:r>
              <a:rPr lang="tr-TR" sz="2000" dirty="0" smtClean="0">
                <a:solidFill>
                  <a:schemeClr val="tx1"/>
                </a:solidFill>
                <a:latin typeface="AR CENA" panose="02000000000000000000" pitchFamily="2" charset="0"/>
              </a:rPr>
              <a:t>.</a:t>
            </a:r>
          </a:p>
          <a:p>
            <a:pPr algn="ctr">
              <a:defRPr/>
            </a:pP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He </a:t>
            </a:r>
            <a:r>
              <a:rPr lang="tr-TR" sz="2400" dirty="0">
                <a:solidFill>
                  <a:srgbClr val="00B050"/>
                </a:solidFill>
                <a:latin typeface="AR CENA" panose="02000000000000000000" pitchFamily="2" charset="0"/>
              </a:rPr>
              <a:t>has been </a:t>
            </a:r>
            <a:r>
              <a:rPr lang="tr-TR" sz="2400" dirty="0">
                <a:solidFill>
                  <a:schemeClr val="tx1"/>
                </a:solidFill>
                <a:latin typeface="AR CENA" panose="02000000000000000000" pitchFamily="2" charset="0"/>
              </a:rPr>
              <a:t>a 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shoemaker </a:t>
            </a:r>
            <a:r>
              <a:rPr lang="tr-TR" sz="2400" u="sng" dirty="0" smtClean="0">
                <a:solidFill>
                  <a:srgbClr val="00B050"/>
                </a:solidFill>
                <a:latin typeface="AR CENA" panose="02000000000000000000" pitchFamily="2" charset="0"/>
              </a:rPr>
              <a:t>since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 1970.</a:t>
            </a:r>
            <a:endParaRPr lang="tr-TR" sz="24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pic>
        <p:nvPicPr>
          <p:cNvPr id="20" name="Picture 8" descr="C:\Users\emel\Pictures\GİFLER\shoe make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4104" y="1562508"/>
            <a:ext cx="11525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C:\Users\emel\Pictures\GİFLER\shoe maker 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979" y="1697446"/>
            <a:ext cx="12795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091237" y="-285751"/>
            <a:ext cx="6100763" cy="74580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Rounded Rectangle 22"/>
          <p:cNvSpPr/>
          <p:nvPr/>
        </p:nvSpPr>
        <p:spPr>
          <a:xfrm>
            <a:off x="8705499" y="6488735"/>
            <a:ext cx="3327861" cy="3810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117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3.33333E-6 L -0.49896 -0.00439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2956" y="259307"/>
            <a:ext cx="11627892" cy="629161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Rule 3:</a:t>
            </a:r>
          </a:p>
          <a:p>
            <a:pPr algn="ctr"/>
            <a:r>
              <a:rPr lang="tr-TR" sz="3600" dirty="0" smtClean="0">
                <a:latin typeface="AR CENA" panose="02000000000000000000" pitchFamily="2" charset="0"/>
              </a:rPr>
              <a:t>We use it for an action which happened in the near past.               And, it has strong connections or effects to the present.</a:t>
            </a: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348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740682" y="1801814"/>
            <a:ext cx="4535488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400" b="1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tr-TR" sz="3600" b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tr-TR" sz="4000" dirty="0" smtClean="0">
                <a:solidFill>
                  <a:srgbClr val="00B050"/>
                </a:solidFill>
                <a:latin typeface="AR CENA" panose="02000000000000000000" pitchFamily="2" charset="0"/>
              </a:rPr>
              <a:t>I </a:t>
            </a:r>
            <a:r>
              <a:rPr lang="tr-TR" sz="4000" dirty="0" smtClean="0">
                <a:solidFill>
                  <a:srgbClr val="7030A0"/>
                </a:solidFill>
                <a:latin typeface="AR CENA" panose="02000000000000000000" pitchFamily="2" charset="0"/>
              </a:rPr>
              <a:t>have broken</a:t>
            </a:r>
            <a:r>
              <a:rPr lang="tr-TR" sz="4000" dirty="0" smtClean="0">
                <a:solidFill>
                  <a:srgbClr val="00B050"/>
                </a:solidFill>
                <a:latin typeface="AR CENA" panose="02000000000000000000" pitchFamily="2" charset="0"/>
              </a:rPr>
              <a:t> my arm.</a:t>
            </a:r>
          </a:p>
          <a:p>
            <a:pPr algn="ctr">
              <a:defRPr/>
            </a:pPr>
            <a:r>
              <a:rPr lang="tr-TR" sz="4000" dirty="0" smtClean="0">
                <a:solidFill>
                  <a:srgbClr val="00B050"/>
                </a:solidFill>
                <a:latin typeface="AR CENA" panose="02000000000000000000" pitchFamily="2" charset="0"/>
              </a:rPr>
              <a:t>It still hurts. </a:t>
            </a:r>
          </a:p>
          <a:p>
            <a:pPr algn="ctr">
              <a:defRPr/>
            </a:pPr>
            <a:endParaRPr lang="tr-TR" dirty="0" smtClean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</p:txBody>
      </p:sp>
      <p:pic>
        <p:nvPicPr>
          <p:cNvPr id="6147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064" y="3638553"/>
            <a:ext cx="17795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Users\emel\Pictures\GİFLER\angry woma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7776" y="3735390"/>
            <a:ext cx="13684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öşeleri Yuvarlanmış Dikdörtgen Belirtme Çizgisi 3"/>
          <p:cNvSpPr/>
          <p:nvPr/>
        </p:nvSpPr>
        <p:spPr>
          <a:xfrm>
            <a:off x="6281737" y="1066008"/>
            <a:ext cx="5767387" cy="2468564"/>
          </a:xfrm>
          <a:custGeom>
            <a:avLst/>
            <a:gdLst>
              <a:gd name="connsiteX0" fmla="*/ 0 w 4392488"/>
              <a:gd name="connsiteY0" fmla="*/ 312041 h 1872208"/>
              <a:gd name="connsiteX1" fmla="*/ 312041 w 4392488"/>
              <a:gd name="connsiteY1" fmla="*/ 0 h 1872208"/>
              <a:gd name="connsiteX2" fmla="*/ 2562285 w 4392488"/>
              <a:gd name="connsiteY2" fmla="*/ 0 h 1872208"/>
              <a:gd name="connsiteX3" fmla="*/ 2562285 w 4392488"/>
              <a:gd name="connsiteY3" fmla="*/ 0 h 1872208"/>
              <a:gd name="connsiteX4" fmla="*/ 3660407 w 4392488"/>
              <a:gd name="connsiteY4" fmla="*/ 0 h 1872208"/>
              <a:gd name="connsiteX5" fmla="*/ 4080447 w 4392488"/>
              <a:gd name="connsiteY5" fmla="*/ 0 h 1872208"/>
              <a:gd name="connsiteX6" fmla="*/ 4392488 w 4392488"/>
              <a:gd name="connsiteY6" fmla="*/ 312041 h 1872208"/>
              <a:gd name="connsiteX7" fmla="*/ 4392488 w 4392488"/>
              <a:gd name="connsiteY7" fmla="*/ 1092121 h 1872208"/>
              <a:gd name="connsiteX8" fmla="*/ 4392488 w 4392488"/>
              <a:gd name="connsiteY8" fmla="*/ 1092121 h 1872208"/>
              <a:gd name="connsiteX9" fmla="*/ 4392488 w 4392488"/>
              <a:gd name="connsiteY9" fmla="*/ 1560173 h 1872208"/>
              <a:gd name="connsiteX10" fmla="*/ 4392488 w 4392488"/>
              <a:gd name="connsiteY10" fmla="*/ 1560167 h 1872208"/>
              <a:gd name="connsiteX11" fmla="*/ 4080447 w 4392488"/>
              <a:gd name="connsiteY11" fmla="*/ 1872208 h 1872208"/>
              <a:gd name="connsiteX12" fmla="*/ 3660407 w 4392488"/>
              <a:gd name="connsiteY12" fmla="*/ 1872208 h 1872208"/>
              <a:gd name="connsiteX13" fmla="*/ 4112115 w 4392488"/>
              <a:gd name="connsiteY13" fmla="*/ 1872208 h 1872208"/>
              <a:gd name="connsiteX14" fmla="*/ 2562285 w 4392488"/>
              <a:gd name="connsiteY14" fmla="*/ 1872208 h 1872208"/>
              <a:gd name="connsiteX15" fmla="*/ 312041 w 4392488"/>
              <a:gd name="connsiteY15" fmla="*/ 1872208 h 1872208"/>
              <a:gd name="connsiteX16" fmla="*/ 0 w 4392488"/>
              <a:gd name="connsiteY16" fmla="*/ 1560167 h 1872208"/>
              <a:gd name="connsiteX17" fmla="*/ 0 w 4392488"/>
              <a:gd name="connsiteY17" fmla="*/ 1560173 h 1872208"/>
              <a:gd name="connsiteX18" fmla="*/ 0 w 4392488"/>
              <a:gd name="connsiteY18" fmla="*/ 1092121 h 1872208"/>
              <a:gd name="connsiteX19" fmla="*/ 0 w 4392488"/>
              <a:gd name="connsiteY19" fmla="*/ 1092121 h 1872208"/>
              <a:gd name="connsiteX20" fmla="*/ 0 w 4392488"/>
              <a:gd name="connsiteY20" fmla="*/ 312041 h 1872208"/>
              <a:gd name="connsiteX0" fmla="*/ 0 w 4392488"/>
              <a:gd name="connsiteY0" fmla="*/ 312041 h 1886722"/>
              <a:gd name="connsiteX1" fmla="*/ 312041 w 4392488"/>
              <a:gd name="connsiteY1" fmla="*/ 0 h 1886722"/>
              <a:gd name="connsiteX2" fmla="*/ 2562285 w 4392488"/>
              <a:gd name="connsiteY2" fmla="*/ 0 h 1886722"/>
              <a:gd name="connsiteX3" fmla="*/ 2562285 w 4392488"/>
              <a:gd name="connsiteY3" fmla="*/ 0 h 1886722"/>
              <a:gd name="connsiteX4" fmla="*/ 3660407 w 4392488"/>
              <a:gd name="connsiteY4" fmla="*/ 0 h 1886722"/>
              <a:gd name="connsiteX5" fmla="*/ 4080447 w 4392488"/>
              <a:gd name="connsiteY5" fmla="*/ 0 h 1886722"/>
              <a:gd name="connsiteX6" fmla="*/ 4392488 w 4392488"/>
              <a:gd name="connsiteY6" fmla="*/ 312041 h 1886722"/>
              <a:gd name="connsiteX7" fmla="*/ 4392488 w 4392488"/>
              <a:gd name="connsiteY7" fmla="*/ 1092121 h 1886722"/>
              <a:gd name="connsiteX8" fmla="*/ 4392488 w 4392488"/>
              <a:gd name="connsiteY8" fmla="*/ 1092121 h 1886722"/>
              <a:gd name="connsiteX9" fmla="*/ 4392488 w 4392488"/>
              <a:gd name="connsiteY9" fmla="*/ 1560173 h 1886722"/>
              <a:gd name="connsiteX10" fmla="*/ 4392488 w 4392488"/>
              <a:gd name="connsiteY10" fmla="*/ 1560167 h 1886722"/>
              <a:gd name="connsiteX11" fmla="*/ 4080447 w 4392488"/>
              <a:gd name="connsiteY11" fmla="*/ 1872208 h 1886722"/>
              <a:gd name="connsiteX12" fmla="*/ 3660407 w 4392488"/>
              <a:gd name="connsiteY12" fmla="*/ 1872208 h 1886722"/>
              <a:gd name="connsiteX13" fmla="*/ 3444458 w 4392488"/>
              <a:gd name="connsiteY13" fmla="*/ 1886722 h 1886722"/>
              <a:gd name="connsiteX14" fmla="*/ 2562285 w 4392488"/>
              <a:gd name="connsiteY14" fmla="*/ 1872208 h 1886722"/>
              <a:gd name="connsiteX15" fmla="*/ 312041 w 4392488"/>
              <a:gd name="connsiteY15" fmla="*/ 1872208 h 1886722"/>
              <a:gd name="connsiteX16" fmla="*/ 0 w 4392488"/>
              <a:gd name="connsiteY16" fmla="*/ 1560167 h 1886722"/>
              <a:gd name="connsiteX17" fmla="*/ 0 w 4392488"/>
              <a:gd name="connsiteY17" fmla="*/ 1560173 h 1886722"/>
              <a:gd name="connsiteX18" fmla="*/ 0 w 4392488"/>
              <a:gd name="connsiteY18" fmla="*/ 1092121 h 1886722"/>
              <a:gd name="connsiteX19" fmla="*/ 0 w 4392488"/>
              <a:gd name="connsiteY19" fmla="*/ 1092121 h 1886722"/>
              <a:gd name="connsiteX20" fmla="*/ 0 w 4392488"/>
              <a:gd name="connsiteY20" fmla="*/ 312041 h 1886722"/>
              <a:gd name="connsiteX0" fmla="*/ 0 w 4392488"/>
              <a:gd name="connsiteY0" fmla="*/ 312041 h 2162494"/>
              <a:gd name="connsiteX1" fmla="*/ 312041 w 4392488"/>
              <a:gd name="connsiteY1" fmla="*/ 0 h 2162494"/>
              <a:gd name="connsiteX2" fmla="*/ 2562285 w 4392488"/>
              <a:gd name="connsiteY2" fmla="*/ 0 h 2162494"/>
              <a:gd name="connsiteX3" fmla="*/ 2562285 w 4392488"/>
              <a:gd name="connsiteY3" fmla="*/ 0 h 2162494"/>
              <a:gd name="connsiteX4" fmla="*/ 3660407 w 4392488"/>
              <a:gd name="connsiteY4" fmla="*/ 0 h 2162494"/>
              <a:gd name="connsiteX5" fmla="*/ 4080447 w 4392488"/>
              <a:gd name="connsiteY5" fmla="*/ 0 h 2162494"/>
              <a:gd name="connsiteX6" fmla="*/ 4392488 w 4392488"/>
              <a:gd name="connsiteY6" fmla="*/ 312041 h 2162494"/>
              <a:gd name="connsiteX7" fmla="*/ 4392488 w 4392488"/>
              <a:gd name="connsiteY7" fmla="*/ 1092121 h 2162494"/>
              <a:gd name="connsiteX8" fmla="*/ 4392488 w 4392488"/>
              <a:gd name="connsiteY8" fmla="*/ 1092121 h 2162494"/>
              <a:gd name="connsiteX9" fmla="*/ 4392488 w 4392488"/>
              <a:gd name="connsiteY9" fmla="*/ 1560173 h 2162494"/>
              <a:gd name="connsiteX10" fmla="*/ 4392488 w 4392488"/>
              <a:gd name="connsiteY10" fmla="*/ 1560167 h 2162494"/>
              <a:gd name="connsiteX11" fmla="*/ 4080447 w 4392488"/>
              <a:gd name="connsiteY11" fmla="*/ 1872208 h 2162494"/>
              <a:gd name="connsiteX12" fmla="*/ 3123378 w 4392488"/>
              <a:gd name="connsiteY12" fmla="*/ 2162494 h 2162494"/>
              <a:gd name="connsiteX13" fmla="*/ 3444458 w 4392488"/>
              <a:gd name="connsiteY13" fmla="*/ 1886722 h 2162494"/>
              <a:gd name="connsiteX14" fmla="*/ 2562285 w 4392488"/>
              <a:gd name="connsiteY14" fmla="*/ 1872208 h 2162494"/>
              <a:gd name="connsiteX15" fmla="*/ 312041 w 4392488"/>
              <a:gd name="connsiteY15" fmla="*/ 1872208 h 2162494"/>
              <a:gd name="connsiteX16" fmla="*/ 0 w 4392488"/>
              <a:gd name="connsiteY16" fmla="*/ 1560167 h 2162494"/>
              <a:gd name="connsiteX17" fmla="*/ 0 w 4392488"/>
              <a:gd name="connsiteY17" fmla="*/ 1560173 h 2162494"/>
              <a:gd name="connsiteX18" fmla="*/ 0 w 4392488"/>
              <a:gd name="connsiteY18" fmla="*/ 1092121 h 2162494"/>
              <a:gd name="connsiteX19" fmla="*/ 0 w 4392488"/>
              <a:gd name="connsiteY19" fmla="*/ 1092121 h 2162494"/>
              <a:gd name="connsiteX20" fmla="*/ 0 w 4392488"/>
              <a:gd name="connsiteY20" fmla="*/ 312041 h 2162494"/>
              <a:gd name="connsiteX0" fmla="*/ 0 w 4392488"/>
              <a:gd name="connsiteY0" fmla="*/ 312041 h 2549281"/>
              <a:gd name="connsiteX1" fmla="*/ 312041 w 4392488"/>
              <a:gd name="connsiteY1" fmla="*/ 0 h 2549281"/>
              <a:gd name="connsiteX2" fmla="*/ 2562285 w 4392488"/>
              <a:gd name="connsiteY2" fmla="*/ 0 h 2549281"/>
              <a:gd name="connsiteX3" fmla="*/ 2562285 w 4392488"/>
              <a:gd name="connsiteY3" fmla="*/ 0 h 2549281"/>
              <a:gd name="connsiteX4" fmla="*/ 3660407 w 4392488"/>
              <a:gd name="connsiteY4" fmla="*/ 0 h 2549281"/>
              <a:gd name="connsiteX5" fmla="*/ 4080447 w 4392488"/>
              <a:gd name="connsiteY5" fmla="*/ 0 h 2549281"/>
              <a:gd name="connsiteX6" fmla="*/ 4392488 w 4392488"/>
              <a:gd name="connsiteY6" fmla="*/ 312041 h 2549281"/>
              <a:gd name="connsiteX7" fmla="*/ 4392488 w 4392488"/>
              <a:gd name="connsiteY7" fmla="*/ 1092121 h 2549281"/>
              <a:gd name="connsiteX8" fmla="*/ 4392488 w 4392488"/>
              <a:gd name="connsiteY8" fmla="*/ 1092121 h 2549281"/>
              <a:gd name="connsiteX9" fmla="*/ 4392488 w 4392488"/>
              <a:gd name="connsiteY9" fmla="*/ 1560173 h 2549281"/>
              <a:gd name="connsiteX10" fmla="*/ 4392488 w 4392488"/>
              <a:gd name="connsiteY10" fmla="*/ 1560167 h 2549281"/>
              <a:gd name="connsiteX11" fmla="*/ 4080447 w 4392488"/>
              <a:gd name="connsiteY11" fmla="*/ 1872208 h 2549281"/>
              <a:gd name="connsiteX12" fmla="*/ 3058089 w 4392488"/>
              <a:gd name="connsiteY12" fmla="*/ 2549281 h 2549281"/>
              <a:gd name="connsiteX13" fmla="*/ 3444458 w 4392488"/>
              <a:gd name="connsiteY13" fmla="*/ 1886722 h 2549281"/>
              <a:gd name="connsiteX14" fmla="*/ 2562285 w 4392488"/>
              <a:gd name="connsiteY14" fmla="*/ 1872208 h 2549281"/>
              <a:gd name="connsiteX15" fmla="*/ 312041 w 4392488"/>
              <a:gd name="connsiteY15" fmla="*/ 1872208 h 2549281"/>
              <a:gd name="connsiteX16" fmla="*/ 0 w 4392488"/>
              <a:gd name="connsiteY16" fmla="*/ 1560167 h 2549281"/>
              <a:gd name="connsiteX17" fmla="*/ 0 w 4392488"/>
              <a:gd name="connsiteY17" fmla="*/ 1560173 h 2549281"/>
              <a:gd name="connsiteX18" fmla="*/ 0 w 4392488"/>
              <a:gd name="connsiteY18" fmla="*/ 1092121 h 2549281"/>
              <a:gd name="connsiteX19" fmla="*/ 0 w 4392488"/>
              <a:gd name="connsiteY19" fmla="*/ 1092121 h 2549281"/>
              <a:gd name="connsiteX20" fmla="*/ 0 w 4392488"/>
              <a:gd name="connsiteY20" fmla="*/ 312041 h 254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92488" h="2549281">
                <a:moveTo>
                  <a:pt x="0" y="312041"/>
                </a:moveTo>
                <a:cubicBezTo>
                  <a:pt x="0" y="139706"/>
                  <a:pt x="139706" y="0"/>
                  <a:pt x="312041" y="0"/>
                </a:cubicBezTo>
                <a:lnTo>
                  <a:pt x="2562285" y="0"/>
                </a:lnTo>
                <a:lnTo>
                  <a:pt x="2562285" y="0"/>
                </a:lnTo>
                <a:lnTo>
                  <a:pt x="3660407" y="0"/>
                </a:lnTo>
                <a:lnTo>
                  <a:pt x="4080447" y="0"/>
                </a:lnTo>
                <a:cubicBezTo>
                  <a:pt x="4252782" y="0"/>
                  <a:pt x="4392488" y="139706"/>
                  <a:pt x="4392488" y="312041"/>
                </a:cubicBezTo>
                <a:lnTo>
                  <a:pt x="4392488" y="1092121"/>
                </a:lnTo>
                <a:lnTo>
                  <a:pt x="4392488" y="1092121"/>
                </a:lnTo>
                <a:lnTo>
                  <a:pt x="4392488" y="1560173"/>
                </a:lnTo>
                <a:lnTo>
                  <a:pt x="4392488" y="1560167"/>
                </a:lnTo>
                <a:cubicBezTo>
                  <a:pt x="4392488" y="1732502"/>
                  <a:pt x="4252782" y="1872208"/>
                  <a:pt x="4080447" y="1872208"/>
                </a:cubicBezTo>
                <a:lnTo>
                  <a:pt x="3058089" y="2549281"/>
                </a:lnTo>
                <a:lnTo>
                  <a:pt x="3444458" y="1886722"/>
                </a:lnTo>
                <a:lnTo>
                  <a:pt x="2562285" y="1872208"/>
                </a:lnTo>
                <a:lnTo>
                  <a:pt x="312041" y="1872208"/>
                </a:lnTo>
                <a:cubicBezTo>
                  <a:pt x="139706" y="1872208"/>
                  <a:pt x="0" y="1732502"/>
                  <a:pt x="0" y="1560167"/>
                </a:cubicBezTo>
                <a:lnTo>
                  <a:pt x="0" y="1560173"/>
                </a:lnTo>
                <a:lnTo>
                  <a:pt x="0" y="1092121"/>
                </a:lnTo>
                <a:lnTo>
                  <a:pt x="0" y="1092121"/>
                </a:lnTo>
                <a:lnTo>
                  <a:pt x="0" y="31204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latin typeface="AR CENA" panose="02000000000000000000" pitchFamily="2" charset="0"/>
              </a:rPr>
              <a:t>You walked in the rain </a:t>
            </a:r>
            <a:r>
              <a:rPr lang="tr-TR" sz="2400" dirty="0" smtClean="0">
                <a:latin typeface="AR CENA" panose="02000000000000000000" pitchFamily="2" charset="0"/>
              </a:rPr>
              <a:t>yesterday. And look;              </a:t>
            </a:r>
            <a:r>
              <a:rPr lang="tr-TR" sz="4000" dirty="0" smtClean="0">
                <a:latin typeface="AR CENA" panose="02000000000000000000" pitchFamily="2" charset="0"/>
              </a:rPr>
              <a:t>You </a:t>
            </a:r>
            <a:r>
              <a:rPr lang="tr-TR" sz="4000" dirty="0">
                <a:solidFill>
                  <a:srgbClr val="FFFF00"/>
                </a:solidFill>
                <a:latin typeface="AR CENA" panose="02000000000000000000" pitchFamily="2" charset="0"/>
              </a:rPr>
              <a:t>have got </a:t>
            </a:r>
            <a:r>
              <a:rPr lang="tr-TR" sz="4000" dirty="0">
                <a:latin typeface="AR CENA" panose="02000000000000000000" pitchFamily="2" charset="0"/>
              </a:rPr>
              <a:t>a cold</a:t>
            </a:r>
            <a:r>
              <a:rPr lang="tr-TR" sz="4000" dirty="0" smtClean="0">
                <a:latin typeface="AR CENA" panose="02000000000000000000" pitchFamily="2" charset="0"/>
              </a:rPr>
              <a:t>.                          </a:t>
            </a:r>
            <a:r>
              <a:rPr lang="tr-TR" sz="2400" dirty="0" smtClean="0">
                <a:latin typeface="AR CENA" panose="02000000000000000000" pitchFamily="2" charset="0"/>
              </a:rPr>
              <a:t>You look very bad.</a:t>
            </a:r>
          </a:p>
          <a:p>
            <a:pPr algn="ctr">
              <a:defRPr/>
            </a:pPr>
            <a:endParaRPr lang="tr-TR" dirty="0" smtClean="0"/>
          </a:p>
          <a:p>
            <a:pPr algn="ctr">
              <a:defRPr/>
            </a:pPr>
            <a:endParaRPr lang="tr-TR" sz="2000" dirty="0"/>
          </a:p>
        </p:txBody>
      </p:sp>
      <p:pic>
        <p:nvPicPr>
          <p:cNvPr id="513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443" y="3240089"/>
            <a:ext cx="16827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1237" y="-285751"/>
            <a:ext cx="6100763" cy="74580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ounded Rectangle 17"/>
          <p:cNvSpPr/>
          <p:nvPr/>
        </p:nvSpPr>
        <p:spPr>
          <a:xfrm>
            <a:off x="8705499" y="6488735"/>
            <a:ext cx="3327861" cy="3810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889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3.33333E-6 L -0.49896 -0.00439 " pathEditMode="relative" rAng="0" ptsTypes="AA">
                                      <p:cBhvr>
                                        <p:cTn id="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2956" y="259307"/>
            <a:ext cx="11627892" cy="629161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endParaRPr lang="tr-T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Rule 4:</a:t>
            </a:r>
          </a:p>
          <a:p>
            <a:pPr algn="ctr"/>
            <a:r>
              <a:rPr lang="tr-TR" sz="3600" dirty="0" smtClean="0">
                <a:latin typeface="AR CENA" panose="02000000000000000000" pitchFamily="2" charset="0"/>
              </a:rPr>
              <a:t>If we are talking about a period (today/this morning/this week/this month/this year/this century) which hasn’t finished, </a:t>
            </a:r>
          </a:p>
          <a:p>
            <a:pPr algn="ctr"/>
            <a:r>
              <a:rPr lang="tr-TR" sz="3600" dirty="0" smtClean="0">
                <a:latin typeface="AR CENA" panose="02000000000000000000" pitchFamily="2" charset="0"/>
              </a:rPr>
              <a:t>then we can use ‘The Present Perfect Tense’.</a:t>
            </a: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  <a:p>
            <a:pPr algn="ctr"/>
            <a:endParaRPr lang="tr-TR" sz="3600" dirty="0" smtClean="0">
              <a:latin typeface="AR CENA" panose="02000000000000000000" pitchFamily="2" charset="0"/>
            </a:endParaRPr>
          </a:p>
          <a:p>
            <a:pPr algn="ctr"/>
            <a:endParaRPr lang="tr-TR" sz="36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521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2"/>
          <p:cNvSpPr/>
          <p:nvPr/>
        </p:nvSpPr>
        <p:spPr>
          <a:xfrm>
            <a:off x="6997696" y="1066007"/>
            <a:ext cx="4335463" cy="5003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400" b="1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tr-TR" sz="3600" b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84224" y="1066008"/>
            <a:ext cx="4335463" cy="5003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400" b="1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tr-TR" sz="3600" b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  <a:p>
            <a:pPr algn="ctr">
              <a:defRPr/>
            </a:pPr>
            <a:endParaRPr lang="tr-TR" dirty="0"/>
          </a:p>
        </p:txBody>
      </p:sp>
      <p:pic>
        <p:nvPicPr>
          <p:cNvPr id="15362" name="Picture 2" descr="H:\my comptr\gifs\1. people acrobat-cowboy\animations\people1\businessmen_women\business_coworkers_ta_a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862" y="197167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5067" y="636364"/>
            <a:ext cx="3831772" cy="1335314"/>
          </a:xfrm>
          <a:prstGeom prst="wedgeRoundRectCallout">
            <a:avLst>
              <a:gd name="adj1" fmla="val -12500"/>
              <a:gd name="adj2" fmla="val 60326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AR CENA" panose="02000000000000000000" pitchFamily="2" charset="0"/>
              </a:rPr>
              <a:t>No, thank you! </a:t>
            </a:r>
            <a:r>
              <a:rPr lang="en-US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I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tr-T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have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been</a:t>
            </a:r>
            <a:r>
              <a:rPr lang="en-US" sz="2400" dirty="0">
                <a:solidFill>
                  <a:schemeClr val="tx1"/>
                </a:solidFill>
                <a:latin typeface="AR CENA" panose="02000000000000000000" pitchFamily="2" charset="0"/>
              </a:rPr>
              <a:t> to the cinema twice </a:t>
            </a:r>
            <a:r>
              <a:rPr lang="en-US" sz="2400" u="sng" dirty="0">
                <a:solidFill>
                  <a:schemeClr val="tx1"/>
                </a:solidFill>
                <a:latin typeface="AR CENA" panose="02000000000000000000" pitchFamily="2" charset="0"/>
              </a:rPr>
              <a:t>this week</a:t>
            </a:r>
            <a:r>
              <a:rPr lang="en-US" sz="2400" dirty="0">
                <a:solidFill>
                  <a:schemeClr val="tx1"/>
                </a:solidFill>
                <a:latin typeface="AR CENA" panose="02000000000000000000" pitchFamily="2" charset="0"/>
              </a:rPr>
              <a:t>. </a:t>
            </a:r>
            <a:endParaRPr lang="tr-TR" sz="24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985761" y="636364"/>
            <a:ext cx="1831974" cy="1335314"/>
          </a:xfrm>
          <a:prstGeom prst="wedgeRoundRectCallout">
            <a:avLst>
              <a:gd name="adj1" fmla="val -30150"/>
              <a:gd name="adj2" fmla="val 59239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Would you like to go to                  the cinema?</a:t>
            </a:r>
            <a:endParaRPr lang="tr-TR" sz="24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pic>
        <p:nvPicPr>
          <p:cNvPr id="15364" name="Picture 4" descr="H:\my comptr\gifs\1. people acrobat-cowboy\animations\people1\businessmen_women\business_guy_back_to__a_h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076" y="2258220"/>
            <a:ext cx="2552701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228114" y="145143"/>
            <a:ext cx="3701144" cy="1988457"/>
          </a:xfrm>
          <a:prstGeom prst="cloudCallout">
            <a:avLst>
              <a:gd name="adj1" fmla="val -12651"/>
              <a:gd name="adj2" fmla="val 5812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AR CENA" panose="02000000000000000000" pitchFamily="2" charset="0"/>
              </a:rPr>
              <a:t>Cinema! </a:t>
            </a:r>
            <a:r>
              <a:rPr lang="tr-TR" sz="2400" dirty="0" smtClean="0">
                <a:solidFill>
                  <a:schemeClr val="tx1"/>
                </a:solidFill>
                <a:latin typeface="AR CENA" panose="02000000000000000000" pitchFamily="2" charset="0"/>
              </a:rPr>
              <a:t>                 Are they </a:t>
            </a:r>
            <a:r>
              <a:rPr lang="tr-TR" sz="2400" dirty="0">
                <a:solidFill>
                  <a:schemeClr val="tx1"/>
                </a:solidFill>
                <a:latin typeface="AR CENA" panose="02000000000000000000" pitchFamily="2" charset="0"/>
              </a:rPr>
              <a:t>kidding?                         I haven’t watched tv this month!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1237" y="-285751"/>
            <a:ext cx="6100763" cy="74580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ounded Rectangle 14"/>
          <p:cNvSpPr/>
          <p:nvPr/>
        </p:nvSpPr>
        <p:spPr>
          <a:xfrm>
            <a:off x="8705499" y="6488735"/>
            <a:ext cx="3327861" cy="3810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889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3.33333E-6 L -0.49896 -0.00439 " pathEditMode="relative" rAng="0" ptsTypes="AA">
                                      <p:cBhvr>
                                        <p:cTn id="1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resent perfect video projec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543</Words>
  <Application>Microsoft Office PowerPoint</Application>
  <PresentationFormat>Custom</PresentationFormat>
  <Paragraphs>193</Paragraphs>
  <Slides>14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video project</dc:title>
  <dc:creator>Emel</dc:creator>
  <cp:lastModifiedBy>user</cp:lastModifiedBy>
  <cp:revision>59</cp:revision>
  <dcterms:created xsi:type="dcterms:W3CDTF">2016-02-06T15:03:50Z</dcterms:created>
  <dcterms:modified xsi:type="dcterms:W3CDTF">2021-11-25T17:53:41Z</dcterms:modified>
</cp:coreProperties>
</file>