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1191" y="2799272"/>
            <a:ext cx="8915399" cy="2262781"/>
          </a:xfrm>
        </p:spPr>
        <p:txBody>
          <a:bodyPr/>
          <a:lstStyle/>
          <a:p>
            <a:r>
              <a:rPr lang="en-US" dirty="0" err="1" smtClean="0"/>
              <a:t>Vježbanje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0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82151" y="776378"/>
            <a:ext cx="9023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1. </a:t>
            </a:r>
            <a:r>
              <a:rPr lang="en-US" sz="2000" dirty="0" err="1" smtClean="0"/>
              <a:t>Metodom</a:t>
            </a:r>
            <a:r>
              <a:rPr lang="en-US" sz="2000" dirty="0" smtClean="0"/>
              <a:t> </a:t>
            </a:r>
            <a:r>
              <a:rPr lang="en-US" sz="2000" dirty="0" err="1" smtClean="0"/>
              <a:t>suprotnih</a:t>
            </a:r>
            <a:r>
              <a:rPr lang="en-US" sz="2000" dirty="0" smtClean="0"/>
              <a:t> </a:t>
            </a:r>
            <a:r>
              <a:rPr lang="en-US" sz="2000" dirty="0" err="1" smtClean="0"/>
              <a:t>koeficijenata</a:t>
            </a:r>
            <a:r>
              <a:rPr lang="en-US" sz="2000" dirty="0" smtClean="0"/>
              <a:t> </a:t>
            </a:r>
            <a:r>
              <a:rPr lang="en-US" sz="2000" dirty="0" err="1" smtClean="0"/>
              <a:t>riješiti</a:t>
            </a:r>
            <a:r>
              <a:rPr lang="en-US" sz="2000" dirty="0" smtClean="0"/>
              <a:t> </a:t>
            </a:r>
            <a:r>
              <a:rPr lang="en-US" sz="2000" dirty="0" err="1" smtClean="0"/>
              <a:t>sljedeće</a:t>
            </a:r>
            <a:r>
              <a:rPr lang="en-US" sz="2000" dirty="0" smtClean="0"/>
              <a:t> </a:t>
            </a:r>
            <a:r>
              <a:rPr lang="en-US" sz="2000" dirty="0" err="1" smtClean="0"/>
              <a:t>sisteme</a:t>
            </a:r>
            <a:r>
              <a:rPr lang="en-US" sz="2000" dirty="0" smtClean="0"/>
              <a:t>:</a:t>
            </a:r>
            <a:endParaRPr 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569344" y="1759789"/>
                <a:ext cx="4157932" cy="916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=9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4" y="1759789"/>
                <a:ext cx="4157932" cy="916148"/>
              </a:xfrm>
              <a:prstGeom prst="rect">
                <a:avLst/>
              </a:prstGeom>
              <a:blipFill rotWithShape="0">
                <a:blip r:embed="rId2"/>
                <a:stretch>
                  <a:fillRect l="-2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569344" y="3336500"/>
                <a:ext cx="4157932" cy="916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=5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=1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344" y="3336500"/>
                <a:ext cx="4157932" cy="916148"/>
              </a:xfrm>
              <a:prstGeom prst="rect">
                <a:avLst/>
              </a:prstGeom>
              <a:blipFill rotWithShape="0">
                <a:blip r:embed="rId3"/>
                <a:stretch>
                  <a:fillRect l="-21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1759789" y="5250138"/>
                <a:ext cx="4433977" cy="9161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c</a:t>
                </a:r>
                <a:r>
                  <a:rPr lang="en-US" sz="2400" dirty="0" smtClean="0"/>
                  <a:t>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+15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=6</m:t>
                            </m:r>
                          </m:e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−9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−15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e>
                        </m:eqArr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9789" y="5250138"/>
                <a:ext cx="4433977" cy="916148"/>
              </a:xfrm>
              <a:prstGeom prst="rect">
                <a:avLst/>
              </a:prstGeom>
              <a:blipFill rotWithShape="0">
                <a:blip r:embed="rId4"/>
                <a:stretch>
                  <a:fillRect l="-22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3534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6120" y="5236560"/>
            <a:ext cx="10133162" cy="707886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2</a:t>
            </a:r>
            <a:r>
              <a:rPr lang="en-US" sz="2000" dirty="0" smtClean="0"/>
              <a:t>. </a:t>
            </a:r>
            <a:r>
              <a:rPr lang="en-US" sz="2000" dirty="0" smtClean="0"/>
              <a:t>J</a:t>
            </a:r>
            <a:r>
              <a:rPr lang="sr-Latn-ME" sz="2000" dirty="0"/>
              <a:t>edna stranica pravougaonika je tri puta manja od druge. </a:t>
            </a:r>
            <a:r>
              <a:rPr lang="sr-Latn-ME" sz="2000" dirty="0" smtClean="0"/>
              <a:t>Odredi</a:t>
            </a:r>
            <a:r>
              <a:rPr lang="en-US" sz="2000" dirty="0" err="1" smtClean="0"/>
              <a:t>ti</a:t>
            </a:r>
            <a:r>
              <a:rPr lang="sr-Latn-ME" sz="2000" dirty="0" smtClean="0"/>
              <a:t> </a:t>
            </a:r>
            <a:r>
              <a:rPr lang="sr-Latn-ME" sz="2000" dirty="0"/>
              <a:t>površinu pravougaonika ako je njegov obim jednak 40 cm.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30392" y="785004"/>
            <a:ext cx="8195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</a:t>
            </a:r>
            <a:r>
              <a:rPr lang="en-US" dirty="0" err="1" smtClean="0"/>
              <a:t>Metodom</a:t>
            </a:r>
            <a:r>
              <a:rPr lang="en-US" dirty="0" smtClean="0"/>
              <a:t> </a:t>
            </a:r>
            <a:r>
              <a:rPr lang="en-US" dirty="0" err="1" smtClean="0"/>
              <a:t>suprotnih</a:t>
            </a:r>
            <a:r>
              <a:rPr lang="en-US" dirty="0" smtClean="0"/>
              <a:t> </a:t>
            </a:r>
            <a:r>
              <a:rPr lang="en-US" dirty="0" err="1" smtClean="0"/>
              <a:t>koeficijenata</a:t>
            </a:r>
            <a:r>
              <a:rPr lang="en-US" dirty="0" smtClean="0"/>
              <a:t> </a:t>
            </a:r>
            <a:r>
              <a:rPr lang="en-US" dirty="0" err="1" smtClean="0"/>
              <a:t>riješiti</a:t>
            </a:r>
            <a:r>
              <a:rPr lang="en-US" dirty="0" smtClean="0"/>
              <a:t> </a:t>
            </a:r>
            <a:r>
              <a:rPr lang="en-US" dirty="0" err="1" smtClean="0"/>
              <a:t>sljedeće</a:t>
            </a:r>
            <a:r>
              <a:rPr lang="en-US" dirty="0" smtClean="0"/>
              <a:t> </a:t>
            </a:r>
            <a:r>
              <a:rPr lang="en-US" dirty="0" err="1" smtClean="0"/>
              <a:t>sisteme</a:t>
            </a:r>
            <a:r>
              <a:rPr lang="en-US" dirty="0" smtClean="0"/>
              <a:t>: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57532" y="1475117"/>
                <a:ext cx="4433977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a)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=34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−6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=−8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32" y="1475117"/>
                <a:ext cx="4433977" cy="710194"/>
              </a:xfrm>
              <a:prstGeom prst="rect">
                <a:avLst/>
              </a:prstGeom>
              <a:blipFill rotWithShape="0">
                <a:blip r:embed="rId2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957531" y="2506092"/>
                <a:ext cx="4433977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b)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=−1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=2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531" y="2506092"/>
                <a:ext cx="4433977" cy="710194"/>
              </a:xfrm>
              <a:prstGeom prst="rect">
                <a:avLst/>
              </a:prstGeom>
              <a:blipFill rotWithShape="0">
                <a:blip r:embed="rId3"/>
                <a:stretch>
                  <a:fillRect l="-11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8350370" y="2923898"/>
            <a:ext cx="33901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DOMAĆI</a:t>
            </a:r>
            <a:endParaRPr lang="en-US" sz="32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1785667" y="3662423"/>
                <a:ext cx="4157932" cy="7101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c)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=16</m:t>
                            </m:r>
                          </m: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+4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=17</m:t>
                            </m:r>
                          </m:e>
                        </m:eqArr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667" y="3662423"/>
                <a:ext cx="4157932" cy="710194"/>
              </a:xfrm>
              <a:prstGeom prst="rect">
                <a:avLst/>
              </a:prstGeom>
              <a:blipFill rotWithShape="0">
                <a:blip r:embed="rId4"/>
                <a:stretch>
                  <a:fillRect l="-13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997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</TotalTime>
  <Words>57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Cambria Math</vt:lpstr>
      <vt:lpstr>Century Gothic</vt:lpstr>
      <vt:lpstr>Wingdings 3</vt:lpstr>
      <vt:lpstr>Wisp</vt:lpstr>
      <vt:lpstr>Vježbanje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Vježbanje</dc:title>
  <dc:creator>Korisnik</dc:creator>
  <cp:lastModifiedBy>Korisnik</cp:lastModifiedBy>
  <cp:revision>2</cp:revision>
  <dcterms:created xsi:type="dcterms:W3CDTF">2021-05-24T07:43:19Z</dcterms:created>
  <dcterms:modified xsi:type="dcterms:W3CDTF">2021-05-24T07:58:44Z</dcterms:modified>
</cp:coreProperties>
</file>