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0"/>
  </p:notesMasterIdLst>
  <p:handoutMasterIdLst>
    <p:handoutMasterId r:id="rId11"/>
  </p:handoutMasterIdLst>
  <p:sldIdLst>
    <p:sldId id="256" r:id="rId5"/>
    <p:sldId id="268" r:id="rId6"/>
    <p:sldId id="269" r:id="rId7"/>
    <p:sldId id="266"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67463" autoAdjust="0"/>
  </p:normalViewPr>
  <p:slideViewPr>
    <p:cSldViewPr snapToGrid="0">
      <p:cViewPr varScale="1">
        <p:scale>
          <a:sx n="73" d="100"/>
          <a:sy n="73" d="100"/>
        </p:scale>
        <p:origin x="618" y="66"/>
      </p:cViewPr>
      <p:guideLst/>
    </p:cSldViewPr>
  </p:slideViewPr>
  <p:notesTextViewPr>
    <p:cViewPr>
      <p:scale>
        <a:sx n="1" d="1"/>
        <a:sy n="1" d="1"/>
      </p:scale>
      <p:origin x="0" y="0"/>
    </p:cViewPr>
  </p:notesTextViewPr>
  <p:notesViewPr>
    <p:cSldViewPr snapToGrid="0">
      <p:cViewPr varScale="1">
        <p:scale>
          <a:sx n="60" d="100"/>
          <a:sy n="60" d="100"/>
        </p:scale>
        <p:origin x="167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547D-1406-4A6F-8F93-E441204CE6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667F8A-B889-49B3-AC77-5DDF11A08AF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B2889B-A0AC-4482-8592-5C96F2309420}" type="datetimeFigureOut">
              <a:rPr lang="en-US" smtClean="0"/>
              <a:t>9/11/2019</a:t>
            </a:fld>
            <a:endParaRPr lang="en-US"/>
          </a:p>
        </p:txBody>
      </p:sp>
      <p:sp>
        <p:nvSpPr>
          <p:cNvPr id="4" name="Footer Placeholder 3">
            <a:extLst>
              <a:ext uri="{FF2B5EF4-FFF2-40B4-BE49-F238E27FC236}">
                <a16:creationId xmlns:a16="http://schemas.microsoft.com/office/drawing/2014/main" id="{567AFD4F-C0E7-421C-AF77-6F9CC963C9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74AB9F-6726-4FB1-8769-82E23336CE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D529299-61FF-4B93-ADA6-2FD5975D62F6}" type="slidenum">
              <a:rPr lang="en-US" smtClean="0"/>
              <a:t>‹#›</a:t>
            </a:fld>
            <a:endParaRPr lang="en-US"/>
          </a:p>
        </p:txBody>
      </p:sp>
    </p:spTree>
    <p:extLst>
      <p:ext uri="{BB962C8B-B14F-4D97-AF65-F5344CB8AC3E}">
        <p14:creationId xmlns:p14="http://schemas.microsoft.com/office/powerpoint/2010/main" val="141627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EB223-FFC0-462A-A3B8-EAA7CE0F8CBD}" type="datetimeFigureOut">
              <a:rPr lang="en-US" smtClean="0"/>
              <a:t>9/11/2019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49E9A-41F7-4779-A581-48A7C374A227}" type="slidenum">
              <a:rPr lang="en-US" smtClean="0"/>
              <a:t>‹#›</a:t>
            </a:fld>
            <a:endParaRPr lang="en-US" dirty="0"/>
          </a:p>
        </p:txBody>
      </p:sp>
    </p:spTree>
    <p:extLst>
      <p:ext uri="{BB962C8B-B14F-4D97-AF65-F5344CB8AC3E}">
        <p14:creationId xmlns:p14="http://schemas.microsoft.com/office/powerpoint/2010/main" val="1155518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2</a:t>
            </a:fld>
            <a:endParaRPr lang="en-US" dirty="0"/>
          </a:p>
        </p:txBody>
      </p:sp>
    </p:spTree>
    <p:extLst>
      <p:ext uri="{BB962C8B-B14F-4D97-AF65-F5344CB8AC3E}">
        <p14:creationId xmlns:p14="http://schemas.microsoft.com/office/powerpoint/2010/main" val="4192102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3</a:t>
            </a:fld>
            <a:endParaRPr lang="en-US" dirty="0"/>
          </a:p>
        </p:txBody>
      </p:sp>
    </p:spTree>
    <p:extLst>
      <p:ext uri="{BB962C8B-B14F-4D97-AF65-F5344CB8AC3E}">
        <p14:creationId xmlns:p14="http://schemas.microsoft.com/office/powerpoint/2010/main" val="3871000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When conducting research, it is easy to go to one source: Wikipedia.  However, you need to include a variety of sources in your research. Consider the following sources: </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Who can I interview to get more information on the topic?</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Is the topic current and will it be relevant to my audience?</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What articles, blogs, and magazines may have something related to my topic?</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Is there a YouTube video on the topic? If so, what is it about?</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What images can I find related to the topic?</a:t>
            </a:r>
          </a:p>
        </p:txBody>
      </p:sp>
      <p:sp>
        <p:nvSpPr>
          <p:cNvPr id="4" name="Slide Number Placeholder 3"/>
          <p:cNvSpPr>
            <a:spLocks noGrp="1"/>
          </p:cNvSpPr>
          <p:nvPr>
            <p:ph type="sldNum" sz="quarter" idx="10"/>
          </p:nvPr>
        </p:nvSpPr>
        <p:spPr/>
        <p:txBody>
          <a:bodyPr/>
          <a:lstStyle/>
          <a:p>
            <a:fld id="{BC849E9A-41F7-4779-A581-48A7C374A227}" type="slidenum">
              <a:rPr lang="en-US" smtClean="0"/>
              <a:t>4</a:t>
            </a:fld>
            <a:endParaRPr lang="en-US" dirty="0"/>
          </a:p>
        </p:txBody>
      </p:sp>
    </p:spTree>
    <p:extLst>
      <p:ext uri="{BB962C8B-B14F-4D97-AF65-F5344CB8AC3E}">
        <p14:creationId xmlns:p14="http://schemas.microsoft.com/office/powerpoint/2010/main" val="2295961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You can use this slide as your opening or closing slide.  Should you choose to use it as a closing, make sure you review the main points of your presentation.  One creative way to do that is by adding animations to the various graphics on a slide.  This slide has 4 different graphics, and, when you view the slideshow, you will see that you can click to reveal the next graphic.  Similarly, as you review the main topics in your presentation, you may want each point to show up when you are addressing that topic. </a:t>
            </a:r>
          </a:p>
          <a:p>
            <a:endParaRPr lang="en-US" dirty="0">
              <a:latin typeface="Segoe UI" panose="020B0502040204020203" pitchFamily="34" charset="0"/>
              <a:cs typeface="Segoe UI" panose="020B0502040204020203" pitchFamily="34" charset="0"/>
            </a:endParaRPr>
          </a:p>
          <a:p>
            <a:r>
              <a:rPr lang="en-US" b="1" dirty="0">
                <a:latin typeface="Segoe UI" panose="020B0502040204020203" pitchFamily="34" charset="0"/>
                <a:cs typeface="Segoe UI" panose="020B0502040204020203" pitchFamily="34" charset="0"/>
              </a:rPr>
              <a:t>Add animation to images and graphics: </a:t>
            </a:r>
          </a:p>
          <a:p>
            <a:pPr marL="228600" indent="-228600">
              <a:buAutoNum type="arabicPeriod"/>
            </a:pPr>
            <a:r>
              <a:rPr lang="en-US" dirty="0">
                <a:latin typeface="Segoe UI" panose="020B0502040204020203" pitchFamily="34" charset="0"/>
                <a:cs typeface="Segoe UI" panose="020B0502040204020203" pitchFamily="34" charset="0"/>
              </a:rPr>
              <a:t>Select your image or graphic.</a:t>
            </a:r>
          </a:p>
          <a:p>
            <a:pPr marL="228600" indent="-228600">
              <a:buAutoNum type="arabicPeriod"/>
            </a:pPr>
            <a:r>
              <a:rPr lang="en-US" dirty="0">
                <a:latin typeface="Segoe UI" panose="020B0502040204020203" pitchFamily="34" charset="0"/>
                <a:cs typeface="Segoe UI" panose="020B0502040204020203" pitchFamily="34" charset="0"/>
              </a:rPr>
              <a:t>Click on the Animations tab.</a:t>
            </a:r>
          </a:p>
          <a:p>
            <a:pPr marL="228600" indent="-228600">
              <a:buAutoNum type="arabicPeriod"/>
            </a:pPr>
            <a:r>
              <a:rPr lang="en-US" dirty="0">
                <a:latin typeface="Segoe UI" panose="020B0502040204020203" pitchFamily="34" charset="0"/>
                <a:cs typeface="Segoe UI" panose="020B0502040204020203" pitchFamily="34" charset="0"/>
              </a:rPr>
              <a:t>Choose from the options.  The animation for this slide is “Split”.  The drop-down menu in the Animation section gives even more animations you can use.</a:t>
            </a:r>
          </a:p>
          <a:p>
            <a:pPr marL="228600" indent="-228600">
              <a:buAutoNum type="arabicPeriod"/>
            </a:pPr>
            <a:r>
              <a:rPr lang="en-US" dirty="0">
                <a:latin typeface="Segoe UI" panose="020B0502040204020203" pitchFamily="34" charset="0"/>
                <a:cs typeface="Segoe UI" panose="020B0502040204020203" pitchFamily="34" charset="0"/>
              </a:rPr>
              <a:t>If you have multiple graphics or images, you will see a number appear next to it that notes the order of the animations.</a:t>
            </a:r>
          </a:p>
          <a:p>
            <a:pPr marL="228600" indent="-228600">
              <a:buAutoNum type="arabicPeriod"/>
            </a:pPr>
            <a:endParaRPr lang="en-US" b="1" dirty="0">
              <a:latin typeface="Segoe UI" panose="020B0502040204020203" pitchFamily="34" charset="0"/>
              <a:cs typeface="Segoe UI" panose="020B0502040204020203" pitchFamily="34" charset="0"/>
            </a:endParaRPr>
          </a:p>
          <a:p>
            <a:pPr marL="0" indent="0">
              <a:buNone/>
            </a:pPr>
            <a:r>
              <a:rPr lang="en-US" b="1" dirty="0">
                <a:latin typeface="Segoe UI" panose="020B0502040204020203" pitchFamily="34" charset="0"/>
                <a:cs typeface="Segoe UI" panose="020B0502040204020203" pitchFamily="34" charset="0"/>
              </a:rPr>
              <a:t>Note: You will want to choose the animations carefully.  You do not want to make your audience dizzy from your presentation.</a:t>
            </a:r>
          </a:p>
        </p:txBody>
      </p:sp>
      <p:sp>
        <p:nvSpPr>
          <p:cNvPr id="4" name="Slide Number Placeholder 3"/>
          <p:cNvSpPr>
            <a:spLocks noGrp="1"/>
          </p:cNvSpPr>
          <p:nvPr>
            <p:ph type="sldNum" sz="quarter" idx="10"/>
          </p:nvPr>
        </p:nvSpPr>
        <p:spPr/>
        <p:txBody>
          <a:bodyPr/>
          <a:lstStyle/>
          <a:p>
            <a:fld id="{BC849E9A-41F7-4779-A581-48A7C374A227}" type="slidenum">
              <a:rPr lang="en-US" smtClean="0"/>
              <a:t>5</a:t>
            </a:fld>
            <a:endParaRPr lang="en-US" dirty="0"/>
          </a:p>
        </p:txBody>
      </p:sp>
    </p:spTree>
    <p:extLst>
      <p:ext uri="{BB962C8B-B14F-4D97-AF65-F5344CB8AC3E}">
        <p14:creationId xmlns:p14="http://schemas.microsoft.com/office/powerpoint/2010/main" val="644202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8B7-7F68-4CC9-8291-332587FA31D3}"/>
              </a:ext>
            </a:extLst>
          </p:cNvPr>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a:extLst>
              <a:ext uri="{FF2B5EF4-FFF2-40B4-BE49-F238E27FC236}">
                <a16:creationId xmlns:a16="http://schemas.microsoft.com/office/drawing/2014/main" id="{A181D6BB-0446-49E8-8677-EADF274E95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a:extLst>
              <a:ext uri="{FF2B5EF4-FFF2-40B4-BE49-F238E27FC236}">
                <a16:creationId xmlns:a16="http://schemas.microsoft.com/office/drawing/2014/main" id="{535AEE24-534A-40F1-99E4-00B7D5FD9124}"/>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5" name="Footer Placeholder 4">
            <a:extLst>
              <a:ext uri="{FF2B5EF4-FFF2-40B4-BE49-F238E27FC236}">
                <a16:creationId xmlns:a16="http://schemas.microsoft.com/office/drawing/2014/main" id="{CD594011-48FF-493D-8286-F62D345525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880EFCD-7E72-4882-86DC-2F371D7D9516}"/>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15281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7D73-EDDA-49A6-BA12-1CA980DA9BC0}"/>
              </a:ext>
            </a:extLst>
          </p:cNvPr>
          <p:cNvSpPr>
            <a:spLocks noGrp="1"/>
          </p:cNvSpPr>
          <p:nvPr>
            <p:ph type="title"/>
          </p:nvPr>
        </p:nvSpPr>
        <p:spPr/>
        <p:txBody>
          <a:bodyPr/>
          <a:lstStyle/>
          <a:p>
            <a:r>
              <a:rPr lang="en-US" smtClean="0"/>
              <a:t>Click to edit Master title style</a:t>
            </a:r>
            <a:endParaRPr lang="en-US"/>
          </a:p>
        </p:txBody>
      </p:sp>
      <p:sp>
        <p:nvSpPr>
          <p:cNvPr id="3" name="Vertical Text Placeholder 2">
            <a:extLst>
              <a:ext uri="{FF2B5EF4-FFF2-40B4-BE49-F238E27FC236}">
                <a16:creationId xmlns:a16="http://schemas.microsoft.com/office/drawing/2014/main" id="{2189B82E-4CA1-47A5-B133-FBD4D8A83983}"/>
              </a:ext>
            </a:extLst>
          </p:cNvPr>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id="{938A267F-D142-4D04-9F03-6CB099E6FA32}"/>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5" name="Footer Placeholder 4">
            <a:extLst>
              <a:ext uri="{FF2B5EF4-FFF2-40B4-BE49-F238E27FC236}">
                <a16:creationId xmlns:a16="http://schemas.microsoft.com/office/drawing/2014/main" id="{705127CA-154D-4E90-B776-A2EE71F78D2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5F0BA5-F4EE-4282-B111-76B869BE267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06740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56E92A-52E0-4710-BDEF-0A1534685403}"/>
              </a:ext>
            </a:extLst>
          </p:cNvPr>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a:extLst>
              <a:ext uri="{FF2B5EF4-FFF2-40B4-BE49-F238E27FC236}">
                <a16:creationId xmlns:a16="http://schemas.microsoft.com/office/drawing/2014/main" id="{B7A240E1-5EB0-47FD-AA37-BF945D136CC3}"/>
              </a:ext>
            </a:extLst>
          </p:cNvPr>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id="{A1A14243-F1E4-487A-ABEC-30516A01DF2B}"/>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5" name="Footer Placeholder 4">
            <a:extLst>
              <a:ext uri="{FF2B5EF4-FFF2-40B4-BE49-F238E27FC236}">
                <a16:creationId xmlns:a16="http://schemas.microsoft.com/office/drawing/2014/main" id="{AC358244-98FD-472D-AB8C-075F71C10B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998D5A-820D-4519-967F-33320971CBAB}"/>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4024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334F3-0709-471B-A734-C4B404F55B8E}"/>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id="{AF795016-AF78-4708-9C5F-21110C197B03}"/>
              </a:ext>
            </a:extLst>
          </p:cNvPr>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id="{2AAEA2D1-B124-4454-AFDC-EA60A14BA121}"/>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5" name="Footer Placeholder 4">
            <a:extLst>
              <a:ext uri="{FF2B5EF4-FFF2-40B4-BE49-F238E27FC236}">
                <a16:creationId xmlns:a16="http://schemas.microsoft.com/office/drawing/2014/main" id="{B4F58000-F9D7-4A53-A6C5-E5E815422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D22AAD-0D08-4F47-8D5A-EFE29017E8D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21304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36159-1280-4EE9-96D3-A56BD5826612}"/>
              </a:ext>
            </a:extLst>
          </p:cNvPr>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id="{3BA27A78-1874-488A-B215-7D763D3381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a:extLst>
              <a:ext uri="{FF2B5EF4-FFF2-40B4-BE49-F238E27FC236}">
                <a16:creationId xmlns:a16="http://schemas.microsoft.com/office/drawing/2014/main" id="{084BB3D1-3138-4B69-BF5D-4B1A213451CA}"/>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5" name="Footer Placeholder 4">
            <a:extLst>
              <a:ext uri="{FF2B5EF4-FFF2-40B4-BE49-F238E27FC236}">
                <a16:creationId xmlns:a16="http://schemas.microsoft.com/office/drawing/2014/main" id="{0EFF90C5-31F4-4A22-AC00-3FB5ED291B2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1F787E-B946-4091-ABC6-F9DB06BBEE3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272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CAA11-CC97-44E5-AE4D-808FD741A066}"/>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id="{683AB6CB-9460-4BCA-86C5-5F26357AB80F}"/>
              </a:ext>
            </a:extLst>
          </p:cNvPr>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a:extLst>
              <a:ext uri="{FF2B5EF4-FFF2-40B4-BE49-F238E27FC236}">
                <a16:creationId xmlns:a16="http://schemas.microsoft.com/office/drawing/2014/main" id="{69FAB0F6-401D-4BAF-A300-65AD684DF961}"/>
              </a:ext>
            </a:extLst>
          </p:cNvPr>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a:extLst>
              <a:ext uri="{FF2B5EF4-FFF2-40B4-BE49-F238E27FC236}">
                <a16:creationId xmlns:a16="http://schemas.microsoft.com/office/drawing/2014/main" id="{C4561BBA-B185-4B45-B152-3D320E15F550}"/>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6" name="Footer Placeholder 5">
            <a:extLst>
              <a:ext uri="{FF2B5EF4-FFF2-40B4-BE49-F238E27FC236}">
                <a16:creationId xmlns:a16="http://schemas.microsoft.com/office/drawing/2014/main" id="{D61CD760-96AC-4821-A56B-0B805F2FAD4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F750665-D5B5-4D0B-B2F0-CB6B027CDEC7}"/>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13806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47C3-C498-415A-A057-E19BCEB5F28D}"/>
              </a:ext>
            </a:extLst>
          </p:cNvPr>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id="{7BF6677F-2712-4810-A3AA-56FA75386D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a:extLst>
              <a:ext uri="{FF2B5EF4-FFF2-40B4-BE49-F238E27FC236}">
                <a16:creationId xmlns:a16="http://schemas.microsoft.com/office/drawing/2014/main" id="{F871B54A-6775-4978-8E19-32694C9B5E38}"/>
              </a:ext>
            </a:extLst>
          </p:cNvPr>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a:extLst>
              <a:ext uri="{FF2B5EF4-FFF2-40B4-BE49-F238E27FC236}">
                <a16:creationId xmlns:a16="http://schemas.microsoft.com/office/drawing/2014/main" id="{DDBA1303-B245-476D-BD02-A4E4A359F6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a:extLst>
              <a:ext uri="{FF2B5EF4-FFF2-40B4-BE49-F238E27FC236}">
                <a16:creationId xmlns:a16="http://schemas.microsoft.com/office/drawing/2014/main" id="{BE8E898F-5B79-46F1-89C1-F827997CC485}"/>
              </a:ext>
            </a:extLst>
          </p:cNvPr>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a:extLst>
              <a:ext uri="{FF2B5EF4-FFF2-40B4-BE49-F238E27FC236}">
                <a16:creationId xmlns:a16="http://schemas.microsoft.com/office/drawing/2014/main" id="{6B417A4D-2EC9-4294-BFF4-EAE22EE1099A}"/>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8" name="Footer Placeholder 7">
            <a:extLst>
              <a:ext uri="{FF2B5EF4-FFF2-40B4-BE49-F238E27FC236}">
                <a16:creationId xmlns:a16="http://schemas.microsoft.com/office/drawing/2014/main" id="{6150E317-3602-42A1-BB7F-0184072E8D5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0CE2C97-E26C-4A8B-93A0-B01E2C7F4522}"/>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22586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F68FC-5755-447A-8D7F-9ADED3E994A3}"/>
              </a:ext>
            </a:extLst>
          </p:cNvPr>
          <p:cNvSpPr>
            <a:spLocks noGrp="1"/>
          </p:cNvSpPr>
          <p:nvPr>
            <p:ph type="title"/>
          </p:nvPr>
        </p:nvSpPr>
        <p:spPr/>
        <p:txBody>
          <a:bodyPr/>
          <a:lstStyle/>
          <a:p>
            <a:r>
              <a:rPr lang="en-US" smtClean="0"/>
              <a:t>Click to edit Master title style</a:t>
            </a:r>
            <a:endParaRPr lang="en-US"/>
          </a:p>
        </p:txBody>
      </p:sp>
      <p:sp>
        <p:nvSpPr>
          <p:cNvPr id="3" name="Date Placeholder 2">
            <a:extLst>
              <a:ext uri="{FF2B5EF4-FFF2-40B4-BE49-F238E27FC236}">
                <a16:creationId xmlns:a16="http://schemas.microsoft.com/office/drawing/2014/main" id="{8AB50287-81AA-46CA-8CB3-53A7F8313741}"/>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4" name="Footer Placeholder 3">
            <a:extLst>
              <a:ext uri="{FF2B5EF4-FFF2-40B4-BE49-F238E27FC236}">
                <a16:creationId xmlns:a16="http://schemas.microsoft.com/office/drawing/2014/main" id="{2F1BA4AA-02C9-459E-9362-3DA60E3B597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B2A2C8F-DBB4-4235-A67E-FB4039D9AA2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068395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6ACAA5-F8E7-46E9-8BA7-A510948B62CC}"/>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3" name="Footer Placeholder 2">
            <a:extLst>
              <a:ext uri="{FF2B5EF4-FFF2-40B4-BE49-F238E27FC236}">
                <a16:creationId xmlns:a16="http://schemas.microsoft.com/office/drawing/2014/main" id="{D1F2DEE8-5654-4DCA-A8D0-D883E52B6FB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0B179A5-4329-4057-9DEB-5B6E3AD1183F}"/>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62179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DA80-336B-4DBB-91A1-6E3E4B3C20AA}"/>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id="{3840D456-F0A3-4789-A310-A23F01B2EC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a:extLst>
              <a:ext uri="{FF2B5EF4-FFF2-40B4-BE49-F238E27FC236}">
                <a16:creationId xmlns:a16="http://schemas.microsoft.com/office/drawing/2014/main" id="{CB8A8B05-7071-44D4-80F7-3E8191C9A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a:extLst>
              <a:ext uri="{FF2B5EF4-FFF2-40B4-BE49-F238E27FC236}">
                <a16:creationId xmlns:a16="http://schemas.microsoft.com/office/drawing/2014/main" id="{E5D8562E-E6F1-449B-909C-98426BA86B36}"/>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6" name="Footer Placeholder 5">
            <a:extLst>
              <a:ext uri="{FF2B5EF4-FFF2-40B4-BE49-F238E27FC236}">
                <a16:creationId xmlns:a16="http://schemas.microsoft.com/office/drawing/2014/main" id="{7EB47A9A-FB08-407B-A73A-0AC513F0FD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BFF841F-796A-4FE6-B5E0-C8A4986793EE}"/>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8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D474D-6779-4C23-BD3C-82F5DC3E3E2F}"/>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a:extLst>
              <a:ext uri="{FF2B5EF4-FFF2-40B4-BE49-F238E27FC236}">
                <a16:creationId xmlns:a16="http://schemas.microsoft.com/office/drawing/2014/main" id="{0A21096C-E430-49C7-A801-21C0BD95DC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a:extLst>
              <a:ext uri="{FF2B5EF4-FFF2-40B4-BE49-F238E27FC236}">
                <a16:creationId xmlns:a16="http://schemas.microsoft.com/office/drawing/2014/main" id="{0024828F-334F-4A50-850D-10684F2452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a:extLst>
              <a:ext uri="{FF2B5EF4-FFF2-40B4-BE49-F238E27FC236}">
                <a16:creationId xmlns:a16="http://schemas.microsoft.com/office/drawing/2014/main" id="{533293F4-2B70-4BB5-A982-219E4133E251}"/>
              </a:ext>
            </a:extLst>
          </p:cNvPr>
          <p:cNvSpPr>
            <a:spLocks noGrp="1"/>
          </p:cNvSpPr>
          <p:nvPr>
            <p:ph type="dt" sz="half" idx="10"/>
          </p:nvPr>
        </p:nvSpPr>
        <p:spPr/>
        <p:txBody>
          <a:bodyPr/>
          <a:lstStyle/>
          <a:p>
            <a:fld id="{DECF21A4-E71B-4D3A-AF45-E989C23A7BB1}" type="datetimeFigureOut">
              <a:rPr lang="en-US" smtClean="0"/>
              <a:t>9/11/2019</a:t>
            </a:fld>
            <a:endParaRPr lang="en-US" dirty="0"/>
          </a:p>
        </p:txBody>
      </p:sp>
      <p:sp>
        <p:nvSpPr>
          <p:cNvPr id="6" name="Footer Placeholder 5">
            <a:extLst>
              <a:ext uri="{FF2B5EF4-FFF2-40B4-BE49-F238E27FC236}">
                <a16:creationId xmlns:a16="http://schemas.microsoft.com/office/drawing/2014/main" id="{C4F9A86F-B378-4759-B50E-2E0BFAE624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0A95BDC-FC58-4638-AA59-A3DA9931FD3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790833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80BC3B-525F-4038-9330-0729879F91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id="{99629186-93D7-46FA-AE02-36D9426043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BF1CEB-0530-4996-BAEF-2E6A04DAD6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CF21A4-E71B-4D3A-AF45-E989C23A7BB1}" type="datetimeFigureOut">
              <a:rPr lang="en-US" smtClean="0"/>
              <a:t>9/11/2019</a:t>
            </a:fld>
            <a:endParaRPr lang="en-US" dirty="0"/>
          </a:p>
        </p:txBody>
      </p:sp>
      <p:sp>
        <p:nvSpPr>
          <p:cNvPr id="5" name="Footer Placeholder 4">
            <a:extLst>
              <a:ext uri="{FF2B5EF4-FFF2-40B4-BE49-F238E27FC236}">
                <a16:creationId xmlns:a16="http://schemas.microsoft.com/office/drawing/2014/main" id="{C8DCFF3D-7353-4B4D-9E75-FA835E06E7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382C8D6-8B0B-4982-9EE4-AA823C69C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F1B4E-90EC-4A51-B6E5-B702C054ECB0}" type="slidenum">
              <a:rPr lang="en-US" smtClean="0"/>
              <a:t>‹#›</a:t>
            </a:fld>
            <a:endParaRPr lang="en-US" dirty="0"/>
          </a:p>
        </p:txBody>
      </p:sp>
    </p:spTree>
    <p:extLst>
      <p:ext uri="{BB962C8B-B14F-4D97-AF65-F5344CB8AC3E}">
        <p14:creationId xmlns:p14="http://schemas.microsoft.com/office/powerpoint/2010/main" val="4010604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xml"/><Relationship Id="rId11" Type="http://schemas.openxmlformats.org/officeDocument/2006/relationships/image" Target="../media/image4.png"/><Relationship Id="rId10" Type="http://schemas.openxmlformats.org/officeDocument/2006/relationships/image" Target="../media/image3.png"/><Relationship Id="rId9" Type="http://schemas.openxmlformats.org/officeDocument/2006/relationships/image" Target="../media/image8.sv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pcpress.rs/pc-press-word-2010-microsoft-office-2010-ribbon-reloaded/" TargetMode="External"/><Relationship Id="rId7" Type="http://schemas.openxmlformats.org/officeDocument/2006/relationships/hyperlink" Target="https://en.wikipedia.org/wiki/Ribbon_(computin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support.office.com/en-us/article/Create-a-table-of-contents-in-Word-882e8564-0edb-435e-84b5-1d8552ccf0c0" TargetMode="External"/><Relationship Id="rId5" Type="http://schemas.openxmlformats.org/officeDocument/2006/relationships/hyperlink" Target="https://support.office.com/en-us/article/Add-page-numbers-in-Word-9f366518-0500-4b45-903d-987d3827c007" TargetMode="External"/><Relationship Id="rId4" Type="http://schemas.openxmlformats.org/officeDocument/2006/relationships/hyperlink" Target="http://pcpress.rs/quick-access-toolbar-wor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13.svg"/></Relationships>
</file>

<file path=ppt/slides/_rels/slide5.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9.png"/><Relationship Id="rId10" Type="http://schemas.openxmlformats.org/officeDocument/2006/relationships/image" Target="../media/image2.svg"/><Relationship Id="rId4" Type="http://schemas.openxmlformats.org/officeDocument/2006/relationships/image" Target="../media/image8.sv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F6E384F5-137A-40B1-97F0-694CC6ECD5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22218"/>
            <a:ext cx="3730752" cy="4735782"/>
          </a:xfrm>
          <a:custGeom>
            <a:avLst/>
            <a:gdLst>
              <a:gd name="connsiteX0" fmla="*/ 640080 w 3730752"/>
              <a:gd name="connsiteY0" fmla="*/ 0 h 4735782"/>
              <a:gd name="connsiteX1" fmla="*/ 3730752 w 3730752"/>
              <a:gd name="connsiteY1" fmla="*/ 3090672 h 4735782"/>
              <a:gd name="connsiteX2" fmla="*/ 3357725 w 3730752"/>
              <a:gd name="connsiteY2" fmla="*/ 4563870 h 4735782"/>
              <a:gd name="connsiteX3" fmla="*/ 3253285 w 3730752"/>
              <a:gd name="connsiteY3" fmla="*/ 4735782 h 4735782"/>
              <a:gd name="connsiteX4" fmla="*/ 0 w 3730752"/>
              <a:gd name="connsiteY4" fmla="*/ 4735782 h 4735782"/>
              <a:gd name="connsiteX5" fmla="*/ 0 w 3730752"/>
              <a:gd name="connsiteY5" fmla="*/ 67215 h 4735782"/>
              <a:gd name="connsiteX6" fmla="*/ 17202 w 3730752"/>
              <a:gd name="connsiteY6" fmla="*/ 62792 h 4735782"/>
              <a:gd name="connsiteX7" fmla="*/ 640080 w 3730752"/>
              <a:gd name="connsiteY7" fmla="*/ 0 h 4735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0752" h="4735782">
                <a:moveTo>
                  <a:pt x="640080" y="0"/>
                </a:moveTo>
                <a:cubicBezTo>
                  <a:pt x="2347011" y="0"/>
                  <a:pt x="3730752" y="1383741"/>
                  <a:pt x="3730752" y="3090672"/>
                </a:cubicBezTo>
                <a:cubicBezTo>
                  <a:pt x="3730752" y="3624088"/>
                  <a:pt x="3595621" y="4125943"/>
                  <a:pt x="3357725" y="4563870"/>
                </a:cubicBezTo>
                <a:lnTo>
                  <a:pt x="3253285" y="4735782"/>
                </a:lnTo>
                <a:lnTo>
                  <a:pt x="0" y="4735782"/>
                </a:lnTo>
                <a:lnTo>
                  <a:pt x="0" y="67215"/>
                </a:lnTo>
                <a:lnTo>
                  <a:pt x="17202" y="62792"/>
                </a:lnTo>
                <a:cubicBezTo>
                  <a:pt x="218397" y="21621"/>
                  <a:pt x="426714" y="0"/>
                  <a:pt x="640080"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EBA87361-6D30-46E4-834B-719CF59055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88332"/>
            <a:ext cx="3564638" cy="4569668"/>
          </a:xfrm>
          <a:custGeom>
            <a:avLst/>
            <a:gdLst>
              <a:gd name="connsiteX0" fmla="*/ 640080 w 3564638"/>
              <a:gd name="connsiteY0" fmla="*/ 0 h 4569668"/>
              <a:gd name="connsiteX1" fmla="*/ 3564638 w 3564638"/>
              <a:gd name="connsiteY1" fmla="*/ 2924558 h 4569668"/>
              <a:gd name="connsiteX2" fmla="*/ 3065170 w 3564638"/>
              <a:gd name="connsiteY2" fmla="*/ 4559707 h 4569668"/>
              <a:gd name="connsiteX3" fmla="*/ 3057720 w 3564638"/>
              <a:gd name="connsiteY3" fmla="*/ 4569668 h 4569668"/>
              <a:gd name="connsiteX4" fmla="*/ 0 w 3564638"/>
              <a:gd name="connsiteY4" fmla="*/ 4569668 h 4569668"/>
              <a:gd name="connsiteX5" fmla="*/ 0 w 3564638"/>
              <a:gd name="connsiteY5" fmla="*/ 72448 h 4569668"/>
              <a:gd name="connsiteX6" fmla="*/ 50679 w 3564638"/>
              <a:gd name="connsiteY6" fmla="*/ 59417 h 4569668"/>
              <a:gd name="connsiteX7" fmla="*/ 640080 w 3564638"/>
              <a:gd name="connsiteY7" fmla="*/ 0 h 4569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64638" h="4569668">
                <a:moveTo>
                  <a:pt x="640080" y="0"/>
                </a:moveTo>
                <a:cubicBezTo>
                  <a:pt x="2255269" y="0"/>
                  <a:pt x="3564638" y="1309369"/>
                  <a:pt x="3564638" y="2924558"/>
                </a:cubicBezTo>
                <a:cubicBezTo>
                  <a:pt x="3564638" y="3530254"/>
                  <a:pt x="3380508" y="4092944"/>
                  <a:pt x="3065170" y="4559707"/>
                </a:cubicBezTo>
                <a:lnTo>
                  <a:pt x="3057720" y="4569668"/>
                </a:lnTo>
                <a:lnTo>
                  <a:pt x="0" y="4569668"/>
                </a:lnTo>
                <a:lnTo>
                  <a:pt x="0" y="72448"/>
                </a:lnTo>
                <a:lnTo>
                  <a:pt x="50679" y="59417"/>
                </a:lnTo>
                <a:cubicBezTo>
                  <a:pt x="241061" y="20459"/>
                  <a:pt x="438181" y="0"/>
                  <a:pt x="64008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Freeform: Shape 32">
            <a:extLst>
              <a:ext uri="{FF2B5EF4-FFF2-40B4-BE49-F238E27FC236}">
                <a16:creationId xmlns:a16="http://schemas.microsoft.com/office/drawing/2014/main" id="{9DBC4630-03DA-474F-BBCB-BA3AE6B317A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1982" y="-4332"/>
            <a:ext cx="4242816" cy="2454158"/>
          </a:xfrm>
          <a:custGeom>
            <a:avLst/>
            <a:gdLst>
              <a:gd name="connsiteX0" fmla="*/ 28633 w 4242816"/>
              <a:gd name="connsiteY0" fmla="*/ 0 h 2454158"/>
              <a:gd name="connsiteX1" fmla="*/ 4214183 w 4242816"/>
              <a:gd name="connsiteY1" fmla="*/ 0 h 2454158"/>
              <a:gd name="connsiteX2" fmla="*/ 4231864 w 4242816"/>
              <a:gd name="connsiteY2" fmla="*/ 115848 h 2454158"/>
              <a:gd name="connsiteX3" fmla="*/ 4242816 w 4242816"/>
              <a:gd name="connsiteY3" fmla="*/ 332750 h 2454158"/>
              <a:gd name="connsiteX4" fmla="*/ 2121408 w 4242816"/>
              <a:gd name="connsiteY4" fmla="*/ 2454158 h 2454158"/>
              <a:gd name="connsiteX5" fmla="*/ 0 w 4242816"/>
              <a:gd name="connsiteY5" fmla="*/ 332750 h 2454158"/>
              <a:gd name="connsiteX6" fmla="*/ 10953 w 4242816"/>
              <a:gd name="connsiteY6" fmla="*/ 115848 h 2454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42816" h="2454158">
                <a:moveTo>
                  <a:pt x="28633" y="0"/>
                </a:moveTo>
                <a:lnTo>
                  <a:pt x="4214183" y="0"/>
                </a:lnTo>
                <a:lnTo>
                  <a:pt x="4231864" y="115848"/>
                </a:lnTo>
                <a:cubicBezTo>
                  <a:pt x="4239106" y="187164"/>
                  <a:pt x="4242816" y="259524"/>
                  <a:pt x="4242816" y="332750"/>
                </a:cubicBezTo>
                <a:cubicBezTo>
                  <a:pt x="4242816" y="1504371"/>
                  <a:pt x="3293029" y="2454158"/>
                  <a:pt x="2121408" y="2454158"/>
                </a:cubicBezTo>
                <a:cubicBezTo>
                  <a:pt x="949787" y="2454158"/>
                  <a:pt x="0" y="1504371"/>
                  <a:pt x="0" y="332750"/>
                </a:cubicBezTo>
                <a:cubicBezTo>
                  <a:pt x="0" y="259524"/>
                  <a:pt x="3710" y="187164"/>
                  <a:pt x="10953" y="115848"/>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D89DB1C0-FEEC-4CB6-88B2-F9C5562E09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574" y="0"/>
            <a:ext cx="3913632" cy="2285234"/>
          </a:xfrm>
          <a:custGeom>
            <a:avLst/>
            <a:gdLst>
              <a:gd name="connsiteX0" fmla="*/ 29691 w 3913632"/>
              <a:gd name="connsiteY0" fmla="*/ 0 h 2285234"/>
              <a:gd name="connsiteX1" fmla="*/ 3883942 w 3913632"/>
              <a:gd name="connsiteY1" fmla="*/ 0 h 2285234"/>
              <a:gd name="connsiteX2" fmla="*/ 3903529 w 3913632"/>
              <a:gd name="connsiteY2" fmla="*/ 128345 h 2285234"/>
              <a:gd name="connsiteX3" fmla="*/ 3913632 w 3913632"/>
              <a:gd name="connsiteY3" fmla="*/ 328418 h 2285234"/>
              <a:gd name="connsiteX4" fmla="*/ 1956816 w 3913632"/>
              <a:gd name="connsiteY4" fmla="*/ 2285234 h 2285234"/>
              <a:gd name="connsiteX5" fmla="*/ 0 w 3913632"/>
              <a:gd name="connsiteY5" fmla="*/ 328418 h 2285234"/>
              <a:gd name="connsiteX6" fmla="*/ 10103 w 3913632"/>
              <a:gd name="connsiteY6" fmla="*/ 128345 h 2285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13632" h="2285234">
                <a:moveTo>
                  <a:pt x="29691" y="0"/>
                </a:moveTo>
                <a:lnTo>
                  <a:pt x="3883942" y="0"/>
                </a:lnTo>
                <a:lnTo>
                  <a:pt x="3903529" y="128345"/>
                </a:lnTo>
                <a:cubicBezTo>
                  <a:pt x="3910210" y="194127"/>
                  <a:pt x="3913632" y="260873"/>
                  <a:pt x="3913632" y="328418"/>
                </a:cubicBezTo>
                <a:cubicBezTo>
                  <a:pt x="3913632" y="1409138"/>
                  <a:pt x="3037536" y="2285234"/>
                  <a:pt x="1956816" y="2285234"/>
                </a:cubicBezTo>
                <a:cubicBezTo>
                  <a:pt x="876096" y="2285234"/>
                  <a:pt x="0" y="1409138"/>
                  <a:pt x="0" y="328418"/>
                </a:cubicBezTo>
                <a:cubicBezTo>
                  <a:pt x="0" y="260873"/>
                  <a:pt x="3422" y="194127"/>
                  <a:pt x="10103" y="12834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7" name="Oval 36">
            <a:extLst>
              <a:ext uri="{FF2B5EF4-FFF2-40B4-BE49-F238E27FC236}">
                <a16:creationId xmlns:a16="http://schemas.microsoft.com/office/drawing/2014/main" id="{78418A25-6EAC-4140-BFE6-284E1925B5E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117" y="615908"/>
            <a:ext cx="3182112" cy="3182112"/>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08163D1C-ED91-4D5F-A33B-CF1256B270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67709" y="780500"/>
            <a:ext cx="2852928" cy="28529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130924" y="3660913"/>
            <a:ext cx="2594886" cy="2594886"/>
          </a:xfrm>
          <a:prstGeom prst="rect">
            <a:avLst/>
          </a:prstGeom>
        </p:spPr>
      </p:pic>
      <p:sp>
        <p:nvSpPr>
          <p:cNvPr id="41" name="Freeform: Shape 40">
            <a:extLst>
              <a:ext uri="{FF2B5EF4-FFF2-40B4-BE49-F238E27FC236}">
                <a16:creationId xmlns:a16="http://schemas.microsoft.com/office/drawing/2014/main" id="{31103AB2-C090-458F-B752-294F23AFA8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2568" y="-4331"/>
            <a:ext cx="3439432" cy="3785157"/>
          </a:xfrm>
          <a:custGeom>
            <a:avLst/>
            <a:gdLst>
              <a:gd name="connsiteX0" fmla="*/ 198262 w 3439432"/>
              <a:gd name="connsiteY0" fmla="*/ 0 h 3785157"/>
              <a:gd name="connsiteX1" fmla="*/ 3439432 w 3439432"/>
              <a:gd name="connsiteY1" fmla="*/ 0 h 3785157"/>
              <a:gd name="connsiteX2" fmla="*/ 3439432 w 3439432"/>
              <a:gd name="connsiteY2" fmla="*/ 3697836 h 3785157"/>
              <a:gd name="connsiteX3" fmla="*/ 3318024 w 3439432"/>
              <a:gd name="connsiteY3" fmla="*/ 3729054 h 3785157"/>
              <a:gd name="connsiteX4" fmla="*/ 2761488 w 3439432"/>
              <a:gd name="connsiteY4" fmla="*/ 3785157 h 3785157"/>
              <a:gd name="connsiteX5" fmla="*/ 0 w 3439432"/>
              <a:gd name="connsiteY5" fmla="*/ 1023669 h 3785157"/>
              <a:gd name="connsiteX6" fmla="*/ 124151 w 3439432"/>
              <a:gd name="connsiteY6" fmla="*/ 202487 h 3785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9432" h="3785157">
                <a:moveTo>
                  <a:pt x="198262" y="0"/>
                </a:moveTo>
                <a:lnTo>
                  <a:pt x="3439432" y="0"/>
                </a:lnTo>
                <a:lnTo>
                  <a:pt x="3439432" y="3697836"/>
                </a:lnTo>
                <a:lnTo>
                  <a:pt x="3318024" y="3729054"/>
                </a:lnTo>
                <a:cubicBezTo>
                  <a:pt x="3138258" y="3765839"/>
                  <a:pt x="2952129" y="3785157"/>
                  <a:pt x="2761488" y="3785157"/>
                </a:cubicBezTo>
                <a:cubicBezTo>
                  <a:pt x="1236360" y="3785157"/>
                  <a:pt x="0" y="2548797"/>
                  <a:pt x="0" y="1023669"/>
                </a:cubicBezTo>
                <a:cubicBezTo>
                  <a:pt x="0" y="737708"/>
                  <a:pt x="43466" y="461898"/>
                  <a:pt x="124151" y="202487"/>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3" name="Freeform: Shape 42">
            <a:extLst>
              <a:ext uri="{FF2B5EF4-FFF2-40B4-BE49-F238E27FC236}">
                <a16:creationId xmlns:a16="http://schemas.microsoft.com/office/drawing/2014/main" id="{83D471F3-782A-4BA1-9CAB-FF5CDF0A75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8761" y="-4332"/>
            <a:ext cx="3273238" cy="3618965"/>
          </a:xfrm>
          <a:custGeom>
            <a:avLst/>
            <a:gdLst>
              <a:gd name="connsiteX0" fmla="*/ 210437 w 3273238"/>
              <a:gd name="connsiteY0" fmla="*/ 0 h 3618965"/>
              <a:gd name="connsiteX1" fmla="*/ 3273238 w 3273238"/>
              <a:gd name="connsiteY1" fmla="*/ 0 h 3618965"/>
              <a:gd name="connsiteX2" fmla="*/ 3273238 w 3273238"/>
              <a:gd name="connsiteY2" fmla="*/ 3526409 h 3618965"/>
              <a:gd name="connsiteX3" fmla="*/ 3118338 w 3273238"/>
              <a:gd name="connsiteY3" fmla="*/ 3566238 h 3618965"/>
              <a:gd name="connsiteX4" fmla="*/ 2595295 w 3273238"/>
              <a:gd name="connsiteY4" fmla="*/ 3618965 h 3618965"/>
              <a:gd name="connsiteX5" fmla="*/ 0 w 3273238"/>
              <a:gd name="connsiteY5" fmla="*/ 1023670 h 3618965"/>
              <a:gd name="connsiteX6" fmla="*/ 203951 w 3273238"/>
              <a:gd name="connsiteY6" fmla="*/ 13464 h 3618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73238" h="3618965">
                <a:moveTo>
                  <a:pt x="210437" y="0"/>
                </a:moveTo>
                <a:lnTo>
                  <a:pt x="3273238" y="0"/>
                </a:lnTo>
                <a:lnTo>
                  <a:pt x="3273238" y="3526409"/>
                </a:lnTo>
                <a:lnTo>
                  <a:pt x="3118338" y="3566238"/>
                </a:lnTo>
                <a:cubicBezTo>
                  <a:pt x="2949390" y="3600810"/>
                  <a:pt x="2774463" y="3618965"/>
                  <a:pt x="2595295" y="3618965"/>
                </a:cubicBezTo>
                <a:cubicBezTo>
                  <a:pt x="1161953" y="3618965"/>
                  <a:pt x="0" y="2457012"/>
                  <a:pt x="0" y="1023670"/>
                </a:cubicBezTo>
                <a:cubicBezTo>
                  <a:pt x="0" y="665335"/>
                  <a:pt x="72622" y="323961"/>
                  <a:pt x="203951" y="13464"/>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9725024" y="327889"/>
            <a:ext cx="2260711" cy="2260711"/>
          </a:xfrm>
          <a:prstGeom prst="rect">
            <a:avLst/>
          </a:prstGeom>
        </p:spPr>
      </p:pic>
      <p:sp>
        <p:nvSpPr>
          <p:cNvPr id="6" name="TextBox 5"/>
          <p:cNvSpPr txBox="1"/>
          <p:nvPr/>
        </p:nvSpPr>
        <p:spPr>
          <a:xfrm>
            <a:off x="1865376" y="341651"/>
            <a:ext cx="8075712" cy="620103"/>
          </a:xfrm>
          <a:prstGeom prst="rect">
            <a:avLst/>
          </a:prstGeom>
          <a:solidFill>
            <a:schemeClr val="tx1"/>
          </a:solidFill>
        </p:spPr>
        <p:txBody>
          <a:bodyPr wrap="square" rtlCol="0">
            <a:spAutoFit/>
          </a:bodyPr>
          <a:lstStyle/>
          <a:p>
            <a:endParaRPr lang="en-US" dirty="0"/>
          </a:p>
        </p:txBody>
      </p:sp>
      <p:pic>
        <p:nvPicPr>
          <p:cNvPr id="18" name="Picture 17"/>
          <p:cNvPicPr>
            <a:picLocks noChangeAspect="1"/>
          </p:cNvPicPr>
          <p:nvPr/>
        </p:nvPicPr>
        <p:blipFill>
          <a:blip r:embed="rId10"/>
          <a:stretch>
            <a:fillRect/>
          </a:stretch>
        </p:blipFill>
        <p:spPr>
          <a:xfrm>
            <a:off x="2644637" y="216002"/>
            <a:ext cx="6517189" cy="890093"/>
          </a:xfrm>
          <a:prstGeom prst="rect">
            <a:avLst/>
          </a:prstGeom>
        </p:spPr>
      </p:pic>
      <p:pic>
        <p:nvPicPr>
          <p:cNvPr id="8" name="Picture 7"/>
          <p:cNvPicPr>
            <a:picLocks noChangeAspect="1"/>
          </p:cNvPicPr>
          <p:nvPr/>
        </p:nvPicPr>
        <p:blipFill>
          <a:blip r:embed="rId11"/>
          <a:stretch>
            <a:fillRect/>
          </a:stretch>
        </p:blipFill>
        <p:spPr>
          <a:xfrm>
            <a:off x="1551832" y="61763"/>
            <a:ext cx="1566808" cy="1627773"/>
          </a:xfrm>
          <a:prstGeom prst="rect">
            <a:avLst/>
          </a:prstGeom>
        </p:spPr>
      </p:pic>
      <p:sp>
        <p:nvSpPr>
          <p:cNvPr id="12" name="TextBox 11"/>
          <p:cNvSpPr txBox="1"/>
          <p:nvPr/>
        </p:nvSpPr>
        <p:spPr>
          <a:xfrm>
            <a:off x="4154699" y="3836217"/>
            <a:ext cx="7040880" cy="1938992"/>
          </a:xfrm>
          <a:prstGeom prst="rect">
            <a:avLst/>
          </a:prstGeom>
          <a:noFill/>
        </p:spPr>
        <p:txBody>
          <a:bodyPr wrap="square" rtlCol="0">
            <a:spAutoFit/>
          </a:bodyPr>
          <a:lstStyle/>
          <a:p>
            <a:pPr algn="ctr"/>
            <a:r>
              <a:rPr lang="sr-Latn-ME" sz="4000" dirty="0" smtClean="0">
                <a:solidFill>
                  <a:srgbClr val="FFFF66"/>
                </a:solidFill>
                <a:latin typeface="Impact" panose="020B0806030902050204" pitchFamily="34" charset="0"/>
              </a:rPr>
              <a:t>- PRIMJENA POLJA I PREPOZNAVANJE RAZLIČITIH TIPOVA POLJA -</a:t>
            </a:r>
            <a:endParaRPr lang="en-US" sz="4000" dirty="0">
              <a:solidFill>
                <a:srgbClr val="FFFF66"/>
              </a:solidFill>
              <a:latin typeface="Impact" panose="020B0806030902050204" pitchFamily="34" charset="0"/>
            </a:endParaRPr>
          </a:p>
        </p:txBody>
      </p:sp>
      <p:sp>
        <p:nvSpPr>
          <p:cNvPr id="14" name="Rectangle 13"/>
          <p:cNvSpPr/>
          <p:nvPr/>
        </p:nvSpPr>
        <p:spPr>
          <a:xfrm>
            <a:off x="5303117" y="1467812"/>
            <a:ext cx="3279939" cy="1785104"/>
          </a:xfrm>
          <a:prstGeom prst="rect">
            <a:avLst/>
          </a:prstGeom>
        </p:spPr>
        <p:txBody>
          <a:bodyPr wrap="square">
            <a:spAutoFit/>
          </a:bodyPr>
          <a:lstStyle/>
          <a:p>
            <a:pPr lvl="0" algn="ctr"/>
            <a:r>
              <a:rPr lang="sr-Latn-ME" sz="5500" dirty="0">
                <a:solidFill>
                  <a:srgbClr val="FF6600"/>
                </a:solidFill>
                <a:latin typeface="Impact" panose="020B0806030902050204" pitchFamily="34" charset="0"/>
              </a:rPr>
              <a:t>WORD 2016</a:t>
            </a:r>
          </a:p>
        </p:txBody>
      </p:sp>
      <p:sp>
        <p:nvSpPr>
          <p:cNvPr id="15" name="Rectangle 14"/>
          <p:cNvSpPr/>
          <p:nvPr/>
        </p:nvSpPr>
        <p:spPr>
          <a:xfrm>
            <a:off x="6736322" y="6136911"/>
            <a:ext cx="4851007" cy="443198"/>
          </a:xfrm>
          <a:prstGeom prst="rect">
            <a:avLst/>
          </a:prstGeom>
        </p:spPr>
        <p:txBody>
          <a:bodyPr wrap="none">
            <a:spAutoFit/>
          </a:bodyPr>
          <a:lstStyle/>
          <a:p>
            <a:pPr lvl="0" algn="r" defTabSz="1218987">
              <a:lnSpc>
                <a:spcPct val="95000"/>
              </a:lnSpc>
            </a:pPr>
            <a:r>
              <a:rPr lang="en-US" sz="2400" dirty="0">
                <a:latin typeface="Impact" panose="020B0806030902050204" pitchFamily="34" charset="0"/>
              </a:rPr>
              <a:t>PREDMETNI NASTAVNIK: SPASOJE </a:t>
            </a:r>
            <a:r>
              <a:rPr lang="sr-Latn-ME" sz="2400" dirty="0">
                <a:latin typeface="Impact" panose="020B0806030902050204" pitchFamily="34" charset="0"/>
              </a:rPr>
              <a:t>PAPIĆ</a:t>
            </a:r>
            <a:endParaRPr lang="en-US" sz="2400" dirty="0">
              <a:latin typeface="Impact" panose="020B0806030902050204" pitchFamily="34" charset="0"/>
            </a:endParaRPr>
          </a:p>
        </p:txBody>
      </p:sp>
    </p:spTree>
    <p:extLst>
      <p:ext uri="{BB962C8B-B14F-4D97-AF65-F5344CB8AC3E}">
        <p14:creationId xmlns:p14="http://schemas.microsoft.com/office/powerpoint/2010/main" val="32239897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731520" y="169574"/>
            <a:ext cx="10132702" cy="914644"/>
          </a:xfrm>
        </p:spPr>
        <p:txBody>
          <a:bodyPr>
            <a:normAutofit/>
          </a:bodyPr>
          <a:lstStyle/>
          <a:p>
            <a:pPr algn="ctr"/>
            <a:r>
              <a:rPr lang="sr-Latn-ME" sz="4500" dirty="0" smtClean="0">
                <a:solidFill>
                  <a:srgbClr val="FFC000"/>
                </a:solidFill>
                <a:latin typeface="Impact" panose="020B0806030902050204" pitchFamily="34" charset="0"/>
                <a:cs typeface="Segoe UI" panose="020B0502040204020203" pitchFamily="34" charset="0"/>
              </a:rPr>
              <a:t>POLJA</a:t>
            </a:r>
            <a:endParaRPr lang="en-US" sz="4500" dirty="0">
              <a:solidFill>
                <a:srgbClr val="FFC000"/>
              </a:solidFill>
              <a:latin typeface="Impact" panose="020B0806030902050204" pitchFamily="34" charset="0"/>
              <a:cs typeface="Segoe UI" panose="020B0502040204020203" pitchFamily="34" charset="0"/>
            </a:endParaRPr>
          </a:p>
        </p:txBody>
      </p:sp>
      <p:sp>
        <p:nvSpPr>
          <p:cNvPr id="3" name="TextBox 2"/>
          <p:cNvSpPr txBox="1"/>
          <p:nvPr/>
        </p:nvSpPr>
        <p:spPr>
          <a:xfrm>
            <a:off x="731520" y="1319349"/>
            <a:ext cx="10894423" cy="1477328"/>
          </a:xfrm>
          <a:prstGeom prst="rect">
            <a:avLst/>
          </a:prstGeom>
          <a:noFill/>
        </p:spPr>
        <p:txBody>
          <a:bodyPr wrap="square" rtlCol="0">
            <a:spAutoFit/>
          </a:bodyPr>
          <a:lstStyle/>
          <a:p>
            <a:pPr algn="just"/>
            <a:r>
              <a:rPr lang="en-US" dirty="0" err="1">
                <a:solidFill>
                  <a:srgbClr val="002060"/>
                </a:solidFill>
              </a:rPr>
              <a:t>Polja</a:t>
            </a:r>
            <a:r>
              <a:rPr lang="en-US" dirty="0">
                <a:solidFill>
                  <a:srgbClr val="002060"/>
                </a:solidFill>
              </a:rPr>
              <a:t> u Word‑u </a:t>
            </a:r>
            <a:r>
              <a:rPr lang="en-US" dirty="0" err="1">
                <a:solidFill>
                  <a:srgbClr val="002060"/>
                </a:solidFill>
              </a:rPr>
              <a:t>omogućavaju</a:t>
            </a:r>
            <a:r>
              <a:rPr lang="en-US" dirty="0">
                <a:solidFill>
                  <a:srgbClr val="002060"/>
                </a:solidFill>
              </a:rPr>
              <a:t> </a:t>
            </a:r>
            <a:r>
              <a:rPr lang="en-US" dirty="0" smtClean="0">
                <a:solidFill>
                  <a:srgbClr val="002060"/>
                </a:solidFill>
              </a:rPr>
              <a:t>prom</a:t>
            </a:r>
            <a:r>
              <a:rPr lang="sr-Latn-ME" dirty="0" smtClean="0">
                <a:solidFill>
                  <a:srgbClr val="002060"/>
                </a:solidFill>
              </a:rPr>
              <a:t>j</a:t>
            </a:r>
            <a:r>
              <a:rPr lang="en-US" dirty="0" err="1" smtClean="0">
                <a:solidFill>
                  <a:srgbClr val="002060"/>
                </a:solidFill>
              </a:rPr>
              <a:t>enu</a:t>
            </a:r>
            <a:r>
              <a:rPr lang="en-US" dirty="0" smtClean="0">
                <a:solidFill>
                  <a:srgbClr val="002060"/>
                </a:solidFill>
              </a:rPr>
              <a:t> </a:t>
            </a:r>
            <a:r>
              <a:rPr lang="en-US" dirty="0" err="1">
                <a:solidFill>
                  <a:srgbClr val="002060"/>
                </a:solidFill>
              </a:rPr>
              <a:t>zadatih</a:t>
            </a:r>
            <a:r>
              <a:rPr lang="en-US" dirty="0">
                <a:solidFill>
                  <a:srgbClr val="002060"/>
                </a:solidFill>
              </a:rPr>
              <a:t> </a:t>
            </a:r>
            <a:r>
              <a:rPr lang="en-US" dirty="0" err="1" smtClean="0">
                <a:solidFill>
                  <a:srgbClr val="002060"/>
                </a:solidFill>
              </a:rPr>
              <a:t>vr</a:t>
            </a:r>
            <a:r>
              <a:rPr lang="sr-Latn-ME" dirty="0" smtClean="0">
                <a:solidFill>
                  <a:srgbClr val="002060"/>
                </a:solidFill>
              </a:rPr>
              <a:t>ij</a:t>
            </a:r>
            <a:r>
              <a:rPr lang="en-US" dirty="0" err="1" smtClean="0">
                <a:solidFill>
                  <a:srgbClr val="002060"/>
                </a:solidFill>
              </a:rPr>
              <a:t>ednosti</a:t>
            </a:r>
            <a:r>
              <a:rPr lang="en-US" dirty="0" smtClean="0">
                <a:solidFill>
                  <a:srgbClr val="002060"/>
                </a:solidFill>
              </a:rPr>
              <a:t> </a:t>
            </a:r>
            <a:r>
              <a:rPr lang="en-US" dirty="0" err="1" smtClean="0">
                <a:solidFill>
                  <a:srgbClr val="002060"/>
                </a:solidFill>
              </a:rPr>
              <a:t>koja</a:t>
            </a:r>
            <a:r>
              <a:rPr lang="en-US" dirty="0" smtClean="0">
                <a:solidFill>
                  <a:srgbClr val="002060"/>
                </a:solidFill>
              </a:rPr>
              <a:t> </a:t>
            </a:r>
            <a:r>
              <a:rPr lang="en-US" dirty="0" err="1">
                <a:solidFill>
                  <a:srgbClr val="002060"/>
                </a:solidFill>
              </a:rPr>
              <a:t>mogu</a:t>
            </a:r>
            <a:r>
              <a:rPr lang="en-US" dirty="0">
                <a:solidFill>
                  <a:srgbClr val="002060"/>
                </a:solidFill>
              </a:rPr>
              <a:t> da </a:t>
            </a:r>
            <a:r>
              <a:rPr lang="en-US" dirty="0" err="1">
                <a:solidFill>
                  <a:srgbClr val="002060"/>
                </a:solidFill>
              </a:rPr>
              <a:t>variraju</a:t>
            </a:r>
            <a:r>
              <a:rPr lang="en-US" dirty="0">
                <a:solidFill>
                  <a:srgbClr val="002060"/>
                </a:solidFill>
              </a:rPr>
              <a:t> u </a:t>
            </a:r>
            <a:r>
              <a:rPr lang="en-US" dirty="0" err="1">
                <a:solidFill>
                  <a:srgbClr val="002060"/>
                </a:solidFill>
              </a:rPr>
              <a:t>različitim</a:t>
            </a:r>
            <a:r>
              <a:rPr lang="en-US" dirty="0">
                <a:solidFill>
                  <a:srgbClr val="002060"/>
                </a:solidFill>
              </a:rPr>
              <a:t> </a:t>
            </a:r>
            <a:r>
              <a:rPr lang="en-US" dirty="0" err="1">
                <a:solidFill>
                  <a:srgbClr val="002060"/>
                </a:solidFill>
              </a:rPr>
              <a:t>situacijama</a:t>
            </a:r>
            <a:r>
              <a:rPr lang="en-US" dirty="0">
                <a:solidFill>
                  <a:srgbClr val="002060"/>
                </a:solidFill>
              </a:rPr>
              <a:t> </a:t>
            </a:r>
            <a:r>
              <a:rPr lang="en-US" dirty="0" err="1">
                <a:solidFill>
                  <a:srgbClr val="002060"/>
                </a:solidFill>
              </a:rPr>
              <a:t>i</a:t>
            </a:r>
            <a:r>
              <a:rPr lang="en-US" dirty="0">
                <a:solidFill>
                  <a:srgbClr val="002060"/>
                </a:solidFill>
              </a:rPr>
              <a:t> </a:t>
            </a:r>
            <a:r>
              <a:rPr lang="en-US" dirty="0" err="1">
                <a:solidFill>
                  <a:srgbClr val="002060"/>
                </a:solidFill>
              </a:rPr>
              <a:t>pozicijama</a:t>
            </a:r>
            <a:r>
              <a:rPr lang="en-US" dirty="0">
                <a:solidFill>
                  <a:srgbClr val="002060"/>
                </a:solidFill>
              </a:rPr>
              <a:t>. </a:t>
            </a:r>
            <a:r>
              <a:rPr lang="en-US" dirty="0" err="1">
                <a:solidFill>
                  <a:srgbClr val="002060"/>
                </a:solidFill>
              </a:rPr>
              <a:t>Najčešći</a:t>
            </a:r>
            <a:r>
              <a:rPr lang="en-US" dirty="0">
                <a:solidFill>
                  <a:srgbClr val="002060"/>
                </a:solidFill>
              </a:rPr>
              <a:t> </a:t>
            </a:r>
            <a:r>
              <a:rPr lang="en-US" dirty="0" smtClean="0">
                <a:solidFill>
                  <a:srgbClr val="002060"/>
                </a:solidFill>
              </a:rPr>
              <a:t>prim</a:t>
            </a:r>
            <a:r>
              <a:rPr lang="sr-Latn-ME" dirty="0" smtClean="0">
                <a:solidFill>
                  <a:srgbClr val="002060"/>
                </a:solidFill>
              </a:rPr>
              <a:t>j</a:t>
            </a:r>
            <a:r>
              <a:rPr lang="en-US" dirty="0" err="1" smtClean="0">
                <a:solidFill>
                  <a:srgbClr val="002060"/>
                </a:solidFill>
              </a:rPr>
              <a:t>eri</a:t>
            </a:r>
            <a:r>
              <a:rPr lang="en-US" dirty="0" smtClean="0">
                <a:solidFill>
                  <a:srgbClr val="002060"/>
                </a:solidFill>
              </a:rPr>
              <a:t> </a:t>
            </a:r>
            <a:r>
              <a:rPr lang="en-US" dirty="0" err="1">
                <a:solidFill>
                  <a:srgbClr val="002060"/>
                </a:solidFill>
              </a:rPr>
              <a:t>polja</a:t>
            </a:r>
            <a:r>
              <a:rPr lang="en-US" dirty="0">
                <a:solidFill>
                  <a:srgbClr val="002060"/>
                </a:solidFill>
              </a:rPr>
              <a:t> </a:t>
            </a:r>
            <a:r>
              <a:rPr lang="en-US" dirty="0" err="1">
                <a:solidFill>
                  <a:srgbClr val="002060"/>
                </a:solidFill>
              </a:rPr>
              <a:t>obuhvataju</a:t>
            </a:r>
            <a:r>
              <a:rPr lang="en-US" dirty="0">
                <a:solidFill>
                  <a:srgbClr val="002060"/>
                </a:solidFill>
              </a:rPr>
              <a:t> </a:t>
            </a:r>
            <a:r>
              <a:rPr lang="en-US" dirty="0" err="1">
                <a:solidFill>
                  <a:srgbClr val="002060"/>
                </a:solidFill>
              </a:rPr>
              <a:t>brojeve</a:t>
            </a:r>
            <a:r>
              <a:rPr lang="en-US" dirty="0">
                <a:solidFill>
                  <a:srgbClr val="002060"/>
                </a:solidFill>
              </a:rPr>
              <a:t> </a:t>
            </a:r>
            <a:r>
              <a:rPr lang="en-US" dirty="0" err="1">
                <a:solidFill>
                  <a:srgbClr val="002060"/>
                </a:solidFill>
              </a:rPr>
              <a:t>strana</a:t>
            </a:r>
            <a:r>
              <a:rPr lang="en-US" dirty="0">
                <a:solidFill>
                  <a:srgbClr val="002060"/>
                </a:solidFill>
              </a:rPr>
              <a:t>, </a:t>
            </a:r>
            <a:r>
              <a:rPr lang="en-US" dirty="0" err="1">
                <a:solidFill>
                  <a:srgbClr val="002060"/>
                </a:solidFill>
              </a:rPr>
              <a:t>datume</a:t>
            </a:r>
            <a:r>
              <a:rPr lang="en-US" dirty="0">
                <a:solidFill>
                  <a:srgbClr val="002060"/>
                </a:solidFill>
              </a:rPr>
              <a:t>, </a:t>
            </a:r>
            <a:r>
              <a:rPr lang="en-US" dirty="0" err="1">
                <a:solidFill>
                  <a:srgbClr val="002060"/>
                </a:solidFill>
              </a:rPr>
              <a:t>imena</a:t>
            </a:r>
            <a:r>
              <a:rPr lang="en-US" dirty="0">
                <a:solidFill>
                  <a:srgbClr val="002060"/>
                </a:solidFill>
              </a:rPr>
              <a:t> </a:t>
            </a:r>
            <a:r>
              <a:rPr lang="en-US" dirty="0" err="1">
                <a:solidFill>
                  <a:srgbClr val="002060"/>
                </a:solidFill>
              </a:rPr>
              <a:t>fajlova</a:t>
            </a:r>
            <a:r>
              <a:rPr lang="en-US" dirty="0">
                <a:solidFill>
                  <a:srgbClr val="002060"/>
                </a:solidFill>
              </a:rPr>
              <a:t>, </a:t>
            </a:r>
            <a:r>
              <a:rPr lang="en-US" dirty="0" err="1">
                <a:solidFill>
                  <a:srgbClr val="002060"/>
                </a:solidFill>
              </a:rPr>
              <a:t>kao</a:t>
            </a:r>
            <a:r>
              <a:rPr lang="en-US" dirty="0">
                <a:solidFill>
                  <a:srgbClr val="002060"/>
                </a:solidFill>
              </a:rPr>
              <a:t> </a:t>
            </a:r>
            <a:r>
              <a:rPr lang="en-US" dirty="0" err="1">
                <a:solidFill>
                  <a:srgbClr val="002060"/>
                </a:solidFill>
              </a:rPr>
              <a:t>i</a:t>
            </a:r>
            <a:r>
              <a:rPr lang="en-US" dirty="0">
                <a:solidFill>
                  <a:srgbClr val="002060"/>
                </a:solidFill>
              </a:rPr>
              <a:t> </a:t>
            </a:r>
            <a:r>
              <a:rPr lang="en-US" dirty="0" err="1">
                <a:solidFill>
                  <a:srgbClr val="002060"/>
                </a:solidFill>
              </a:rPr>
              <a:t>sume</a:t>
            </a:r>
            <a:r>
              <a:rPr lang="en-US" dirty="0">
                <a:solidFill>
                  <a:srgbClr val="002060"/>
                </a:solidFill>
              </a:rPr>
              <a:t> </a:t>
            </a:r>
            <a:r>
              <a:rPr lang="en-US" dirty="0" err="1">
                <a:solidFill>
                  <a:srgbClr val="002060"/>
                </a:solidFill>
              </a:rPr>
              <a:t>po</a:t>
            </a:r>
            <a:r>
              <a:rPr lang="en-US" dirty="0">
                <a:solidFill>
                  <a:srgbClr val="002060"/>
                </a:solidFill>
              </a:rPr>
              <a:t> </a:t>
            </a:r>
            <a:r>
              <a:rPr lang="en-US" dirty="0" err="1">
                <a:solidFill>
                  <a:srgbClr val="002060"/>
                </a:solidFill>
              </a:rPr>
              <a:t>kolonama</a:t>
            </a:r>
            <a:r>
              <a:rPr lang="en-US" dirty="0">
                <a:solidFill>
                  <a:srgbClr val="002060"/>
                </a:solidFill>
              </a:rPr>
              <a:t> </a:t>
            </a:r>
            <a:r>
              <a:rPr lang="en-US" dirty="0" err="1">
                <a:solidFill>
                  <a:srgbClr val="002060"/>
                </a:solidFill>
              </a:rPr>
              <a:t>i</a:t>
            </a:r>
            <a:r>
              <a:rPr lang="en-US" dirty="0" smtClean="0">
                <a:solidFill>
                  <a:srgbClr val="002060"/>
                </a:solidFill>
              </a:rPr>
              <a:t> </a:t>
            </a:r>
            <a:r>
              <a:rPr lang="en-US" dirty="0" err="1" smtClean="0">
                <a:solidFill>
                  <a:srgbClr val="002060"/>
                </a:solidFill>
              </a:rPr>
              <a:t>tabela</a:t>
            </a:r>
            <a:r>
              <a:rPr lang="sr-Latn-ME" dirty="0" smtClean="0">
                <a:solidFill>
                  <a:srgbClr val="002060"/>
                </a:solidFill>
              </a:rPr>
              <a:t>ma.</a:t>
            </a:r>
            <a:r>
              <a:rPr lang="en-US" dirty="0" smtClean="0">
                <a:solidFill>
                  <a:srgbClr val="002060"/>
                </a:solidFill>
              </a:rPr>
              <a:t> </a:t>
            </a:r>
            <a:endParaRPr lang="sr-Latn-ME" dirty="0" smtClean="0">
              <a:solidFill>
                <a:srgbClr val="002060"/>
              </a:solidFill>
            </a:endParaRPr>
          </a:p>
          <a:p>
            <a:pPr algn="just"/>
            <a:r>
              <a:rPr lang="en-US" dirty="0" err="1">
                <a:solidFill>
                  <a:srgbClr val="002060"/>
                </a:solidFill>
              </a:rPr>
              <a:t>K</a:t>
            </a:r>
            <a:r>
              <a:rPr lang="en-US" dirty="0" err="1" smtClean="0">
                <a:solidFill>
                  <a:srgbClr val="002060"/>
                </a:solidFill>
              </a:rPr>
              <a:t>omplikovanije</a:t>
            </a:r>
            <a:r>
              <a:rPr lang="en-US" dirty="0" smtClean="0">
                <a:solidFill>
                  <a:srgbClr val="002060"/>
                </a:solidFill>
              </a:rPr>
              <a:t> </a:t>
            </a:r>
            <a:r>
              <a:rPr lang="en-US" dirty="0" err="1">
                <a:solidFill>
                  <a:srgbClr val="002060"/>
                </a:solidFill>
              </a:rPr>
              <a:t>strukture</a:t>
            </a:r>
            <a:r>
              <a:rPr lang="en-US" dirty="0">
                <a:solidFill>
                  <a:srgbClr val="002060"/>
                </a:solidFill>
              </a:rPr>
              <a:t>, </a:t>
            </a:r>
            <a:r>
              <a:rPr lang="en-US" dirty="0" err="1">
                <a:solidFill>
                  <a:srgbClr val="002060"/>
                </a:solidFill>
              </a:rPr>
              <a:t>kao</a:t>
            </a:r>
            <a:r>
              <a:rPr lang="en-US" dirty="0">
                <a:solidFill>
                  <a:srgbClr val="002060"/>
                </a:solidFill>
              </a:rPr>
              <a:t> </a:t>
            </a:r>
            <a:r>
              <a:rPr lang="en-US" dirty="0" err="1">
                <a:solidFill>
                  <a:srgbClr val="002060"/>
                </a:solidFill>
              </a:rPr>
              <a:t>što</a:t>
            </a:r>
            <a:r>
              <a:rPr lang="en-US" dirty="0">
                <a:solidFill>
                  <a:srgbClr val="002060"/>
                </a:solidFill>
              </a:rPr>
              <a:t> </a:t>
            </a:r>
            <a:r>
              <a:rPr lang="en-US" dirty="0" err="1">
                <a:solidFill>
                  <a:srgbClr val="002060"/>
                </a:solidFill>
              </a:rPr>
              <a:t>su</a:t>
            </a:r>
            <a:r>
              <a:rPr lang="en-US" dirty="0">
                <a:solidFill>
                  <a:srgbClr val="002060"/>
                </a:solidFill>
              </a:rPr>
              <a:t> </a:t>
            </a:r>
            <a:r>
              <a:rPr lang="en-US" dirty="0" err="1">
                <a:solidFill>
                  <a:srgbClr val="002060"/>
                </a:solidFill>
              </a:rPr>
              <a:t>sadržaji</a:t>
            </a:r>
            <a:r>
              <a:rPr lang="en-US" dirty="0">
                <a:solidFill>
                  <a:srgbClr val="002060"/>
                </a:solidFill>
              </a:rPr>
              <a:t> </a:t>
            </a:r>
            <a:r>
              <a:rPr lang="en-US" dirty="0" err="1">
                <a:solidFill>
                  <a:srgbClr val="002060"/>
                </a:solidFill>
              </a:rPr>
              <a:t>tekstova</a:t>
            </a:r>
            <a:r>
              <a:rPr lang="en-US" dirty="0">
                <a:solidFill>
                  <a:srgbClr val="002060"/>
                </a:solidFill>
              </a:rPr>
              <a:t> </a:t>
            </a:r>
            <a:r>
              <a:rPr lang="en-US" dirty="0" err="1">
                <a:solidFill>
                  <a:srgbClr val="002060"/>
                </a:solidFill>
              </a:rPr>
              <a:t>ili</a:t>
            </a:r>
            <a:r>
              <a:rPr lang="en-US" dirty="0">
                <a:solidFill>
                  <a:srgbClr val="002060"/>
                </a:solidFill>
              </a:rPr>
              <a:t> </a:t>
            </a:r>
            <a:r>
              <a:rPr lang="en-US" dirty="0" err="1" smtClean="0">
                <a:solidFill>
                  <a:srgbClr val="002060"/>
                </a:solidFill>
              </a:rPr>
              <a:t>indeksi</a:t>
            </a:r>
            <a:r>
              <a:rPr lang="sr-Latn-ME" dirty="0" smtClean="0">
                <a:solidFill>
                  <a:srgbClr val="002060"/>
                </a:solidFill>
              </a:rPr>
              <a:t>,</a:t>
            </a:r>
            <a:r>
              <a:rPr lang="en-US" dirty="0" smtClean="0">
                <a:solidFill>
                  <a:srgbClr val="002060"/>
                </a:solidFill>
              </a:rPr>
              <a:t> </a:t>
            </a:r>
            <a:r>
              <a:rPr lang="en-US" dirty="0" err="1">
                <a:solidFill>
                  <a:srgbClr val="002060"/>
                </a:solidFill>
              </a:rPr>
              <a:t>napravljeni</a:t>
            </a:r>
            <a:r>
              <a:rPr lang="en-US" dirty="0">
                <a:solidFill>
                  <a:srgbClr val="002060"/>
                </a:solidFill>
              </a:rPr>
              <a:t> </a:t>
            </a:r>
            <a:r>
              <a:rPr lang="en-US" dirty="0" err="1">
                <a:solidFill>
                  <a:srgbClr val="002060"/>
                </a:solidFill>
              </a:rPr>
              <a:t>su</a:t>
            </a:r>
            <a:r>
              <a:rPr lang="en-US" dirty="0">
                <a:solidFill>
                  <a:srgbClr val="002060"/>
                </a:solidFill>
              </a:rPr>
              <a:t> </a:t>
            </a:r>
            <a:r>
              <a:rPr lang="en-US" dirty="0" err="1">
                <a:solidFill>
                  <a:srgbClr val="002060"/>
                </a:solidFill>
              </a:rPr>
              <a:t>kao</a:t>
            </a:r>
            <a:r>
              <a:rPr lang="en-US" dirty="0">
                <a:solidFill>
                  <a:srgbClr val="002060"/>
                </a:solidFill>
              </a:rPr>
              <a:t> </a:t>
            </a:r>
            <a:r>
              <a:rPr lang="en-US" dirty="0" err="1">
                <a:solidFill>
                  <a:srgbClr val="002060"/>
                </a:solidFill>
              </a:rPr>
              <a:t>kolekcije</a:t>
            </a:r>
            <a:r>
              <a:rPr lang="en-US" dirty="0">
                <a:solidFill>
                  <a:srgbClr val="002060"/>
                </a:solidFill>
              </a:rPr>
              <a:t> </a:t>
            </a:r>
            <a:r>
              <a:rPr lang="en-US" dirty="0" err="1">
                <a:solidFill>
                  <a:srgbClr val="002060"/>
                </a:solidFill>
              </a:rPr>
              <a:t>pojedinačnih</a:t>
            </a:r>
            <a:r>
              <a:rPr lang="en-US" dirty="0">
                <a:solidFill>
                  <a:srgbClr val="002060"/>
                </a:solidFill>
              </a:rPr>
              <a:t> </a:t>
            </a:r>
            <a:r>
              <a:rPr lang="en-US" dirty="0" err="1">
                <a:solidFill>
                  <a:srgbClr val="002060"/>
                </a:solidFill>
              </a:rPr>
              <a:t>polja</a:t>
            </a:r>
            <a:r>
              <a:rPr lang="en-US" dirty="0">
                <a:solidFill>
                  <a:srgbClr val="002060"/>
                </a:solidFill>
              </a:rPr>
              <a:t> </a:t>
            </a:r>
            <a:r>
              <a:rPr lang="en-US" dirty="0" err="1">
                <a:solidFill>
                  <a:srgbClr val="002060"/>
                </a:solidFill>
              </a:rPr>
              <a:t>koja</a:t>
            </a:r>
            <a:r>
              <a:rPr lang="en-US" dirty="0">
                <a:solidFill>
                  <a:srgbClr val="002060"/>
                </a:solidFill>
              </a:rPr>
              <a:t> </a:t>
            </a:r>
            <a:r>
              <a:rPr lang="en-US" dirty="0" err="1">
                <a:solidFill>
                  <a:srgbClr val="002060"/>
                </a:solidFill>
              </a:rPr>
              <a:t>prikupljaju</a:t>
            </a:r>
            <a:r>
              <a:rPr lang="en-US" dirty="0">
                <a:solidFill>
                  <a:srgbClr val="002060"/>
                </a:solidFill>
              </a:rPr>
              <a:t> </a:t>
            </a:r>
            <a:r>
              <a:rPr lang="en-US" dirty="0" err="1">
                <a:solidFill>
                  <a:srgbClr val="002060"/>
                </a:solidFill>
              </a:rPr>
              <a:t>informacije</a:t>
            </a:r>
            <a:r>
              <a:rPr lang="en-US" dirty="0">
                <a:solidFill>
                  <a:srgbClr val="002060"/>
                </a:solidFill>
              </a:rPr>
              <a:t> </a:t>
            </a:r>
            <a:r>
              <a:rPr lang="en-US" dirty="0" err="1">
                <a:solidFill>
                  <a:srgbClr val="002060"/>
                </a:solidFill>
              </a:rPr>
              <a:t>širom</a:t>
            </a:r>
            <a:r>
              <a:rPr lang="en-US" dirty="0">
                <a:solidFill>
                  <a:srgbClr val="002060"/>
                </a:solidFill>
              </a:rPr>
              <a:t> </a:t>
            </a:r>
            <a:r>
              <a:rPr lang="en-US" dirty="0" err="1">
                <a:solidFill>
                  <a:srgbClr val="002060"/>
                </a:solidFill>
              </a:rPr>
              <a:t>vašeg</a:t>
            </a:r>
            <a:r>
              <a:rPr lang="en-US" dirty="0">
                <a:solidFill>
                  <a:srgbClr val="002060"/>
                </a:solidFill>
              </a:rPr>
              <a:t> </a:t>
            </a:r>
            <a:r>
              <a:rPr lang="en-US" dirty="0" err="1">
                <a:solidFill>
                  <a:srgbClr val="002060"/>
                </a:solidFill>
              </a:rPr>
              <a:t>dokumenta</a:t>
            </a:r>
            <a:r>
              <a:rPr lang="en-US" dirty="0">
                <a:solidFill>
                  <a:srgbClr val="002060"/>
                </a:solidFill>
              </a:rPr>
              <a:t>.</a:t>
            </a:r>
          </a:p>
        </p:txBody>
      </p:sp>
      <p:pic>
        <p:nvPicPr>
          <p:cNvPr id="10" name="Picture 9"/>
          <p:cNvPicPr>
            <a:picLocks noChangeAspect="1"/>
          </p:cNvPicPr>
          <p:nvPr/>
        </p:nvPicPr>
        <p:blipFill>
          <a:blip r:embed="rId3"/>
          <a:stretch>
            <a:fillRect/>
          </a:stretch>
        </p:blipFill>
        <p:spPr>
          <a:xfrm>
            <a:off x="3043646" y="2770502"/>
            <a:ext cx="5839097" cy="3649436"/>
          </a:xfrm>
          <a:prstGeom prst="rect">
            <a:avLst/>
          </a:prstGeom>
          <a:ln>
            <a:noFill/>
          </a:ln>
          <a:effectLst>
            <a:outerShdw blurRad="292100" dist="139700" dir="2700000" algn="tl" rotWithShape="0">
              <a:srgbClr val="333333">
                <a:alpha val="65000"/>
              </a:srgbClr>
            </a:outerShdw>
          </a:effectLst>
        </p:spPr>
      </p:pic>
      <p:sp>
        <p:nvSpPr>
          <p:cNvPr id="11" name="Down Arrow 10"/>
          <p:cNvSpPr/>
          <p:nvPr/>
        </p:nvSpPr>
        <p:spPr>
          <a:xfrm>
            <a:off x="222069" y="0"/>
            <a:ext cx="522514" cy="67012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27017" y="940526"/>
            <a:ext cx="11129554" cy="3788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383280" y="6466114"/>
            <a:ext cx="5590903" cy="369332"/>
          </a:xfrm>
          <a:prstGeom prst="rect">
            <a:avLst/>
          </a:prstGeom>
          <a:noFill/>
        </p:spPr>
        <p:txBody>
          <a:bodyPr wrap="square" rtlCol="0">
            <a:spAutoFit/>
          </a:bodyPr>
          <a:lstStyle/>
          <a:p>
            <a:pPr algn="ctr"/>
            <a:r>
              <a:rPr lang="sr-Latn-ME" b="1" dirty="0" smtClean="0">
                <a:solidFill>
                  <a:srgbClr val="FFC000"/>
                </a:solidFill>
              </a:rPr>
              <a:t>INFORMATIKA</a:t>
            </a:r>
            <a:endParaRPr lang="en-US" b="1" dirty="0">
              <a:solidFill>
                <a:srgbClr val="FFC000"/>
              </a:solidFill>
            </a:endParaRPr>
          </a:p>
        </p:txBody>
      </p:sp>
    </p:spTree>
    <p:extLst>
      <p:ext uri="{BB962C8B-B14F-4D97-AF65-F5344CB8AC3E}">
        <p14:creationId xmlns:p14="http://schemas.microsoft.com/office/powerpoint/2010/main" val="153491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hidden="1">
            <a:extLst>
              <a:ext uri="{FF2B5EF4-FFF2-40B4-BE49-F238E27FC236}">
                <a16:creationId xmlns:a16="http://schemas.microsoft.com/office/drawing/2014/main" id="{64BD0A42-B011-4DBF-B5CD-6718A97E3C70}"/>
              </a:ext>
            </a:extLst>
          </p:cNvPr>
          <p:cNvSpPr>
            <a:spLocks noGrp="1"/>
          </p:cNvSpPr>
          <p:nvPr>
            <p:ph type="title"/>
          </p:nvPr>
        </p:nvSpPr>
        <p:spPr/>
        <p:txBody>
          <a:bodyPr/>
          <a:lstStyle/>
          <a:p>
            <a:r>
              <a:rPr lang="en-US" dirty="0"/>
              <a:t>Slide 3</a:t>
            </a:r>
          </a:p>
        </p:txBody>
      </p:sp>
      <p:sp>
        <p:nvSpPr>
          <p:cNvPr id="9" name="TextBox 8"/>
          <p:cNvSpPr txBox="1"/>
          <p:nvPr/>
        </p:nvSpPr>
        <p:spPr>
          <a:xfrm>
            <a:off x="1097280" y="1554479"/>
            <a:ext cx="10685417" cy="3693319"/>
          </a:xfrm>
          <a:prstGeom prst="rect">
            <a:avLst/>
          </a:prstGeom>
          <a:noFill/>
        </p:spPr>
        <p:txBody>
          <a:bodyPr wrap="square" rtlCol="0">
            <a:spAutoFit/>
          </a:bodyPr>
          <a:lstStyle/>
          <a:p>
            <a:pPr algn="just"/>
            <a:r>
              <a:rPr lang="en-US" dirty="0" err="1">
                <a:solidFill>
                  <a:srgbClr val="002060"/>
                </a:solidFill>
              </a:rPr>
              <a:t>Polja</a:t>
            </a:r>
            <a:r>
              <a:rPr lang="en-US" dirty="0">
                <a:solidFill>
                  <a:srgbClr val="002060"/>
                </a:solidFill>
              </a:rPr>
              <a:t> se </a:t>
            </a:r>
            <a:r>
              <a:rPr lang="sr-Latn-ME" dirty="0" smtClean="0">
                <a:solidFill>
                  <a:srgbClr val="002060"/>
                </a:solidFill>
              </a:rPr>
              <a:t>dodaju</a:t>
            </a:r>
            <a:r>
              <a:rPr lang="en-US" dirty="0" smtClean="0">
                <a:solidFill>
                  <a:srgbClr val="002060"/>
                </a:solidFill>
              </a:rPr>
              <a:t> </a:t>
            </a:r>
            <a:r>
              <a:rPr lang="en-US" dirty="0">
                <a:solidFill>
                  <a:srgbClr val="002060"/>
                </a:solidFill>
              </a:rPr>
              <a:t>u </a:t>
            </a:r>
            <a:r>
              <a:rPr lang="en-US" dirty="0" err="1">
                <a:solidFill>
                  <a:srgbClr val="002060"/>
                </a:solidFill>
              </a:rPr>
              <a:t>dokument</a:t>
            </a:r>
            <a:r>
              <a:rPr lang="en-US" dirty="0">
                <a:solidFill>
                  <a:srgbClr val="002060"/>
                </a:solidFill>
              </a:rPr>
              <a:t> </a:t>
            </a:r>
            <a:r>
              <a:rPr lang="en-US" dirty="0" err="1">
                <a:solidFill>
                  <a:srgbClr val="002060"/>
                </a:solidFill>
              </a:rPr>
              <a:t>na</a:t>
            </a:r>
            <a:r>
              <a:rPr lang="en-US" dirty="0">
                <a:solidFill>
                  <a:srgbClr val="002060"/>
                </a:solidFill>
              </a:rPr>
              <a:t> </a:t>
            </a:r>
            <a:r>
              <a:rPr lang="en-US" dirty="0" err="1">
                <a:solidFill>
                  <a:srgbClr val="002060"/>
                </a:solidFill>
              </a:rPr>
              <a:t>razne</a:t>
            </a:r>
            <a:r>
              <a:rPr lang="en-US" dirty="0">
                <a:solidFill>
                  <a:srgbClr val="002060"/>
                </a:solidFill>
              </a:rPr>
              <a:t> </a:t>
            </a:r>
            <a:r>
              <a:rPr lang="en-US" dirty="0" err="1">
                <a:solidFill>
                  <a:srgbClr val="002060"/>
                </a:solidFill>
              </a:rPr>
              <a:t>načine</a:t>
            </a:r>
            <a:r>
              <a:rPr lang="en-US" dirty="0">
                <a:solidFill>
                  <a:srgbClr val="002060"/>
                </a:solidFill>
              </a:rPr>
              <a:t>. </a:t>
            </a:r>
            <a:endParaRPr lang="sr-Latn-ME" dirty="0" smtClean="0">
              <a:solidFill>
                <a:srgbClr val="002060"/>
              </a:solidFill>
            </a:endParaRPr>
          </a:p>
          <a:p>
            <a:pPr algn="just"/>
            <a:r>
              <a:rPr lang="en-US" dirty="0" err="1" smtClean="0">
                <a:solidFill>
                  <a:srgbClr val="002060"/>
                </a:solidFill>
              </a:rPr>
              <a:t>Neke</a:t>
            </a:r>
            <a:r>
              <a:rPr lang="en-US" dirty="0">
                <a:solidFill>
                  <a:srgbClr val="002060"/>
                </a:solidFill>
              </a:rPr>
              <a:t> </a:t>
            </a:r>
            <a:r>
              <a:rPr lang="en-US" dirty="0">
                <a:solidFill>
                  <a:srgbClr val="002060"/>
                </a:solidFill>
                <a:hlinkClick r:id="rId3"/>
              </a:rPr>
              <a:t>Word Ribbon</a:t>
            </a:r>
            <a:r>
              <a:rPr lang="en-US" dirty="0">
                <a:solidFill>
                  <a:srgbClr val="002060"/>
                </a:solidFill>
              </a:rPr>
              <a:t> </a:t>
            </a:r>
            <a:r>
              <a:rPr lang="en-US" dirty="0" err="1">
                <a:solidFill>
                  <a:srgbClr val="002060"/>
                </a:solidFill>
              </a:rPr>
              <a:t>ili</a:t>
            </a:r>
            <a:r>
              <a:rPr lang="en-US" dirty="0">
                <a:solidFill>
                  <a:srgbClr val="002060"/>
                </a:solidFill>
              </a:rPr>
              <a:t> </a:t>
            </a:r>
            <a:r>
              <a:rPr lang="en-US" dirty="0">
                <a:solidFill>
                  <a:srgbClr val="002060"/>
                </a:solidFill>
                <a:hlinkClick r:id="rId4"/>
              </a:rPr>
              <a:t>Quick Access Toolbar</a:t>
            </a:r>
            <a:r>
              <a:rPr lang="en-US" dirty="0">
                <a:solidFill>
                  <a:srgbClr val="002060"/>
                </a:solidFill>
              </a:rPr>
              <a:t> </a:t>
            </a:r>
            <a:r>
              <a:rPr lang="en-US" dirty="0" err="1">
                <a:solidFill>
                  <a:srgbClr val="002060"/>
                </a:solidFill>
              </a:rPr>
              <a:t>komande</a:t>
            </a:r>
            <a:r>
              <a:rPr lang="en-US" dirty="0">
                <a:solidFill>
                  <a:srgbClr val="002060"/>
                </a:solidFill>
              </a:rPr>
              <a:t>, </a:t>
            </a:r>
            <a:r>
              <a:rPr lang="en-US" dirty="0" err="1">
                <a:solidFill>
                  <a:srgbClr val="002060"/>
                </a:solidFill>
              </a:rPr>
              <a:t>kao</a:t>
            </a:r>
            <a:r>
              <a:rPr lang="en-US" dirty="0">
                <a:solidFill>
                  <a:srgbClr val="002060"/>
                </a:solidFill>
              </a:rPr>
              <a:t> </a:t>
            </a:r>
            <a:r>
              <a:rPr lang="en-US" dirty="0" err="1">
                <a:solidFill>
                  <a:srgbClr val="002060"/>
                </a:solidFill>
              </a:rPr>
              <a:t>što</a:t>
            </a:r>
            <a:r>
              <a:rPr lang="en-US" dirty="0">
                <a:solidFill>
                  <a:srgbClr val="002060"/>
                </a:solidFill>
              </a:rPr>
              <a:t> </a:t>
            </a:r>
            <a:r>
              <a:rPr lang="en-US" dirty="0" err="1">
                <a:solidFill>
                  <a:srgbClr val="002060"/>
                </a:solidFill>
              </a:rPr>
              <a:t>su</a:t>
            </a:r>
            <a:r>
              <a:rPr lang="en-US" dirty="0">
                <a:solidFill>
                  <a:srgbClr val="002060"/>
                </a:solidFill>
              </a:rPr>
              <a:t> </a:t>
            </a:r>
            <a:r>
              <a:rPr lang="en-US" dirty="0">
                <a:solidFill>
                  <a:srgbClr val="002060"/>
                </a:solidFill>
                <a:hlinkClick r:id="rId5"/>
              </a:rPr>
              <a:t>Page Number</a:t>
            </a:r>
            <a:r>
              <a:rPr lang="en-US" dirty="0">
                <a:solidFill>
                  <a:srgbClr val="002060"/>
                </a:solidFill>
              </a:rPr>
              <a:t> </a:t>
            </a:r>
            <a:r>
              <a:rPr lang="en-US" dirty="0" err="1">
                <a:solidFill>
                  <a:srgbClr val="002060"/>
                </a:solidFill>
              </a:rPr>
              <a:t>ili</a:t>
            </a:r>
            <a:r>
              <a:rPr lang="en-US" dirty="0">
                <a:solidFill>
                  <a:srgbClr val="002060"/>
                </a:solidFill>
              </a:rPr>
              <a:t> </a:t>
            </a:r>
            <a:r>
              <a:rPr lang="en-US" dirty="0" err="1">
                <a:solidFill>
                  <a:srgbClr val="002060"/>
                </a:solidFill>
              </a:rPr>
              <a:t>stavke</a:t>
            </a:r>
            <a:r>
              <a:rPr lang="en-US" dirty="0">
                <a:solidFill>
                  <a:srgbClr val="002060"/>
                </a:solidFill>
              </a:rPr>
              <a:t> </a:t>
            </a:r>
            <a:r>
              <a:rPr lang="en-US" dirty="0" err="1">
                <a:solidFill>
                  <a:srgbClr val="002060"/>
                </a:solidFill>
              </a:rPr>
              <a:t>galerije</a:t>
            </a:r>
            <a:r>
              <a:rPr lang="en-US" dirty="0">
                <a:solidFill>
                  <a:srgbClr val="002060"/>
                </a:solidFill>
              </a:rPr>
              <a:t> u </a:t>
            </a:r>
            <a:r>
              <a:rPr lang="en-US" dirty="0">
                <a:solidFill>
                  <a:srgbClr val="002060"/>
                </a:solidFill>
                <a:hlinkClick r:id="rId6"/>
              </a:rPr>
              <a:t>Table Of Contents</a:t>
            </a:r>
            <a:r>
              <a:rPr lang="en-US" dirty="0">
                <a:solidFill>
                  <a:srgbClr val="002060"/>
                </a:solidFill>
              </a:rPr>
              <a:t>, </a:t>
            </a:r>
            <a:r>
              <a:rPr lang="en-US" dirty="0" err="1">
                <a:solidFill>
                  <a:srgbClr val="002060"/>
                </a:solidFill>
              </a:rPr>
              <a:t>kreiraju</a:t>
            </a:r>
            <a:r>
              <a:rPr lang="en-US" dirty="0">
                <a:solidFill>
                  <a:srgbClr val="002060"/>
                </a:solidFill>
              </a:rPr>
              <a:t> </a:t>
            </a:r>
            <a:r>
              <a:rPr lang="en-US" dirty="0" err="1">
                <a:solidFill>
                  <a:srgbClr val="002060"/>
                </a:solidFill>
              </a:rPr>
              <a:t>polja</a:t>
            </a:r>
            <a:r>
              <a:rPr lang="en-US" dirty="0">
                <a:solidFill>
                  <a:srgbClr val="002060"/>
                </a:solidFill>
              </a:rPr>
              <a:t> </a:t>
            </a:r>
            <a:r>
              <a:rPr lang="en-US" dirty="0" err="1">
                <a:solidFill>
                  <a:srgbClr val="002060"/>
                </a:solidFill>
              </a:rPr>
              <a:t>na</a:t>
            </a:r>
            <a:r>
              <a:rPr lang="en-US" dirty="0">
                <a:solidFill>
                  <a:srgbClr val="002060"/>
                </a:solidFill>
              </a:rPr>
              <a:t> </a:t>
            </a:r>
            <a:r>
              <a:rPr lang="sr-Latn-ME" dirty="0" smtClean="0">
                <a:solidFill>
                  <a:srgbClr val="002060"/>
                </a:solidFill>
              </a:rPr>
              <a:t>trenutnoj</a:t>
            </a:r>
            <a:r>
              <a:rPr lang="en-US" dirty="0" smtClean="0">
                <a:solidFill>
                  <a:srgbClr val="002060"/>
                </a:solidFill>
              </a:rPr>
              <a:t> </a:t>
            </a:r>
            <a:r>
              <a:rPr lang="en-US" dirty="0" err="1">
                <a:solidFill>
                  <a:srgbClr val="002060"/>
                </a:solidFill>
              </a:rPr>
              <a:t>poziciji</a:t>
            </a:r>
            <a:r>
              <a:rPr lang="en-US" dirty="0">
                <a:solidFill>
                  <a:srgbClr val="002060"/>
                </a:solidFill>
              </a:rPr>
              <a:t> </a:t>
            </a:r>
            <a:r>
              <a:rPr lang="en-US" dirty="0" err="1" smtClean="0">
                <a:solidFill>
                  <a:srgbClr val="002060"/>
                </a:solidFill>
              </a:rPr>
              <a:t>kursora</a:t>
            </a:r>
            <a:r>
              <a:rPr lang="sr-Latn-ME" dirty="0" smtClean="0">
                <a:solidFill>
                  <a:srgbClr val="002060"/>
                </a:solidFill>
              </a:rPr>
              <a:t> miša</a:t>
            </a:r>
            <a:r>
              <a:rPr lang="en-US" dirty="0" smtClean="0">
                <a:solidFill>
                  <a:srgbClr val="002060"/>
                </a:solidFill>
              </a:rPr>
              <a:t>. </a:t>
            </a:r>
            <a:endParaRPr lang="sr-Latn-ME" dirty="0" smtClean="0">
              <a:solidFill>
                <a:srgbClr val="002060"/>
              </a:solidFill>
            </a:endParaRPr>
          </a:p>
          <a:p>
            <a:pPr algn="just"/>
            <a:r>
              <a:rPr lang="en-US" dirty="0" err="1" smtClean="0">
                <a:solidFill>
                  <a:srgbClr val="002060"/>
                </a:solidFill>
              </a:rPr>
              <a:t>Druge</a:t>
            </a:r>
            <a:r>
              <a:rPr lang="en-US" dirty="0" smtClean="0">
                <a:solidFill>
                  <a:srgbClr val="002060"/>
                </a:solidFill>
              </a:rPr>
              <a:t> </a:t>
            </a:r>
            <a:r>
              <a:rPr lang="en-US" dirty="0" err="1">
                <a:solidFill>
                  <a:srgbClr val="002060"/>
                </a:solidFill>
              </a:rPr>
              <a:t>metode</a:t>
            </a:r>
            <a:r>
              <a:rPr lang="en-US" dirty="0">
                <a:solidFill>
                  <a:srgbClr val="002060"/>
                </a:solidFill>
              </a:rPr>
              <a:t> </a:t>
            </a:r>
            <a:r>
              <a:rPr lang="en-US" dirty="0" err="1">
                <a:solidFill>
                  <a:srgbClr val="002060"/>
                </a:solidFill>
              </a:rPr>
              <a:t>koje</a:t>
            </a:r>
            <a:r>
              <a:rPr lang="en-US" dirty="0">
                <a:solidFill>
                  <a:srgbClr val="002060"/>
                </a:solidFill>
              </a:rPr>
              <a:t> </a:t>
            </a:r>
            <a:r>
              <a:rPr lang="en-US" dirty="0" err="1">
                <a:solidFill>
                  <a:srgbClr val="002060"/>
                </a:solidFill>
              </a:rPr>
              <a:t>upravljaju</a:t>
            </a:r>
            <a:r>
              <a:rPr lang="en-US" dirty="0">
                <a:solidFill>
                  <a:srgbClr val="002060"/>
                </a:solidFill>
              </a:rPr>
              <a:t> </a:t>
            </a:r>
            <a:r>
              <a:rPr lang="en-US" dirty="0" err="1">
                <a:solidFill>
                  <a:srgbClr val="002060"/>
                </a:solidFill>
              </a:rPr>
              <a:t>mnogim</a:t>
            </a:r>
            <a:r>
              <a:rPr lang="en-US" dirty="0">
                <a:solidFill>
                  <a:srgbClr val="002060"/>
                </a:solidFill>
              </a:rPr>
              <a:t> </a:t>
            </a:r>
            <a:r>
              <a:rPr lang="en-US" dirty="0" err="1">
                <a:solidFill>
                  <a:srgbClr val="002060"/>
                </a:solidFill>
              </a:rPr>
              <a:t>drugim</a:t>
            </a:r>
            <a:r>
              <a:rPr lang="en-US" dirty="0">
                <a:solidFill>
                  <a:srgbClr val="002060"/>
                </a:solidFill>
              </a:rPr>
              <a:t> </a:t>
            </a:r>
            <a:r>
              <a:rPr lang="en-US" dirty="0" err="1">
                <a:solidFill>
                  <a:srgbClr val="002060"/>
                </a:solidFill>
              </a:rPr>
              <a:t>vrstama</a:t>
            </a:r>
            <a:r>
              <a:rPr lang="en-US" dirty="0">
                <a:solidFill>
                  <a:srgbClr val="002060"/>
                </a:solidFill>
              </a:rPr>
              <a:t> </a:t>
            </a:r>
            <a:r>
              <a:rPr lang="en-US" dirty="0" err="1">
                <a:solidFill>
                  <a:srgbClr val="002060"/>
                </a:solidFill>
              </a:rPr>
              <a:t>polja</a:t>
            </a:r>
            <a:r>
              <a:rPr lang="en-US" dirty="0">
                <a:solidFill>
                  <a:srgbClr val="002060"/>
                </a:solidFill>
              </a:rPr>
              <a:t> </a:t>
            </a:r>
            <a:r>
              <a:rPr lang="en-US" dirty="0" err="1">
                <a:solidFill>
                  <a:srgbClr val="002060"/>
                </a:solidFill>
              </a:rPr>
              <a:t>koriste</a:t>
            </a:r>
            <a:r>
              <a:rPr lang="en-US" dirty="0">
                <a:solidFill>
                  <a:srgbClr val="002060"/>
                </a:solidFill>
              </a:rPr>
              <a:t> </a:t>
            </a:r>
            <a:r>
              <a:rPr lang="sr-Latn-ME" dirty="0" smtClean="0">
                <a:solidFill>
                  <a:srgbClr val="002060"/>
                </a:solidFill>
              </a:rPr>
              <a:t>„</a:t>
            </a:r>
            <a:r>
              <a:rPr lang="en-US" dirty="0" smtClean="0">
                <a:solidFill>
                  <a:srgbClr val="002060"/>
                </a:solidFill>
              </a:rPr>
              <a:t>Field dialog</a:t>
            </a:r>
            <a:r>
              <a:rPr lang="sr-Latn-ME" dirty="0" smtClean="0">
                <a:solidFill>
                  <a:srgbClr val="002060"/>
                </a:solidFill>
              </a:rPr>
              <a:t>“</a:t>
            </a:r>
            <a:r>
              <a:rPr lang="en-US" dirty="0" smtClean="0">
                <a:solidFill>
                  <a:srgbClr val="002060"/>
                </a:solidFill>
              </a:rPr>
              <a:t>. </a:t>
            </a:r>
            <a:r>
              <a:rPr lang="en-US" dirty="0" err="1">
                <a:solidFill>
                  <a:srgbClr val="002060"/>
                </a:solidFill>
              </a:rPr>
              <a:t>Hajde</a:t>
            </a:r>
            <a:r>
              <a:rPr lang="en-US" dirty="0">
                <a:solidFill>
                  <a:srgbClr val="002060"/>
                </a:solidFill>
              </a:rPr>
              <a:t> da </a:t>
            </a:r>
            <a:r>
              <a:rPr lang="sr-Latn-ME" dirty="0" smtClean="0">
                <a:solidFill>
                  <a:srgbClr val="002060"/>
                </a:solidFill>
              </a:rPr>
              <a:t>dodamo</a:t>
            </a:r>
            <a:r>
              <a:rPr lang="en-US" dirty="0" smtClean="0">
                <a:solidFill>
                  <a:srgbClr val="002060"/>
                </a:solidFill>
              </a:rPr>
              <a:t> </a:t>
            </a:r>
            <a:r>
              <a:rPr lang="en-US" dirty="0" err="1">
                <a:solidFill>
                  <a:srgbClr val="002060"/>
                </a:solidFill>
              </a:rPr>
              <a:t>polje</a:t>
            </a:r>
            <a:r>
              <a:rPr lang="en-US" dirty="0">
                <a:solidFill>
                  <a:srgbClr val="002060"/>
                </a:solidFill>
              </a:rPr>
              <a:t> </a:t>
            </a:r>
            <a:r>
              <a:rPr lang="en-US" dirty="0" err="1">
                <a:solidFill>
                  <a:srgbClr val="002060"/>
                </a:solidFill>
              </a:rPr>
              <a:t>korišćenjem</a:t>
            </a:r>
            <a:r>
              <a:rPr lang="en-US" dirty="0">
                <a:solidFill>
                  <a:srgbClr val="002060"/>
                </a:solidFill>
              </a:rPr>
              <a:t> </a:t>
            </a:r>
            <a:r>
              <a:rPr lang="en-US" dirty="0" err="1">
                <a:solidFill>
                  <a:srgbClr val="002060"/>
                </a:solidFill>
              </a:rPr>
              <a:t>dijaloga</a:t>
            </a:r>
            <a:r>
              <a:rPr lang="en-US" dirty="0">
                <a:solidFill>
                  <a:srgbClr val="002060"/>
                </a:solidFill>
              </a:rPr>
              <a:t>. Na </a:t>
            </a:r>
            <a:r>
              <a:rPr lang="sr-Latn-ME" dirty="0" smtClean="0">
                <a:solidFill>
                  <a:srgbClr val="002060"/>
                </a:solidFill>
                <a:hlinkClick r:id="rId7"/>
              </a:rPr>
              <a:t>“</a:t>
            </a:r>
            <a:r>
              <a:rPr lang="en-US" dirty="0" smtClean="0">
                <a:solidFill>
                  <a:srgbClr val="002060"/>
                </a:solidFill>
                <a:hlinkClick r:id="rId7"/>
              </a:rPr>
              <a:t>Ribbon</a:t>
            </a:r>
            <a:r>
              <a:rPr lang="sr-Latn-ME" dirty="0" smtClean="0">
                <a:solidFill>
                  <a:srgbClr val="002060"/>
                </a:solidFill>
                <a:hlinkClick r:id="rId7"/>
              </a:rPr>
              <a:t>“</a:t>
            </a:r>
            <a:r>
              <a:rPr lang="en-US" dirty="0">
                <a:solidFill>
                  <a:srgbClr val="002060"/>
                </a:solidFill>
                <a:hlinkClick r:id="rId7"/>
              </a:rPr>
              <a:t> </a:t>
            </a:r>
            <a:r>
              <a:rPr lang="en-US" dirty="0">
                <a:solidFill>
                  <a:srgbClr val="002060"/>
                </a:solidFill>
              </a:rPr>
              <a:t>Insert tab‑u u Text </a:t>
            </a:r>
            <a:r>
              <a:rPr lang="en-US" dirty="0" err="1">
                <a:solidFill>
                  <a:srgbClr val="002060"/>
                </a:solidFill>
              </a:rPr>
              <a:t>grupi</a:t>
            </a:r>
            <a:r>
              <a:rPr lang="en-US" dirty="0">
                <a:solidFill>
                  <a:srgbClr val="002060"/>
                </a:solidFill>
              </a:rPr>
              <a:t> </a:t>
            </a:r>
            <a:r>
              <a:rPr lang="en-US" dirty="0" err="1">
                <a:solidFill>
                  <a:srgbClr val="002060"/>
                </a:solidFill>
              </a:rPr>
              <a:t>kliknite</a:t>
            </a:r>
            <a:r>
              <a:rPr lang="en-US" dirty="0">
                <a:solidFill>
                  <a:srgbClr val="002060"/>
                </a:solidFill>
              </a:rPr>
              <a:t> </a:t>
            </a:r>
            <a:r>
              <a:rPr lang="en-US" dirty="0" err="1">
                <a:solidFill>
                  <a:srgbClr val="002060"/>
                </a:solidFill>
              </a:rPr>
              <a:t>na</a:t>
            </a:r>
            <a:r>
              <a:rPr lang="en-US" dirty="0">
                <a:solidFill>
                  <a:srgbClr val="002060"/>
                </a:solidFill>
              </a:rPr>
              <a:t> </a:t>
            </a:r>
            <a:r>
              <a:rPr lang="sr-Latn-ME" dirty="0" smtClean="0">
                <a:solidFill>
                  <a:srgbClr val="002060"/>
                </a:solidFill>
              </a:rPr>
              <a:t>„</a:t>
            </a:r>
            <a:r>
              <a:rPr lang="en-US" dirty="0" smtClean="0">
                <a:solidFill>
                  <a:srgbClr val="002060"/>
                </a:solidFill>
              </a:rPr>
              <a:t>Quick Parts</a:t>
            </a:r>
            <a:r>
              <a:rPr lang="sr-Latn-ME" dirty="0" smtClean="0">
                <a:solidFill>
                  <a:srgbClr val="002060"/>
                </a:solidFill>
              </a:rPr>
              <a:t>“</a:t>
            </a:r>
            <a:r>
              <a:rPr lang="en-US" dirty="0" smtClean="0">
                <a:solidFill>
                  <a:srgbClr val="002060"/>
                </a:solidFill>
              </a:rPr>
              <a:t>, </a:t>
            </a:r>
            <a:r>
              <a:rPr lang="en-US" dirty="0">
                <a:solidFill>
                  <a:srgbClr val="002060"/>
                </a:solidFill>
              </a:rPr>
              <a:t>a </a:t>
            </a:r>
            <a:r>
              <a:rPr lang="en-US" dirty="0" err="1">
                <a:solidFill>
                  <a:srgbClr val="002060"/>
                </a:solidFill>
              </a:rPr>
              <a:t>nakon</a:t>
            </a:r>
            <a:r>
              <a:rPr lang="en-US" dirty="0">
                <a:solidFill>
                  <a:srgbClr val="002060"/>
                </a:solidFill>
              </a:rPr>
              <a:t> toga </a:t>
            </a:r>
            <a:r>
              <a:rPr lang="en-US" dirty="0" err="1">
                <a:solidFill>
                  <a:srgbClr val="002060"/>
                </a:solidFill>
              </a:rPr>
              <a:t>na</a:t>
            </a:r>
            <a:r>
              <a:rPr lang="en-US" dirty="0">
                <a:solidFill>
                  <a:srgbClr val="002060"/>
                </a:solidFill>
              </a:rPr>
              <a:t> </a:t>
            </a:r>
            <a:r>
              <a:rPr lang="sr-Latn-ME" dirty="0" smtClean="0">
                <a:solidFill>
                  <a:srgbClr val="002060"/>
                </a:solidFill>
              </a:rPr>
              <a:t>„</a:t>
            </a:r>
            <a:r>
              <a:rPr lang="en-US" dirty="0" smtClean="0">
                <a:solidFill>
                  <a:srgbClr val="002060"/>
                </a:solidFill>
              </a:rPr>
              <a:t>Field</a:t>
            </a:r>
            <a:r>
              <a:rPr lang="sr-Latn-ME" dirty="0" smtClean="0">
                <a:solidFill>
                  <a:srgbClr val="002060"/>
                </a:solidFill>
              </a:rPr>
              <a:t>“</a:t>
            </a:r>
            <a:r>
              <a:rPr lang="en-US" dirty="0" smtClean="0">
                <a:solidFill>
                  <a:srgbClr val="002060"/>
                </a:solidFill>
              </a:rPr>
              <a:t>. </a:t>
            </a:r>
            <a:endParaRPr lang="sr-Latn-ME" dirty="0" smtClean="0">
              <a:solidFill>
                <a:srgbClr val="002060"/>
              </a:solidFill>
            </a:endParaRPr>
          </a:p>
          <a:p>
            <a:pPr algn="just"/>
            <a:endParaRPr lang="sr-Latn-ME" dirty="0">
              <a:solidFill>
                <a:srgbClr val="002060"/>
              </a:solidFill>
            </a:endParaRPr>
          </a:p>
          <a:p>
            <a:pPr algn="just"/>
            <a:r>
              <a:rPr lang="en-US" dirty="0" err="1" smtClean="0">
                <a:solidFill>
                  <a:srgbClr val="002060"/>
                </a:solidFill>
              </a:rPr>
              <a:t>Ako</a:t>
            </a:r>
            <a:r>
              <a:rPr lang="en-US" dirty="0" smtClean="0">
                <a:solidFill>
                  <a:srgbClr val="002060"/>
                </a:solidFill>
              </a:rPr>
              <a:t> </a:t>
            </a:r>
            <a:r>
              <a:rPr lang="en-US" dirty="0" err="1">
                <a:solidFill>
                  <a:srgbClr val="002060"/>
                </a:solidFill>
              </a:rPr>
              <a:t>znate</a:t>
            </a:r>
            <a:r>
              <a:rPr lang="en-US" dirty="0">
                <a:solidFill>
                  <a:srgbClr val="002060"/>
                </a:solidFill>
              </a:rPr>
              <a:t> </a:t>
            </a:r>
            <a:r>
              <a:rPr lang="en-US" dirty="0" err="1">
                <a:solidFill>
                  <a:srgbClr val="002060"/>
                </a:solidFill>
              </a:rPr>
              <a:t>ime</a:t>
            </a:r>
            <a:r>
              <a:rPr lang="en-US" dirty="0">
                <a:solidFill>
                  <a:srgbClr val="002060"/>
                </a:solidFill>
              </a:rPr>
              <a:t> </a:t>
            </a:r>
            <a:r>
              <a:rPr lang="en-US" dirty="0" err="1">
                <a:solidFill>
                  <a:srgbClr val="002060"/>
                </a:solidFill>
              </a:rPr>
              <a:t>polja</a:t>
            </a:r>
            <a:r>
              <a:rPr lang="en-US" dirty="0">
                <a:solidFill>
                  <a:srgbClr val="002060"/>
                </a:solidFill>
              </a:rPr>
              <a:t> </a:t>
            </a:r>
            <a:r>
              <a:rPr lang="en-US" dirty="0" err="1">
                <a:solidFill>
                  <a:srgbClr val="002060"/>
                </a:solidFill>
              </a:rPr>
              <a:t>koje</a:t>
            </a:r>
            <a:r>
              <a:rPr lang="en-US" dirty="0">
                <a:solidFill>
                  <a:srgbClr val="002060"/>
                </a:solidFill>
              </a:rPr>
              <a:t> </a:t>
            </a:r>
            <a:r>
              <a:rPr lang="en-US" dirty="0" err="1">
                <a:solidFill>
                  <a:srgbClr val="002060"/>
                </a:solidFill>
              </a:rPr>
              <a:t>želite</a:t>
            </a:r>
            <a:r>
              <a:rPr lang="en-US" dirty="0">
                <a:solidFill>
                  <a:srgbClr val="002060"/>
                </a:solidFill>
              </a:rPr>
              <a:t> da </a:t>
            </a:r>
            <a:r>
              <a:rPr lang="en-US" dirty="0" err="1">
                <a:solidFill>
                  <a:srgbClr val="002060"/>
                </a:solidFill>
              </a:rPr>
              <a:t>umetnete</a:t>
            </a:r>
            <a:r>
              <a:rPr lang="en-US" dirty="0">
                <a:solidFill>
                  <a:srgbClr val="002060"/>
                </a:solidFill>
              </a:rPr>
              <a:t>, u </a:t>
            </a:r>
            <a:r>
              <a:rPr lang="en-US" b="1" dirty="0">
                <a:solidFill>
                  <a:srgbClr val="002060"/>
                </a:solidFill>
              </a:rPr>
              <a:t>Field</a:t>
            </a:r>
            <a:r>
              <a:rPr lang="en-US" dirty="0">
                <a:solidFill>
                  <a:srgbClr val="002060"/>
                </a:solidFill>
              </a:rPr>
              <a:t> </a:t>
            </a:r>
            <a:r>
              <a:rPr lang="en-US" dirty="0" err="1">
                <a:solidFill>
                  <a:srgbClr val="002060"/>
                </a:solidFill>
              </a:rPr>
              <a:t>dijalogu</a:t>
            </a:r>
            <a:r>
              <a:rPr lang="en-US" dirty="0">
                <a:solidFill>
                  <a:srgbClr val="002060"/>
                </a:solidFill>
              </a:rPr>
              <a:t> </a:t>
            </a:r>
            <a:r>
              <a:rPr lang="en-US" dirty="0" err="1">
                <a:solidFill>
                  <a:srgbClr val="002060"/>
                </a:solidFill>
              </a:rPr>
              <a:t>kliknite</a:t>
            </a:r>
            <a:r>
              <a:rPr lang="en-US" dirty="0">
                <a:solidFill>
                  <a:srgbClr val="002060"/>
                </a:solidFill>
              </a:rPr>
              <a:t> </a:t>
            </a:r>
            <a:r>
              <a:rPr lang="en-US" dirty="0" err="1">
                <a:solidFill>
                  <a:srgbClr val="002060"/>
                </a:solidFill>
              </a:rPr>
              <a:t>na</a:t>
            </a:r>
            <a:r>
              <a:rPr lang="en-US" dirty="0">
                <a:solidFill>
                  <a:srgbClr val="002060"/>
                </a:solidFill>
              </a:rPr>
              <a:t> </a:t>
            </a:r>
            <a:r>
              <a:rPr lang="en-US" b="1" dirty="0">
                <a:solidFill>
                  <a:srgbClr val="002060"/>
                </a:solidFill>
              </a:rPr>
              <a:t>Field Names </a:t>
            </a:r>
            <a:r>
              <a:rPr lang="en-US" dirty="0" err="1">
                <a:solidFill>
                  <a:srgbClr val="002060"/>
                </a:solidFill>
              </a:rPr>
              <a:t>listu</a:t>
            </a:r>
            <a:r>
              <a:rPr lang="en-US" dirty="0">
                <a:solidFill>
                  <a:srgbClr val="002060"/>
                </a:solidFill>
              </a:rPr>
              <a:t>. Da </a:t>
            </a:r>
            <a:r>
              <a:rPr lang="en-US" dirty="0" err="1">
                <a:solidFill>
                  <a:srgbClr val="002060"/>
                </a:solidFill>
              </a:rPr>
              <a:t>biste</a:t>
            </a:r>
            <a:r>
              <a:rPr lang="en-US" dirty="0">
                <a:solidFill>
                  <a:srgbClr val="002060"/>
                </a:solidFill>
              </a:rPr>
              <a:t> </a:t>
            </a:r>
            <a:r>
              <a:rPr lang="en-US" dirty="0" err="1">
                <a:solidFill>
                  <a:srgbClr val="002060"/>
                </a:solidFill>
              </a:rPr>
              <a:t>prikazali</a:t>
            </a:r>
            <a:r>
              <a:rPr lang="en-US" dirty="0">
                <a:solidFill>
                  <a:srgbClr val="002060"/>
                </a:solidFill>
              </a:rPr>
              <a:t> u </a:t>
            </a:r>
            <a:r>
              <a:rPr lang="en-US" dirty="0" err="1">
                <a:solidFill>
                  <a:srgbClr val="002060"/>
                </a:solidFill>
              </a:rPr>
              <a:t>listi</a:t>
            </a:r>
            <a:r>
              <a:rPr lang="en-US" dirty="0">
                <a:solidFill>
                  <a:srgbClr val="002060"/>
                </a:solidFill>
              </a:rPr>
              <a:t> </a:t>
            </a:r>
            <a:r>
              <a:rPr lang="en-US" dirty="0" err="1">
                <a:solidFill>
                  <a:srgbClr val="002060"/>
                </a:solidFill>
              </a:rPr>
              <a:t>samo</a:t>
            </a:r>
            <a:r>
              <a:rPr lang="en-US" dirty="0">
                <a:solidFill>
                  <a:srgbClr val="002060"/>
                </a:solidFill>
              </a:rPr>
              <a:t> </a:t>
            </a:r>
            <a:r>
              <a:rPr lang="en-US" dirty="0" err="1">
                <a:solidFill>
                  <a:srgbClr val="002060"/>
                </a:solidFill>
              </a:rPr>
              <a:t>polja</a:t>
            </a:r>
            <a:r>
              <a:rPr lang="en-US" dirty="0">
                <a:solidFill>
                  <a:srgbClr val="002060"/>
                </a:solidFill>
              </a:rPr>
              <a:t> </a:t>
            </a:r>
            <a:r>
              <a:rPr lang="en-US" dirty="0" err="1">
                <a:solidFill>
                  <a:srgbClr val="002060"/>
                </a:solidFill>
              </a:rPr>
              <a:t>koja</a:t>
            </a:r>
            <a:r>
              <a:rPr lang="en-US" dirty="0">
                <a:solidFill>
                  <a:srgbClr val="002060"/>
                </a:solidFill>
              </a:rPr>
              <a:t> </a:t>
            </a:r>
            <a:r>
              <a:rPr lang="en-US" dirty="0" err="1">
                <a:solidFill>
                  <a:srgbClr val="002060"/>
                </a:solidFill>
              </a:rPr>
              <a:t>su</a:t>
            </a:r>
            <a:r>
              <a:rPr lang="en-US" dirty="0">
                <a:solidFill>
                  <a:srgbClr val="002060"/>
                </a:solidFill>
              </a:rPr>
              <a:t> </a:t>
            </a:r>
            <a:r>
              <a:rPr lang="en-US" dirty="0" err="1">
                <a:solidFill>
                  <a:srgbClr val="002060"/>
                </a:solidFill>
              </a:rPr>
              <a:t>pridružena</a:t>
            </a:r>
            <a:r>
              <a:rPr lang="en-US" dirty="0">
                <a:solidFill>
                  <a:srgbClr val="002060"/>
                </a:solidFill>
              </a:rPr>
              <a:t> </a:t>
            </a:r>
            <a:r>
              <a:rPr lang="en-US" dirty="0" err="1">
                <a:solidFill>
                  <a:srgbClr val="002060"/>
                </a:solidFill>
              </a:rPr>
              <a:t>specifičnom</a:t>
            </a:r>
            <a:r>
              <a:rPr lang="en-US" dirty="0">
                <a:solidFill>
                  <a:srgbClr val="002060"/>
                </a:solidFill>
              </a:rPr>
              <a:t> </a:t>
            </a:r>
            <a:r>
              <a:rPr lang="en-US" dirty="0" err="1">
                <a:solidFill>
                  <a:srgbClr val="002060"/>
                </a:solidFill>
              </a:rPr>
              <a:t>tipu</a:t>
            </a:r>
            <a:r>
              <a:rPr lang="en-US" dirty="0">
                <a:solidFill>
                  <a:srgbClr val="002060"/>
                </a:solidFill>
              </a:rPr>
              <a:t> </a:t>
            </a:r>
            <a:r>
              <a:rPr lang="en-US" dirty="0" err="1">
                <a:solidFill>
                  <a:srgbClr val="002060"/>
                </a:solidFill>
              </a:rPr>
              <a:t>informacija</a:t>
            </a:r>
            <a:r>
              <a:rPr lang="en-US" dirty="0">
                <a:solidFill>
                  <a:srgbClr val="002060"/>
                </a:solidFill>
              </a:rPr>
              <a:t>, </a:t>
            </a:r>
            <a:r>
              <a:rPr lang="en-US" dirty="0" err="1">
                <a:solidFill>
                  <a:srgbClr val="002060"/>
                </a:solidFill>
              </a:rPr>
              <a:t>prvo</a:t>
            </a:r>
            <a:r>
              <a:rPr lang="en-US" dirty="0">
                <a:solidFill>
                  <a:srgbClr val="002060"/>
                </a:solidFill>
              </a:rPr>
              <a:t> </a:t>
            </a:r>
            <a:r>
              <a:rPr lang="en-US" dirty="0" err="1">
                <a:solidFill>
                  <a:srgbClr val="002060"/>
                </a:solidFill>
              </a:rPr>
              <a:t>odaberite</a:t>
            </a:r>
            <a:r>
              <a:rPr lang="en-US" dirty="0">
                <a:solidFill>
                  <a:srgbClr val="002060"/>
                </a:solidFill>
              </a:rPr>
              <a:t> </a:t>
            </a:r>
            <a:r>
              <a:rPr lang="en-US" dirty="0" err="1">
                <a:solidFill>
                  <a:srgbClr val="002060"/>
                </a:solidFill>
              </a:rPr>
              <a:t>stavku</a:t>
            </a:r>
            <a:r>
              <a:rPr lang="en-US" dirty="0">
                <a:solidFill>
                  <a:srgbClr val="002060"/>
                </a:solidFill>
              </a:rPr>
              <a:t> u </a:t>
            </a:r>
            <a:r>
              <a:rPr lang="en-US" b="1" dirty="0">
                <a:solidFill>
                  <a:srgbClr val="002060"/>
                </a:solidFill>
              </a:rPr>
              <a:t>Categories</a:t>
            </a:r>
            <a:r>
              <a:rPr lang="en-US" dirty="0">
                <a:solidFill>
                  <a:srgbClr val="002060"/>
                </a:solidFill>
              </a:rPr>
              <a:t> </a:t>
            </a:r>
            <a:r>
              <a:rPr lang="en-US" dirty="0" err="1">
                <a:solidFill>
                  <a:srgbClr val="002060"/>
                </a:solidFill>
              </a:rPr>
              <a:t>padajućoj</a:t>
            </a:r>
            <a:r>
              <a:rPr lang="en-US" dirty="0">
                <a:solidFill>
                  <a:srgbClr val="002060"/>
                </a:solidFill>
              </a:rPr>
              <a:t> </a:t>
            </a:r>
            <a:r>
              <a:rPr lang="en-US" dirty="0" err="1">
                <a:solidFill>
                  <a:srgbClr val="002060"/>
                </a:solidFill>
              </a:rPr>
              <a:t>listi</a:t>
            </a:r>
            <a:r>
              <a:rPr lang="en-US" dirty="0" smtClean="0">
                <a:solidFill>
                  <a:srgbClr val="002060"/>
                </a:solidFill>
              </a:rPr>
              <a:t>.</a:t>
            </a:r>
            <a:endParaRPr lang="sr-Latn-ME" dirty="0" smtClean="0">
              <a:solidFill>
                <a:srgbClr val="002060"/>
              </a:solidFill>
            </a:endParaRPr>
          </a:p>
          <a:p>
            <a:pPr algn="just"/>
            <a:endParaRPr lang="sr-Latn-ME" dirty="0" smtClean="0">
              <a:solidFill>
                <a:srgbClr val="002060"/>
              </a:solidFill>
            </a:endParaRPr>
          </a:p>
          <a:p>
            <a:pPr algn="just"/>
            <a:r>
              <a:rPr lang="en-US" dirty="0">
                <a:solidFill>
                  <a:srgbClr val="002060"/>
                </a:solidFill>
              </a:rPr>
              <a:t>Da </a:t>
            </a:r>
            <a:r>
              <a:rPr lang="en-US" dirty="0" err="1">
                <a:solidFill>
                  <a:srgbClr val="002060"/>
                </a:solidFill>
              </a:rPr>
              <a:t>biste</a:t>
            </a:r>
            <a:r>
              <a:rPr lang="en-US" dirty="0">
                <a:solidFill>
                  <a:srgbClr val="002060"/>
                </a:solidFill>
              </a:rPr>
              <a:t> </a:t>
            </a:r>
            <a:r>
              <a:rPr lang="en-US" dirty="0" smtClean="0">
                <a:solidFill>
                  <a:srgbClr val="002060"/>
                </a:solidFill>
              </a:rPr>
              <a:t>prom</a:t>
            </a:r>
            <a:r>
              <a:rPr lang="sr-Latn-ME" dirty="0" smtClean="0">
                <a:solidFill>
                  <a:srgbClr val="002060"/>
                </a:solidFill>
              </a:rPr>
              <a:t>ij</a:t>
            </a:r>
            <a:r>
              <a:rPr lang="en-US" dirty="0" err="1" smtClean="0">
                <a:solidFill>
                  <a:srgbClr val="002060"/>
                </a:solidFill>
              </a:rPr>
              <a:t>enili</a:t>
            </a:r>
            <a:r>
              <a:rPr lang="en-US" dirty="0" smtClean="0">
                <a:solidFill>
                  <a:srgbClr val="002060"/>
                </a:solidFill>
              </a:rPr>
              <a:t> </a:t>
            </a:r>
            <a:r>
              <a:rPr lang="en-US" dirty="0" err="1">
                <a:solidFill>
                  <a:srgbClr val="002060"/>
                </a:solidFill>
              </a:rPr>
              <a:t>polje</a:t>
            </a:r>
            <a:r>
              <a:rPr lang="en-US" dirty="0">
                <a:solidFill>
                  <a:srgbClr val="002060"/>
                </a:solidFill>
              </a:rPr>
              <a:t>, </a:t>
            </a:r>
            <a:r>
              <a:rPr lang="en-US" dirty="0" err="1">
                <a:solidFill>
                  <a:srgbClr val="002060"/>
                </a:solidFill>
              </a:rPr>
              <a:t>npr</a:t>
            </a:r>
            <a:r>
              <a:rPr lang="en-US" dirty="0">
                <a:solidFill>
                  <a:srgbClr val="002060"/>
                </a:solidFill>
              </a:rPr>
              <a:t>. format </a:t>
            </a:r>
            <a:r>
              <a:rPr lang="en-US" dirty="0" err="1">
                <a:solidFill>
                  <a:srgbClr val="002060"/>
                </a:solidFill>
              </a:rPr>
              <a:t>datuma</a:t>
            </a:r>
            <a:r>
              <a:rPr lang="en-US" dirty="0">
                <a:solidFill>
                  <a:srgbClr val="002060"/>
                </a:solidFill>
              </a:rPr>
              <a:t>, </a:t>
            </a:r>
            <a:r>
              <a:rPr lang="en-US" dirty="0" err="1">
                <a:solidFill>
                  <a:srgbClr val="002060"/>
                </a:solidFill>
              </a:rPr>
              <a:t>kliknite</a:t>
            </a:r>
            <a:r>
              <a:rPr lang="en-US" dirty="0">
                <a:solidFill>
                  <a:srgbClr val="002060"/>
                </a:solidFill>
              </a:rPr>
              <a:t> </a:t>
            </a:r>
            <a:r>
              <a:rPr lang="en-US" dirty="0" err="1">
                <a:solidFill>
                  <a:srgbClr val="002060"/>
                </a:solidFill>
              </a:rPr>
              <a:t>desnim</a:t>
            </a:r>
            <a:r>
              <a:rPr lang="en-US" dirty="0">
                <a:solidFill>
                  <a:srgbClr val="002060"/>
                </a:solidFill>
              </a:rPr>
              <a:t> </a:t>
            </a:r>
            <a:r>
              <a:rPr lang="en-US" dirty="0" err="1">
                <a:solidFill>
                  <a:srgbClr val="002060"/>
                </a:solidFill>
              </a:rPr>
              <a:t>tasterom</a:t>
            </a:r>
            <a:r>
              <a:rPr lang="en-US" dirty="0">
                <a:solidFill>
                  <a:srgbClr val="002060"/>
                </a:solidFill>
              </a:rPr>
              <a:t> </a:t>
            </a:r>
            <a:r>
              <a:rPr lang="en-US" dirty="0" err="1">
                <a:solidFill>
                  <a:srgbClr val="002060"/>
                </a:solidFill>
              </a:rPr>
              <a:t>nad</a:t>
            </a:r>
            <a:r>
              <a:rPr lang="en-US" dirty="0">
                <a:solidFill>
                  <a:srgbClr val="002060"/>
                </a:solidFill>
              </a:rPr>
              <a:t> </a:t>
            </a:r>
            <a:r>
              <a:rPr lang="en-US" dirty="0" err="1">
                <a:solidFill>
                  <a:srgbClr val="002060"/>
                </a:solidFill>
              </a:rPr>
              <a:t>rezultatom</a:t>
            </a:r>
            <a:r>
              <a:rPr lang="en-US" dirty="0">
                <a:solidFill>
                  <a:srgbClr val="002060"/>
                </a:solidFill>
              </a:rPr>
              <a:t> </a:t>
            </a:r>
            <a:r>
              <a:rPr lang="en-US" dirty="0" err="1">
                <a:solidFill>
                  <a:srgbClr val="002060"/>
                </a:solidFill>
              </a:rPr>
              <a:t>polja</a:t>
            </a:r>
            <a:r>
              <a:rPr lang="en-US" dirty="0">
                <a:solidFill>
                  <a:srgbClr val="002060"/>
                </a:solidFill>
              </a:rPr>
              <a:t> </a:t>
            </a:r>
            <a:r>
              <a:rPr lang="en-US" dirty="0" err="1">
                <a:solidFill>
                  <a:srgbClr val="002060"/>
                </a:solidFill>
              </a:rPr>
              <a:t>i</a:t>
            </a:r>
            <a:r>
              <a:rPr lang="en-US" dirty="0">
                <a:solidFill>
                  <a:srgbClr val="002060"/>
                </a:solidFill>
              </a:rPr>
              <a:t> </a:t>
            </a:r>
            <a:r>
              <a:rPr lang="en-US" dirty="0" err="1">
                <a:solidFill>
                  <a:srgbClr val="002060"/>
                </a:solidFill>
              </a:rPr>
              <a:t>nakon</a:t>
            </a:r>
            <a:r>
              <a:rPr lang="en-US" dirty="0">
                <a:solidFill>
                  <a:srgbClr val="002060"/>
                </a:solidFill>
              </a:rPr>
              <a:t> toga u </a:t>
            </a:r>
            <a:r>
              <a:rPr lang="en-US" dirty="0" err="1">
                <a:solidFill>
                  <a:srgbClr val="002060"/>
                </a:solidFill>
              </a:rPr>
              <a:t>kontekstnom</a:t>
            </a:r>
            <a:r>
              <a:rPr lang="en-US" dirty="0">
                <a:solidFill>
                  <a:srgbClr val="002060"/>
                </a:solidFill>
              </a:rPr>
              <a:t> </a:t>
            </a:r>
            <a:r>
              <a:rPr lang="en-US" dirty="0" err="1">
                <a:solidFill>
                  <a:srgbClr val="002060"/>
                </a:solidFill>
              </a:rPr>
              <a:t>meniju</a:t>
            </a:r>
            <a:r>
              <a:rPr lang="en-US" dirty="0">
                <a:solidFill>
                  <a:srgbClr val="002060"/>
                </a:solidFill>
              </a:rPr>
              <a:t> </a:t>
            </a:r>
            <a:r>
              <a:rPr lang="en-US" dirty="0" err="1">
                <a:solidFill>
                  <a:srgbClr val="002060"/>
                </a:solidFill>
              </a:rPr>
              <a:t>koji</a:t>
            </a:r>
            <a:r>
              <a:rPr lang="en-US" dirty="0">
                <a:solidFill>
                  <a:srgbClr val="002060"/>
                </a:solidFill>
              </a:rPr>
              <a:t> se </a:t>
            </a:r>
            <a:r>
              <a:rPr lang="en-US" dirty="0" err="1">
                <a:solidFill>
                  <a:srgbClr val="002060"/>
                </a:solidFill>
              </a:rPr>
              <a:t>pojavi</a:t>
            </a:r>
            <a:r>
              <a:rPr lang="en-US" dirty="0">
                <a:solidFill>
                  <a:srgbClr val="002060"/>
                </a:solidFill>
              </a:rPr>
              <a:t> </a:t>
            </a:r>
            <a:r>
              <a:rPr lang="en-US" dirty="0" err="1">
                <a:solidFill>
                  <a:srgbClr val="002060"/>
                </a:solidFill>
              </a:rPr>
              <a:t>kliknite</a:t>
            </a:r>
            <a:r>
              <a:rPr lang="en-US" dirty="0">
                <a:solidFill>
                  <a:srgbClr val="002060"/>
                </a:solidFill>
              </a:rPr>
              <a:t> </a:t>
            </a:r>
            <a:r>
              <a:rPr lang="en-US" dirty="0" err="1">
                <a:solidFill>
                  <a:srgbClr val="002060"/>
                </a:solidFill>
              </a:rPr>
              <a:t>na</a:t>
            </a:r>
            <a:r>
              <a:rPr lang="en-US" dirty="0">
                <a:solidFill>
                  <a:srgbClr val="002060"/>
                </a:solidFill>
              </a:rPr>
              <a:t> </a:t>
            </a:r>
            <a:r>
              <a:rPr lang="en-US" b="1" dirty="0">
                <a:solidFill>
                  <a:srgbClr val="002060"/>
                </a:solidFill>
              </a:rPr>
              <a:t>Edit Field</a:t>
            </a:r>
            <a:r>
              <a:rPr lang="en-US" dirty="0">
                <a:solidFill>
                  <a:srgbClr val="002060"/>
                </a:solidFill>
              </a:rPr>
              <a:t>. </a:t>
            </a:r>
            <a:r>
              <a:rPr lang="en-US" dirty="0" err="1">
                <a:solidFill>
                  <a:srgbClr val="002060"/>
                </a:solidFill>
              </a:rPr>
              <a:t>Otvoriće</a:t>
            </a:r>
            <a:r>
              <a:rPr lang="en-US" dirty="0">
                <a:solidFill>
                  <a:srgbClr val="002060"/>
                </a:solidFill>
              </a:rPr>
              <a:t> se </a:t>
            </a:r>
            <a:r>
              <a:rPr lang="en-US" dirty="0" err="1">
                <a:solidFill>
                  <a:srgbClr val="002060"/>
                </a:solidFill>
              </a:rPr>
              <a:t>dijalog</a:t>
            </a:r>
            <a:r>
              <a:rPr lang="en-US" dirty="0">
                <a:solidFill>
                  <a:srgbClr val="002060"/>
                </a:solidFill>
              </a:rPr>
              <a:t> </a:t>
            </a:r>
            <a:r>
              <a:rPr lang="en-US" dirty="0" err="1">
                <a:solidFill>
                  <a:srgbClr val="002060"/>
                </a:solidFill>
              </a:rPr>
              <a:t>polja</a:t>
            </a:r>
            <a:r>
              <a:rPr lang="en-US" dirty="0">
                <a:solidFill>
                  <a:srgbClr val="002060"/>
                </a:solidFill>
              </a:rPr>
              <a:t> s </a:t>
            </a:r>
            <a:r>
              <a:rPr lang="sr-Latn-ME" dirty="0" smtClean="0">
                <a:solidFill>
                  <a:srgbClr val="002060"/>
                </a:solidFill>
              </a:rPr>
              <a:t>trenutnim</a:t>
            </a:r>
            <a:r>
              <a:rPr lang="en-US" dirty="0" smtClean="0">
                <a:solidFill>
                  <a:srgbClr val="002060"/>
                </a:solidFill>
              </a:rPr>
              <a:t> </a:t>
            </a:r>
            <a:r>
              <a:rPr lang="en-US" dirty="0" err="1">
                <a:solidFill>
                  <a:srgbClr val="002060"/>
                </a:solidFill>
              </a:rPr>
              <a:t>podacima</a:t>
            </a:r>
            <a:r>
              <a:rPr lang="en-US" dirty="0">
                <a:solidFill>
                  <a:srgbClr val="002060"/>
                </a:solidFill>
              </a:rPr>
              <a:t>. </a:t>
            </a:r>
            <a:r>
              <a:rPr lang="en-US" dirty="0" err="1">
                <a:solidFill>
                  <a:srgbClr val="002060"/>
                </a:solidFill>
              </a:rPr>
              <a:t>Snalaženje</a:t>
            </a:r>
            <a:r>
              <a:rPr lang="en-US" dirty="0">
                <a:solidFill>
                  <a:srgbClr val="002060"/>
                </a:solidFill>
              </a:rPr>
              <a:t> </a:t>
            </a:r>
            <a:r>
              <a:rPr lang="en-US" dirty="0" err="1">
                <a:solidFill>
                  <a:srgbClr val="002060"/>
                </a:solidFill>
              </a:rPr>
              <a:t>olakšava</a:t>
            </a:r>
            <a:r>
              <a:rPr lang="en-US" dirty="0">
                <a:solidFill>
                  <a:srgbClr val="002060"/>
                </a:solidFill>
              </a:rPr>
              <a:t> Help </a:t>
            </a:r>
            <a:r>
              <a:rPr lang="en-US" dirty="0" err="1">
                <a:solidFill>
                  <a:srgbClr val="002060"/>
                </a:solidFill>
              </a:rPr>
              <a:t>ikona</a:t>
            </a:r>
            <a:r>
              <a:rPr lang="en-US" dirty="0">
                <a:solidFill>
                  <a:srgbClr val="002060"/>
                </a:solidFill>
              </a:rPr>
              <a:t> </a:t>
            </a:r>
            <a:r>
              <a:rPr lang="en-US" dirty="0" err="1">
                <a:solidFill>
                  <a:srgbClr val="002060"/>
                </a:solidFill>
              </a:rPr>
              <a:t>koja</a:t>
            </a:r>
            <a:r>
              <a:rPr lang="en-US" dirty="0">
                <a:solidFill>
                  <a:srgbClr val="002060"/>
                </a:solidFill>
              </a:rPr>
              <a:t> se </a:t>
            </a:r>
            <a:r>
              <a:rPr lang="en-US" dirty="0" err="1">
                <a:solidFill>
                  <a:srgbClr val="002060"/>
                </a:solidFill>
              </a:rPr>
              <a:t>nalazi</a:t>
            </a:r>
            <a:r>
              <a:rPr lang="en-US" dirty="0">
                <a:solidFill>
                  <a:srgbClr val="002060"/>
                </a:solidFill>
              </a:rPr>
              <a:t> u </a:t>
            </a:r>
            <a:r>
              <a:rPr lang="en-US" dirty="0" err="1">
                <a:solidFill>
                  <a:srgbClr val="002060"/>
                </a:solidFill>
              </a:rPr>
              <a:t>naslovnoj</a:t>
            </a:r>
            <a:r>
              <a:rPr lang="en-US" dirty="0">
                <a:solidFill>
                  <a:srgbClr val="002060"/>
                </a:solidFill>
              </a:rPr>
              <a:t> </a:t>
            </a:r>
            <a:r>
              <a:rPr lang="en-US" dirty="0" err="1">
                <a:solidFill>
                  <a:srgbClr val="002060"/>
                </a:solidFill>
              </a:rPr>
              <a:t>traci</a:t>
            </a:r>
            <a:r>
              <a:rPr lang="en-US" dirty="0">
                <a:solidFill>
                  <a:srgbClr val="002060"/>
                </a:solidFill>
              </a:rPr>
              <a:t> Field </a:t>
            </a:r>
            <a:r>
              <a:rPr lang="en-US" dirty="0" err="1">
                <a:solidFill>
                  <a:srgbClr val="002060"/>
                </a:solidFill>
              </a:rPr>
              <a:t>dijaloga</a:t>
            </a:r>
            <a:r>
              <a:rPr lang="en-US" dirty="0">
                <a:solidFill>
                  <a:srgbClr val="002060"/>
                </a:solidFill>
              </a:rPr>
              <a:t>. </a:t>
            </a:r>
            <a:r>
              <a:rPr lang="en-US" dirty="0" err="1">
                <a:solidFill>
                  <a:srgbClr val="002060"/>
                </a:solidFill>
              </a:rPr>
              <a:t>Tu</a:t>
            </a:r>
            <a:r>
              <a:rPr lang="en-US" dirty="0">
                <a:solidFill>
                  <a:srgbClr val="002060"/>
                </a:solidFill>
              </a:rPr>
              <a:t> </a:t>
            </a:r>
            <a:r>
              <a:rPr lang="en-US" dirty="0" err="1">
                <a:solidFill>
                  <a:srgbClr val="002060"/>
                </a:solidFill>
              </a:rPr>
              <a:t>ćete</a:t>
            </a:r>
            <a:r>
              <a:rPr lang="en-US" dirty="0">
                <a:solidFill>
                  <a:srgbClr val="002060"/>
                </a:solidFill>
              </a:rPr>
              <a:t> </a:t>
            </a:r>
            <a:r>
              <a:rPr lang="en-US" dirty="0" err="1">
                <a:solidFill>
                  <a:srgbClr val="002060"/>
                </a:solidFill>
              </a:rPr>
              <a:t>pronaći</a:t>
            </a:r>
            <a:r>
              <a:rPr lang="en-US" dirty="0">
                <a:solidFill>
                  <a:srgbClr val="002060"/>
                </a:solidFill>
              </a:rPr>
              <a:t> </a:t>
            </a:r>
            <a:r>
              <a:rPr lang="en-US" dirty="0" err="1">
                <a:solidFill>
                  <a:srgbClr val="002060"/>
                </a:solidFill>
              </a:rPr>
              <a:t>opise</a:t>
            </a:r>
            <a:r>
              <a:rPr lang="en-US" dirty="0">
                <a:solidFill>
                  <a:srgbClr val="002060"/>
                </a:solidFill>
              </a:rPr>
              <a:t> </a:t>
            </a:r>
            <a:r>
              <a:rPr lang="en-US" dirty="0" err="1">
                <a:solidFill>
                  <a:srgbClr val="002060"/>
                </a:solidFill>
              </a:rPr>
              <a:t>šta</a:t>
            </a:r>
            <a:r>
              <a:rPr lang="en-US" dirty="0">
                <a:solidFill>
                  <a:srgbClr val="002060"/>
                </a:solidFill>
              </a:rPr>
              <a:t> </a:t>
            </a:r>
            <a:r>
              <a:rPr lang="en-US" dirty="0" err="1">
                <a:solidFill>
                  <a:srgbClr val="002060"/>
                </a:solidFill>
              </a:rPr>
              <a:t>polje</a:t>
            </a:r>
            <a:r>
              <a:rPr lang="en-US" dirty="0">
                <a:solidFill>
                  <a:srgbClr val="002060"/>
                </a:solidFill>
              </a:rPr>
              <a:t> </a:t>
            </a:r>
            <a:r>
              <a:rPr lang="en-US" dirty="0" err="1">
                <a:solidFill>
                  <a:srgbClr val="002060"/>
                </a:solidFill>
              </a:rPr>
              <a:t>radi</a:t>
            </a:r>
            <a:r>
              <a:rPr lang="en-US" dirty="0">
                <a:solidFill>
                  <a:srgbClr val="002060"/>
                </a:solidFill>
              </a:rPr>
              <a:t>, </a:t>
            </a:r>
            <a:r>
              <a:rPr lang="en-US" dirty="0" err="1">
                <a:solidFill>
                  <a:srgbClr val="002060"/>
                </a:solidFill>
              </a:rPr>
              <a:t>kao</a:t>
            </a:r>
            <a:r>
              <a:rPr lang="en-US" dirty="0">
                <a:solidFill>
                  <a:srgbClr val="002060"/>
                </a:solidFill>
              </a:rPr>
              <a:t> </a:t>
            </a:r>
            <a:r>
              <a:rPr lang="en-US" dirty="0" err="1">
                <a:solidFill>
                  <a:srgbClr val="002060"/>
                </a:solidFill>
              </a:rPr>
              <a:t>i</a:t>
            </a:r>
            <a:r>
              <a:rPr lang="en-US" dirty="0">
                <a:solidFill>
                  <a:srgbClr val="002060"/>
                </a:solidFill>
              </a:rPr>
              <a:t> </a:t>
            </a:r>
            <a:r>
              <a:rPr lang="en-US" dirty="0" err="1">
                <a:solidFill>
                  <a:srgbClr val="002060"/>
                </a:solidFill>
              </a:rPr>
              <a:t>detalje</a:t>
            </a:r>
            <a:r>
              <a:rPr lang="en-US" dirty="0">
                <a:solidFill>
                  <a:srgbClr val="002060"/>
                </a:solidFill>
              </a:rPr>
              <a:t> o </a:t>
            </a:r>
            <a:r>
              <a:rPr lang="en-US" dirty="0" err="1">
                <a:solidFill>
                  <a:srgbClr val="002060"/>
                </a:solidFill>
              </a:rPr>
              <a:t>raspoloživim</a:t>
            </a:r>
            <a:r>
              <a:rPr lang="en-US" dirty="0">
                <a:solidFill>
                  <a:srgbClr val="002060"/>
                </a:solidFill>
              </a:rPr>
              <a:t> </a:t>
            </a:r>
            <a:r>
              <a:rPr lang="en-US" dirty="0" err="1">
                <a:solidFill>
                  <a:srgbClr val="002060"/>
                </a:solidFill>
              </a:rPr>
              <a:t>osobinama</a:t>
            </a:r>
            <a:r>
              <a:rPr lang="en-US" dirty="0">
                <a:solidFill>
                  <a:srgbClr val="002060"/>
                </a:solidFill>
              </a:rPr>
              <a:t> </a:t>
            </a:r>
            <a:r>
              <a:rPr lang="en-US" dirty="0" err="1">
                <a:solidFill>
                  <a:srgbClr val="002060"/>
                </a:solidFill>
              </a:rPr>
              <a:t>i</a:t>
            </a:r>
            <a:r>
              <a:rPr lang="en-US" dirty="0">
                <a:solidFill>
                  <a:srgbClr val="002060"/>
                </a:solidFill>
              </a:rPr>
              <a:t> </a:t>
            </a:r>
            <a:r>
              <a:rPr lang="en-US" dirty="0" err="1">
                <a:solidFill>
                  <a:srgbClr val="002060"/>
                </a:solidFill>
              </a:rPr>
              <a:t>opcijama</a:t>
            </a:r>
            <a:r>
              <a:rPr lang="en-US" dirty="0">
                <a:solidFill>
                  <a:srgbClr val="002060"/>
                </a:solidFill>
              </a:rPr>
              <a:t> </a:t>
            </a:r>
            <a:r>
              <a:rPr lang="en-US" dirty="0" err="1">
                <a:solidFill>
                  <a:srgbClr val="002060"/>
                </a:solidFill>
              </a:rPr>
              <a:t>polja</a:t>
            </a:r>
            <a:r>
              <a:rPr lang="en-US" dirty="0">
                <a:solidFill>
                  <a:srgbClr val="002060"/>
                </a:solidFill>
              </a:rPr>
              <a:t>. </a:t>
            </a:r>
          </a:p>
        </p:txBody>
      </p:sp>
      <p:sp>
        <p:nvSpPr>
          <p:cNvPr id="11" name="Down Arrow 10"/>
          <p:cNvSpPr/>
          <p:nvPr/>
        </p:nvSpPr>
        <p:spPr>
          <a:xfrm>
            <a:off x="222069" y="0"/>
            <a:ext cx="522514" cy="67012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27017" y="940526"/>
            <a:ext cx="11129554" cy="3788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042C824B-4279-4D47-92DD-71F5353FAA23}"/>
              </a:ext>
            </a:extLst>
          </p:cNvPr>
          <p:cNvSpPr txBox="1">
            <a:spLocks/>
          </p:cNvSpPr>
          <p:nvPr/>
        </p:nvSpPr>
        <p:spPr>
          <a:xfrm>
            <a:off x="731520" y="169574"/>
            <a:ext cx="10132702" cy="91464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r-Latn-ME" sz="4500" dirty="0" smtClean="0">
                <a:solidFill>
                  <a:srgbClr val="FFC000"/>
                </a:solidFill>
                <a:latin typeface="Impact" panose="020B0806030902050204" pitchFamily="34" charset="0"/>
                <a:cs typeface="Segoe UI" panose="020B0502040204020203" pitchFamily="34" charset="0"/>
              </a:rPr>
              <a:t>POLJA</a:t>
            </a:r>
            <a:endParaRPr lang="en-US" sz="4500" dirty="0">
              <a:solidFill>
                <a:srgbClr val="FFC000"/>
              </a:solidFill>
              <a:latin typeface="Impact" panose="020B0806030902050204" pitchFamily="34" charset="0"/>
              <a:cs typeface="Segoe UI" panose="020B0502040204020203" pitchFamily="34" charset="0"/>
            </a:endParaRPr>
          </a:p>
        </p:txBody>
      </p:sp>
      <p:sp>
        <p:nvSpPr>
          <p:cNvPr id="14" name="TextBox 13"/>
          <p:cNvSpPr txBox="1"/>
          <p:nvPr/>
        </p:nvSpPr>
        <p:spPr>
          <a:xfrm>
            <a:off x="3383280" y="6466114"/>
            <a:ext cx="5590903" cy="369332"/>
          </a:xfrm>
          <a:prstGeom prst="rect">
            <a:avLst/>
          </a:prstGeom>
          <a:noFill/>
        </p:spPr>
        <p:txBody>
          <a:bodyPr wrap="square" rtlCol="0">
            <a:spAutoFit/>
          </a:bodyPr>
          <a:lstStyle/>
          <a:p>
            <a:pPr algn="ctr"/>
            <a:r>
              <a:rPr lang="sr-Latn-ME" b="1" dirty="0" smtClean="0">
                <a:solidFill>
                  <a:srgbClr val="FFC000"/>
                </a:solidFill>
              </a:rPr>
              <a:t>INFORMATIKA</a:t>
            </a:r>
            <a:endParaRPr lang="en-US" b="1" dirty="0">
              <a:solidFill>
                <a:srgbClr val="FFC000"/>
              </a:solidFill>
            </a:endParaRPr>
          </a:p>
        </p:txBody>
      </p:sp>
    </p:spTree>
    <p:extLst>
      <p:ext uri="{BB962C8B-B14F-4D97-AF65-F5344CB8AC3E}">
        <p14:creationId xmlns:p14="http://schemas.microsoft.com/office/powerpoint/2010/main" val="2127580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35127EDA-5861-47AB-8729-620CFC7DAC07}"/>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6641431" y="816337"/>
            <a:ext cx="5225327" cy="5225327"/>
          </a:xfrm>
          <a:prstGeom prst="rect">
            <a:avLst/>
          </a:prstGeom>
        </p:spPr>
      </p:pic>
      <p:pic>
        <p:nvPicPr>
          <p:cNvPr id="8" name="Picture 7"/>
          <p:cNvPicPr>
            <a:picLocks noChangeAspect="1"/>
          </p:cNvPicPr>
          <p:nvPr/>
        </p:nvPicPr>
        <p:blipFill>
          <a:blip r:embed="rId6"/>
          <a:stretch>
            <a:fillRect/>
          </a:stretch>
        </p:blipFill>
        <p:spPr>
          <a:xfrm>
            <a:off x="1030097" y="1743799"/>
            <a:ext cx="4911907" cy="3729538"/>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7"/>
          <a:stretch>
            <a:fillRect/>
          </a:stretch>
        </p:blipFill>
        <p:spPr>
          <a:xfrm>
            <a:off x="6355917" y="1305342"/>
            <a:ext cx="5044450" cy="4925641"/>
          </a:xfrm>
          <a:prstGeom prst="rect">
            <a:avLst/>
          </a:prstGeom>
          <a:ln>
            <a:noFill/>
          </a:ln>
          <a:effectLst>
            <a:outerShdw blurRad="292100" dist="139700" dir="2700000" algn="tl" rotWithShape="0">
              <a:srgbClr val="333333">
                <a:alpha val="65000"/>
              </a:srgbClr>
            </a:outerShdw>
          </a:effectLst>
        </p:spPr>
      </p:pic>
      <p:sp>
        <p:nvSpPr>
          <p:cNvPr id="11" name="Down Arrow 10"/>
          <p:cNvSpPr/>
          <p:nvPr/>
        </p:nvSpPr>
        <p:spPr>
          <a:xfrm>
            <a:off x="222069" y="0"/>
            <a:ext cx="522514" cy="67012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27017" y="940526"/>
            <a:ext cx="11129554" cy="3788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042C824B-4279-4D47-92DD-71F5353FAA23}"/>
              </a:ext>
            </a:extLst>
          </p:cNvPr>
          <p:cNvSpPr>
            <a:spLocks noGrp="1"/>
          </p:cNvSpPr>
          <p:nvPr>
            <p:ph type="title"/>
          </p:nvPr>
        </p:nvSpPr>
        <p:spPr>
          <a:xfrm>
            <a:off x="731520" y="169574"/>
            <a:ext cx="10132702" cy="914644"/>
          </a:xfrm>
        </p:spPr>
        <p:txBody>
          <a:bodyPr>
            <a:normAutofit/>
          </a:bodyPr>
          <a:lstStyle/>
          <a:p>
            <a:pPr algn="ctr"/>
            <a:r>
              <a:rPr lang="sr-Latn-ME" sz="4500" dirty="0" smtClean="0">
                <a:solidFill>
                  <a:srgbClr val="FFC000"/>
                </a:solidFill>
                <a:latin typeface="Impact" panose="020B0806030902050204" pitchFamily="34" charset="0"/>
                <a:cs typeface="Segoe UI" panose="020B0502040204020203" pitchFamily="34" charset="0"/>
              </a:rPr>
              <a:t>UMETANJE POLJA</a:t>
            </a:r>
            <a:endParaRPr lang="en-US" sz="4500" dirty="0">
              <a:solidFill>
                <a:srgbClr val="FFC000"/>
              </a:solidFill>
              <a:latin typeface="Impact" panose="020B0806030902050204" pitchFamily="34" charset="0"/>
              <a:cs typeface="Segoe UI" panose="020B0502040204020203" pitchFamily="34" charset="0"/>
            </a:endParaRPr>
          </a:p>
        </p:txBody>
      </p:sp>
      <p:sp>
        <p:nvSpPr>
          <p:cNvPr id="14" name="TextBox 13"/>
          <p:cNvSpPr txBox="1"/>
          <p:nvPr/>
        </p:nvSpPr>
        <p:spPr>
          <a:xfrm>
            <a:off x="3383280" y="6466114"/>
            <a:ext cx="5590903" cy="369332"/>
          </a:xfrm>
          <a:prstGeom prst="rect">
            <a:avLst/>
          </a:prstGeom>
          <a:noFill/>
        </p:spPr>
        <p:txBody>
          <a:bodyPr wrap="square" rtlCol="0">
            <a:spAutoFit/>
          </a:bodyPr>
          <a:lstStyle/>
          <a:p>
            <a:pPr algn="ctr"/>
            <a:r>
              <a:rPr lang="sr-Latn-ME" b="1" dirty="0" smtClean="0">
                <a:solidFill>
                  <a:srgbClr val="FFC000"/>
                </a:solidFill>
              </a:rPr>
              <a:t>INFORMATIKA</a:t>
            </a:r>
            <a:endParaRPr lang="en-US" b="1" dirty="0">
              <a:solidFill>
                <a:srgbClr val="FFC000"/>
              </a:solidFill>
            </a:endParaRPr>
          </a:p>
        </p:txBody>
      </p:sp>
    </p:spTree>
    <p:extLst>
      <p:ext uri="{BB962C8B-B14F-4D97-AF65-F5344CB8AC3E}">
        <p14:creationId xmlns:p14="http://schemas.microsoft.com/office/powerpoint/2010/main" val="381659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320041" y="982364"/>
            <a:ext cx="2659472" cy="2659472"/>
          </a:xfrm>
          <a:prstGeom prst="rect">
            <a:avLst/>
          </a:prstGeom>
        </p:spPr>
      </p:pic>
      <p:cxnSp>
        <p:nvCxnSpPr>
          <p:cNvPr id="16" name="Straight Connector 15">
            <a:extLst>
              <a:ext uri="{FF2B5EF4-FFF2-40B4-BE49-F238E27FC236}">
                <a16:creationId xmlns:a16="http://schemas.microsoft.com/office/drawing/2014/main" id="{DFDA47BC-3069-47F5-8257-24B3B1F76A0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2927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3290143" y="983211"/>
            <a:ext cx="2646677" cy="2646677"/>
          </a:xfrm>
          <a:prstGeom prst="rect">
            <a:avLst/>
          </a:prstGeom>
        </p:spPr>
      </p:pic>
      <p:cxnSp>
        <p:nvCxnSpPr>
          <p:cNvPr id="20" name="Straight Connector 19">
            <a:extLst>
              <a:ext uri="{FF2B5EF4-FFF2-40B4-BE49-F238E27FC236}">
                <a16:creationId xmlns:a16="http://schemas.microsoft.com/office/drawing/2014/main" id="{942B920A-73AD-402A-8EEF-B88E1A9398B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768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6256859" y="982364"/>
            <a:ext cx="2648371" cy="2648371"/>
          </a:xfrm>
          <a:prstGeom prst="rect">
            <a:avLst/>
          </a:prstGeom>
        </p:spPr>
      </p:pic>
      <p:cxnSp>
        <p:nvCxnSpPr>
          <p:cNvPr id="22" name="Straight Connector 21">
            <a:extLst>
              <a:ext uri="{FF2B5EF4-FFF2-40B4-BE49-F238E27FC236}">
                <a16:creationId xmlns:a16="http://schemas.microsoft.com/office/drawing/2014/main" id="{00C9EB70-BC82-414A-BF8D-AD7FC672761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6609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p:blipFill>
        <p:spPr>
          <a:xfrm>
            <a:off x="9225269" y="1004677"/>
            <a:ext cx="2648372" cy="2648372"/>
          </a:xfrm>
          <a:prstGeom prst="rect">
            <a:avLst/>
          </a:prstGeom>
        </p:spPr>
      </p:pic>
      <p:sp>
        <p:nvSpPr>
          <p:cNvPr id="18" name="Rectangle 17">
            <a:extLst>
              <a:ext uri="{FF2B5EF4-FFF2-40B4-BE49-F238E27FC236}">
                <a16:creationId xmlns:a16="http://schemas.microsoft.com/office/drawing/2014/main" id="{7AE95D8F-9825-4222-8846-E3461598CC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 name="Straight Connector 23">
            <a:extLst>
              <a:ext uri="{FF2B5EF4-FFF2-40B4-BE49-F238E27FC236}">
                <a16:creationId xmlns:a16="http://schemas.microsoft.com/office/drawing/2014/main" id="{3217665F-0036-444A-8D4A-33AF36A36A4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209800" y="4898571"/>
            <a:ext cx="7772400" cy="1015663"/>
          </a:xfrm>
          <a:prstGeom prst="rect">
            <a:avLst/>
          </a:prstGeom>
          <a:noFill/>
        </p:spPr>
        <p:txBody>
          <a:bodyPr wrap="square" rtlCol="0">
            <a:spAutoFit/>
          </a:bodyPr>
          <a:lstStyle/>
          <a:p>
            <a:pPr algn="ctr"/>
            <a:r>
              <a:rPr lang="sr-Latn-ME" sz="6000" dirty="0" smtClean="0">
                <a:solidFill>
                  <a:schemeClr val="bg1"/>
                </a:solidFill>
                <a:latin typeface="Impact" panose="020B0806030902050204" pitchFamily="34" charset="0"/>
              </a:rPr>
              <a:t>HVALA NA PAŽNJI</a:t>
            </a:r>
            <a:endParaRPr lang="en-US" sz="6000" dirty="0">
              <a:solidFill>
                <a:schemeClr val="bg1"/>
              </a:solidFill>
              <a:latin typeface="Impact" panose="020B0806030902050204" pitchFamily="34" charset="0"/>
            </a:endParaRPr>
          </a:p>
        </p:txBody>
      </p:sp>
      <p:sp>
        <p:nvSpPr>
          <p:cNvPr id="15" name="TextBox 14"/>
          <p:cNvSpPr txBox="1"/>
          <p:nvPr/>
        </p:nvSpPr>
        <p:spPr>
          <a:xfrm>
            <a:off x="3383280" y="6466114"/>
            <a:ext cx="5590903" cy="369332"/>
          </a:xfrm>
          <a:prstGeom prst="rect">
            <a:avLst/>
          </a:prstGeom>
          <a:noFill/>
        </p:spPr>
        <p:txBody>
          <a:bodyPr wrap="square" rtlCol="0">
            <a:spAutoFit/>
          </a:bodyPr>
          <a:lstStyle/>
          <a:p>
            <a:pPr algn="ctr"/>
            <a:r>
              <a:rPr lang="sr-Latn-ME" b="1" dirty="0" smtClean="0">
                <a:solidFill>
                  <a:srgbClr val="FFC000"/>
                </a:solidFill>
              </a:rPr>
              <a:t>INFORMATIKA</a:t>
            </a:r>
            <a:endParaRPr lang="en-US" b="1" dirty="0">
              <a:solidFill>
                <a:srgbClr val="FFC000"/>
              </a:solidFill>
            </a:endParaRPr>
          </a:p>
        </p:txBody>
      </p:sp>
    </p:spTree>
    <p:extLst>
      <p:ext uri="{BB962C8B-B14F-4D97-AF65-F5344CB8AC3E}">
        <p14:creationId xmlns:p14="http://schemas.microsoft.com/office/powerpoint/2010/main" val="2372968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44781794_Research presentation_RVA_v3" id="{DF2794B4-2314-4F87-8639-5DCB9EEE28EE}" vid="{3B969E49-204F-4FF6-BD10-D26195B8D4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AB02E3-5ADF-4BF0-9C1B-35CDF3FE95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3C7D9E6-B0D9-433E-BD46-EB60F64F4DA8}">
  <ds:schemaRefs>
    <ds:schemaRef ds:uri="http://purl.org/dc/dcmitype/"/>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http://schemas.microsoft.com/office/infopath/2007/PartnerControls"/>
    <ds:schemaRef ds:uri="71af3243-3dd4-4a8d-8c0d-dd76da1f02a5"/>
    <ds:schemaRef ds:uri="http://www.w3.org/XML/1998/namespace"/>
  </ds:schemaRefs>
</ds:datastoreItem>
</file>

<file path=customXml/itemProps3.xml><?xml version="1.0" encoding="utf-8"?>
<ds:datastoreItem xmlns:ds="http://schemas.openxmlformats.org/officeDocument/2006/customXml" ds:itemID="{5CA875DA-F9FD-4F83-A049-3B1027B542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Research presentation</Template>
  <TotalTime>0</TotalTime>
  <Words>415</Words>
  <Application>Microsoft Office PowerPoint</Application>
  <PresentationFormat>Widescreen</PresentationFormat>
  <Paragraphs>40</Paragraphs>
  <Slides>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Impact</vt:lpstr>
      <vt:lpstr>Segoe UI</vt:lpstr>
      <vt:lpstr>Office Theme</vt:lpstr>
      <vt:lpstr>PowerPoint Presentation</vt:lpstr>
      <vt:lpstr>POLJA</vt:lpstr>
      <vt:lpstr>Slide 3</vt:lpstr>
      <vt:lpstr>UMETANJE POLJA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2019-09-03T09:12:08Z</dcterms:created>
  <dcterms:modified xsi:type="dcterms:W3CDTF">2019-09-11T09:09:24Z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