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8.wmf"/><Relationship Id="rId4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8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50FF44-2000-4FD0-9D67-EB483BE9A55B}" type="datetimeFigureOut">
              <a:rPr lang="en-US" smtClean="0"/>
              <a:pPr/>
              <a:t>24/04/2020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77794-71CC-4579-B5A7-14BF325C4E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50FF44-2000-4FD0-9D67-EB483BE9A55B}" type="datetimeFigureOut">
              <a:rPr lang="en-US" smtClean="0"/>
              <a:pPr/>
              <a:t>24/04/2020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77794-71CC-4579-B5A7-14BF325C4E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50FF44-2000-4FD0-9D67-EB483BE9A55B}" type="datetimeFigureOut">
              <a:rPr lang="en-US" smtClean="0"/>
              <a:pPr/>
              <a:t>24/04/2020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77794-71CC-4579-B5A7-14BF325C4E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50FF44-2000-4FD0-9D67-EB483BE9A55B}" type="datetimeFigureOut">
              <a:rPr lang="en-US" smtClean="0"/>
              <a:pPr/>
              <a:t>24/04/2020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77794-71CC-4579-B5A7-14BF325C4E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50FF44-2000-4FD0-9D67-EB483BE9A55B}" type="datetimeFigureOut">
              <a:rPr lang="en-US" smtClean="0"/>
              <a:pPr/>
              <a:t>24/04/2020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77794-71CC-4579-B5A7-14BF325C4E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50FF44-2000-4FD0-9D67-EB483BE9A55B}" type="datetimeFigureOut">
              <a:rPr lang="en-US" smtClean="0"/>
              <a:pPr/>
              <a:t>24/04/2020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77794-71CC-4579-B5A7-14BF325C4E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50FF44-2000-4FD0-9D67-EB483BE9A55B}" type="datetimeFigureOut">
              <a:rPr lang="en-US" smtClean="0"/>
              <a:pPr/>
              <a:t>24/04/2020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77794-71CC-4579-B5A7-14BF325C4E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50FF44-2000-4FD0-9D67-EB483BE9A55B}" type="datetimeFigureOut">
              <a:rPr lang="en-US" smtClean="0"/>
              <a:pPr/>
              <a:t>24/04/2020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77794-71CC-4579-B5A7-14BF325C4E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50FF44-2000-4FD0-9D67-EB483BE9A55B}" type="datetimeFigureOut">
              <a:rPr lang="en-US" smtClean="0"/>
              <a:pPr/>
              <a:t>24/04/2020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77794-71CC-4579-B5A7-14BF325C4E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50FF44-2000-4FD0-9D67-EB483BE9A55B}" type="datetimeFigureOut">
              <a:rPr lang="en-US" smtClean="0"/>
              <a:pPr/>
              <a:t>24/04/2020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77794-71CC-4579-B5A7-14BF325C4E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50FF44-2000-4FD0-9D67-EB483BE9A55B}" type="datetimeFigureOut">
              <a:rPr lang="en-US" smtClean="0"/>
              <a:pPr/>
              <a:t>24/04/2020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77794-71CC-4579-B5A7-14BF325C4E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150FF44-2000-4FD0-9D67-EB483BE9A55B}" type="datetimeFigureOut">
              <a:rPr lang="en-US" smtClean="0"/>
              <a:pPr/>
              <a:t>24/04/2020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9C77794-71CC-4579-B5A7-14BF325C4E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8.bin"/><Relationship Id="rId5" Type="http://schemas.openxmlformats.org/officeDocument/2006/relationships/oleObject" Target="../embeddings/oleObject27.bin"/><Relationship Id="rId4" Type="http://schemas.openxmlformats.org/officeDocument/2006/relationships/oleObject" Target="../embeddings/oleObject2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2.bin"/><Relationship Id="rId5" Type="http://schemas.openxmlformats.org/officeDocument/2006/relationships/oleObject" Target="../embeddings/oleObject31.bin"/><Relationship Id="rId4" Type="http://schemas.openxmlformats.org/officeDocument/2006/relationships/oleObject" Target="../embeddings/oleObject30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10" Type="http://schemas.openxmlformats.org/officeDocument/2006/relationships/oleObject" Target="../embeddings/oleObject22.bin"/><Relationship Id="rId4" Type="http://schemas.openxmlformats.org/officeDocument/2006/relationships/image" Target="../media/image26.jpeg"/><Relationship Id="rId9" Type="http://schemas.openxmlformats.org/officeDocument/2006/relationships/oleObject" Target="../embeddings/oleObject2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2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Призма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Основни примјери и задаци за вјежбање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01808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54868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Задатак 4</a:t>
            </a:r>
            <a:r>
              <a:rPr lang="sr-Latn-R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Основа праве призме је ромб чије су дијагонале                                         , док је дијагонала бочне стране призме                       .Израчунати површину призме.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554166405"/>
              </p:ext>
            </p:extLst>
          </p:nvPr>
        </p:nvGraphicFramePr>
        <p:xfrm>
          <a:off x="6300192" y="625396"/>
          <a:ext cx="2304256" cy="292616"/>
        </p:xfrm>
        <a:graphic>
          <a:graphicData uri="http://schemas.openxmlformats.org/presentationml/2006/ole">
            <p:oleObj spid="_x0000_s9234" name="Equation" r:id="rId3" imgW="1358640" imgH="21564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136886424"/>
              </p:ext>
            </p:extLst>
          </p:nvPr>
        </p:nvGraphicFramePr>
        <p:xfrm>
          <a:off x="4355976" y="871845"/>
          <a:ext cx="1152128" cy="323166"/>
        </p:xfrm>
        <a:graphic>
          <a:graphicData uri="http://schemas.openxmlformats.org/presentationml/2006/ole">
            <p:oleObj spid="_x0000_s9235" name="Equation" r:id="rId4" imgW="622080" imgH="17748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932651031"/>
              </p:ext>
            </p:extLst>
          </p:nvPr>
        </p:nvGraphicFramePr>
        <p:xfrm>
          <a:off x="467544" y="1412776"/>
          <a:ext cx="1872208" cy="2016224"/>
        </p:xfrm>
        <a:graphic>
          <a:graphicData uri="http://schemas.openxmlformats.org/presentationml/2006/ole">
            <p:oleObj spid="_x0000_s9236" name="Equation" r:id="rId5" imgW="1066680" imgH="101592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843808" y="1484784"/>
            <a:ext cx="590465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Код ромба су све 4 странице једнаке , па у омотачу имамо 4 једнака правоугаоника, па је површина омотача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С тим што морамо израчунати  најприје </a:t>
            </a:r>
            <a:r>
              <a:rPr lang="sr-Cyrl-R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sr-Cyrl-R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Страницу </a:t>
            </a:r>
            <a:r>
              <a:rPr lang="sr-Cyrl-R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ћемо израчунати примјеном Питагорине теореме на ромб, јер се његове дијагонале полове и сијеку под правим углом, па важи следеће: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136364099"/>
              </p:ext>
            </p:extLst>
          </p:nvPr>
        </p:nvGraphicFramePr>
        <p:xfrm>
          <a:off x="2987824" y="2204864"/>
          <a:ext cx="1728192" cy="406598"/>
        </p:xfrm>
        <a:graphic>
          <a:graphicData uri="http://schemas.openxmlformats.org/presentationml/2006/ole">
            <p:oleObj spid="_x0000_s9237" name="Equation" r:id="rId6" imgW="634680" imgH="17748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49950699"/>
              </p:ext>
            </p:extLst>
          </p:nvPr>
        </p:nvGraphicFramePr>
        <p:xfrm>
          <a:off x="2987824" y="4005064"/>
          <a:ext cx="2376264" cy="1656184"/>
        </p:xfrm>
        <a:graphic>
          <a:graphicData uri="http://schemas.openxmlformats.org/presentationml/2006/ole">
            <p:oleObj spid="_x0000_s9238" name="Equation" r:id="rId7" imgW="1218960" imgH="9144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419906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620688"/>
            <a:ext cx="813690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И висину Н ћемо добити, такође, примјеном Питагорине теореме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и то тако што ћемо посматрати бочну страну и уочити правоугли троугао.</a:t>
            </a:r>
          </a:p>
          <a:p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И на крају рачунамо површину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C:\Users\User\Downloads\91803217_1305207236534395_8890754917455626240_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524000"/>
            <a:ext cx="2376264" cy="201622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569204829"/>
              </p:ext>
            </p:extLst>
          </p:nvPr>
        </p:nvGraphicFramePr>
        <p:xfrm>
          <a:off x="3131840" y="1412776"/>
          <a:ext cx="2232248" cy="1512168"/>
        </p:xfrm>
        <a:graphic>
          <a:graphicData uri="http://schemas.openxmlformats.org/presentationml/2006/ole">
            <p:oleObj spid="_x0000_s10246" name="Equation" r:id="rId4" imgW="1041120" imgH="68580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574609983"/>
              </p:ext>
            </p:extLst>
          </p:nvPr>
        </p:nvGraphicFramePr>
        <p:xfrm>
          <a:off x="6156176" y="1484784"/>
          <a:ext cx="2088232" cy="1440160"/>
        </p:xfrm>
        <a:graphic>
          <a:graphicData uri="http://schemas.openxmlformats.org/presentationml/2006/ole">
            <p:oleObj spid="_x0000_s10247" name="Equation" r:id="rId5" imgW="888840" imgH="64764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002399824"/>
              </p:ext>
            </p:extLst>
          </p:nvPr>
        </p:nvGraphicFramePr>
        <p:xfrm>
          <a:off x="467544" y="4437112"/>
          <a:ext cx="2448272" cy="1296144"/>
        </p:xfrm>
        <a:graphic>
          <a:graphicData uri="http://schemas.openxmlformats.org/presentationml/2006/ole">
            <p:oleObj spid="_x0000_s10248" name="Equation" r:id="rId6" imgW="1117440" imgH="64764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361468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805" y="548680"/>
            <a:ext cx="84249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Основни примјер </a:t>
            </a:r>
            <a:endParaRPr lang="en-US" sz="2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Израчунати површину и запремину квадра чије су основне ивице а=5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cm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b=3 cm,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а висина износи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H=10 cm.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911" y="1564343"/>
            <a:ext cx="3024336" cy="23339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707904" y="1844824"/>
            <a:ext cx="52565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P=2(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ab+ac+bc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    V=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abc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Као што видимо сви потребни подаци за израчунавање површине и запремине су нам дати у поставци задатка , тако да ћемо само замијенити бројне вриједности.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101573928"/>
              </p:ext>
            </p:extLst>
          </p:nvPr>
        </p:nvGraphicFramePr>
        <p:xfrm>
          <a:off x="3923928" y="3501008"/>
          <a:ext cx="4392488" cy="2016224"/>
        </p:xfrm>
        <a:graphic>
          <a:graphicData uri="http://schemas.openxmlformats.org/presentationml/2006/ole">
            <p:oleObj spid="_x0000_s1049" name="Equation" r:id="rId4" imgW="2057400" imgH="88884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41123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548680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б) Израчунати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правилне тростране призме чија је основна ивица  а= 4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cm,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а висина Н= 12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cm.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User\Downloads\91907990_1106741439695075_749740911507800064_n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741" y="1255132"/>
            <a:ext cx="2797521" cy="355496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491880" y="1412776"/>
            <a:ext cx="53285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Како је ова призма правилна тространа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то значи да у основи имамо једнакостранични троугао, формула за његову површину је                 ,</a:t>
            </a:r>
          </a:p>
          <a:p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У омотачу имамо три једнака правоугаоника чије су странице а и Н.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548723704"/>
              </p:ext>
            </p:extLst>
          </p:nvPr>
        </p:nvGraphicFramePr>
        <p:xfrm>
          <a:off x="5868144" y="1941685"/>
          <a:ext cx="864096" cy="696507"/>
        </p:xfrm>
        <a:graphic>
          <a:graphicData uri="http://schemas.openxmlformats.org/presentationml/2006/ole">
            <p:oleObj spid="_x0000_s2112" name="Equation" r:id="rId4" imgW="660240" imgH="43164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159171345"/>
              </p:ext>
            </p:extLst>
          </p:nvPr>
        </p:nvGraphicFramePr>
        <p:xfrm>
          <a:off x="3491880" y="3182275"/>
          <a:ext cx="2376041" cy="2160588"/>
        </p:xfrm>
        <a:graphic>
          <a:graphicData uri="http://schemas.openxmlformats.org/presentationml/2006/ole">
            <p:oleObj spid="_x0000_s2113" name="Equation" r:id="rId5" imgW="1307880" imgH="111744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989046113"/>
              </p:ext>
            </p:extLst>
          </p:nvPr>
        </p:nvGraphicFramePr>
        <p:xfrm>
          <a:off x="6156176" y="3167102"/>
          <a:ext cx="2160240" cy="2174302"/>
        </p:xfrm>
        <a:graphic>
          <a:graphicData uri="http://schemas.openxmlformats.org/presentationml/2006/ole">
            <p:oleObj spid="_x0000_s2114" name="Equation" r:id="rId6" imgW="863280" imgH="132048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372006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548680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Задатак 1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Основа праве призме је једнакокраки троугао основице 10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cm,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а висина троугла једнака је висини призме. Ако је запремина призме 720         , израчунати површину призме.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505721417"/>
              </p:ext>
            </p:extLst>
          </p:nvPr>
        </p:nvGraphicFramePr>
        <p:xfrm>
          <a:off x="6588224" y="830325"/>
          <a:ext cx="432048" cy="360039"/>
        </p:xfrm>
        <a:graphic>
          <a:graphicData uri="http://schemas.openxmlformats.org/presentationml/2006/ole">
            <p:oleObj spid="_x0000_s3150" name="Equation" r:id="rId3" imgW="279360" imgH="203040" progId="Equation.3">
              <p:embed/>
            </p:oleObj>
          </a:graphicData>
        </a:graphic>
      </p:graphicFrame>
      <p:pic>
        <p:nvPicPr>
          <p:cNvPr id="3074" name="Picture 2" descr="C:\Users\User\Downloads\92290050_573807929887492_6265991413779922944_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97649"/>
            <a:ext cx="3186855" cy="214932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670794927"/>
              </p:ext>
            </p:extLst>
          </p:nvPr>
        </p:nvGraphicFramePr>
        <p:xfrm>
          <a:off x="379699" y="3789040"/>
          <a:ext cx="1604962" cy="1635125"/>
        </p:xfrm>
        <a:graphic>
          <a:graphicData uri="http://schemas.openxmlformats.org/presentationml/2006/ole">
            <p:oleObj spid="_x0000_s3151" name="Equation" r:id="rId5" imgW="774360" imgH="888840" progId="Equation.3">
              <p:embed/>
            </p:oleObj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323528" y="5517232"/>
            <a:ext cx="1656184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590026473"/>
              </p:ext>
            </p:extLst>
          </p:nvPr>
        </p:nvGraphicFramePr>
        <p:xfrm>
          <a:off x="3995936" y="3429000"/>
          <a:ext cx="2527300" cy="2800350"/>
        </p:xfrm>
        <a:graphic>
          <a:graphicData uri="http://schemas.openxmlformats.org/presentationml/2006/ole">
            <p:oleObj spid="_x0000_s3152" name="Equation" r:id="rId6" imgW="1218960" imgH="152388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29300428"/>
              </p:ext>
            </p:extLst>
          </p:nvPr>
        </p:nvGraphicFramePr>
        <p:xfrm>
          <a:off x="321783" y="5661248"/>
          <a:ext cx="3024336" cy="1008112"/>
        </p:xfrm>
        <a:graphic>
          <a:graphicData uri="http://schemas.openxmlformats.org/presentationml/2006/ole">
            <p:oleObj spid="_x0000_s3153" name="Equation" r:id="rId7" imgW="1396800" imgH="60948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851920" y="1497649"/>
            <a:ext cx="50405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На основу формуле за површину видимо да су нам непознате двије величине, то су  висина призме и дужина крака трогла који је у основи призме.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Прву непознату добићемо из запремине призме.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35569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548680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Другу непознату добићемо примјеном Питагорине теореме на једнакокраки троугао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слика):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813749138"/>
              </p:ext>
            </p:extLst>
          </p:nvPr>
        </p:nvGraphicFramePr>
        <p:xfrm>
          <a:off x="467544" y="1340768"/>
          <a:ext cx="2160240" cy="2592288"/>
        </p:xfrm>
        <a:graphic>
          <a:graphicData uri="http://schemas.openxmlformats.org/presentationml/2006/ole">
            <p:oleObj spid="_x0000_s4133" name="Equation" r:id="rId3" imgW="1054080" imgH="1396800" progId="Equation.3">
              <p:embed/>
            </p:oleObj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23528" y="3933056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Враћамо се сад на формулу за површину и добијамо: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88911105"/>
              </p:ext>
            </p:extLst>
          </p:nvPr>
        </p:nvGraphicFramePr>
        <p:xfrm>
          <a:off x="539552" y="4437112"/>
          <a:ext cx="3456384" cy="1512168"/>
        </p:xfrm>
        <a:graphic>
          <a:graphicData uri="http://schemas.openxmlformats.org/presentationml/2006/ole">
            <p:oleObj spid="_x0000_s4134" name="Equation" r:id="rId4" imgW="1434960" imgH="6984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08848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620688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Задатак 2: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Правилна четворострана призма има омотач 8          и дијагоналу 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cm.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Израчунати њену запремину.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4147622035"/>
              </p:ext>
            </p:extLst>
          </p:nvPr>
        </p:nvGraphicFramePr>
        <p:xfrm>
          <a:off x="6156176" y="610306"/>
          <a:ext cx="431800" cy="360362"/>
        </p:xfrm>
        <a:graphic>
          <a:graphicData uri="http://schemas.openxmlformats.org/presentationml/2006/ole">
            <p:oleObj spid="_x0000_s5180" name="Equation" r:id="rId3" imgW="279360" imgH="203040" progId="Equation.3">
              <p:embed/>
            </p:oleObj>
          </a:graphicData>
        </a:graphic>
      </p:graphicFrame>
      <p:pic>
        <p:nvPicPr>
          <p:cNvPr id="5123" name="Picture 3" descr="C:\Users\User\Downloads\91582171_579479332658540_4259461857925922816_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67019"/>
            <a:ext cx="2088232" cy="18019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529015921"/>
              </p:ext>
            </p:extLst>
          </p:nvPr>
        </p:nvGraphicFramePr>
        <p:xfrm>
          <a:off x="467544" y="3212976"/>
          <a:ext cx="1152128" cy="1080120"/>
        </p:xfrm>
        <a:graphic>
          <a:graphicData uri="http://schemas.openxmlformats.org/presentationml/2006/ole">
            <p:oleObj spid="_x0000_s5181" name="Equation" r:id="rId5" imgW="672840" imgH="660240" progId="Equation.3">
              <p:embed/>
            </p:oleObj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395536" y="4365104"/>
            <a:ext cx="1872208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565216382"/>
              </p:ext>
            </p:extLst>
          </p:nvPr>
        </p:nvGraphicFramePr>
        <p:xfrm>
          <a:off x="395536" y="4509120"/>
          <a:ext cx="1573213" cy="1930400"/>
        </p:xfrm>
        <a:graphic>
          <a:graphicData uri="http://schemas.openxmlformats.org/presentationml/2006/ole">
            <p:oleObj spid="_x0000_s5182" name="Equation" r:id="rId6" imgW="660240" imgH="106668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843808" y="1700808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На основу примјене Питагорине теореме на троугао означен на слици, добијамо: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251990338"/>
              </p:ext>
            </p:extLst>
          </p:nvPr>
        </p:nvGraphicFramePr>
        <p:xfrm>
          <a:off x="4211960" y="2564904"/>
          <a:ext cx="3456384" cy="3816424"/>
        </p:xfrm>
        <a:graphic>
          <a:graphicData uri="http://schemas.openxmlformats.org/presentationml/2006/ole">
            <p:oleObj spid="_x0000_s5183" name="Equation" r:id="rId7" imgW="1307880" imgH="187956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201550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76470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Враћамо смјену 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319425680"/>
              </p:ext>
            </p:extLst>
          </p:nvPr>
        </p:nvGraphicFramePr>
        <p:xfrm>
          <a:off x="611560" y="1268760"/>
          <a:ext cx="5256584" cy="4320480"/>
        </p:xfrm>
        <a:graphic>
          <a:graphicData uri="http://schemas.openxmlformats.org/presentationml/2006/ole">
            <p:oleObj spid="_x0000_s6158" name="Equation" r:id="rId3" imgW="2768400" imgH="203184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64370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620688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Задатак 3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: Дужине основних ивица праве тростране призме односе се као 17:10:9, дужина бочне ивице је 16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cm, a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површина је 1440        . Одредити дужине основних ивица 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381026430"/>
              </p:ext>
            </p:extLst>
          </p:nvPr>
        </p:nvGraphicFramePr>
        <p:xfrm>
          <a:off x="5148064" y="906656"/>
          <a:ext cx="431800" cy="360363"/>
        </p:xfrm>
        <a:graphic>
          <a:graphicData uri="http://schemas.openxmlformats.org/presentationml/2006/ole">
            <p:oleObj spid="_x0000_s7221" name="Equation" r:id="rId3" imgW="279360" imgH="203040" progId="Equation.3">
              <p:embed/>
            </p:oleObj>
          </a:graphicData>
        </a:graphic>
      </p:graphicFrame>
      <p:pic>
        <p:nvPicPr>
          <p:cNvPr id="7171" name="Picture 3" descr="C:\Users\User\Downloads\91890446_3165948633429613_2806172541322788864_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564586"/>
            <a:ext cx="2126959" cy="20771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286968088"/>
              </p:ext>
            </p:extLst>
          </p:nvPr>
        </p:nvGraphicFramePr>
        <p:xfrm>
          <a:off x="323528" y="3861048"/>
          <a:ext cx="1944216" cy="1440160"/>
        </p:xfrm>
        <a:graphic>
          <a:graphicData uri="http://schemas.openxmlformats.org/presentationml/2006/ole">
            <p:oleObj spid="_x0000_s7222" name="Equation" r:id="rId5" imgW="1117440" imgH="901440" progId="Equation.3">
              <p:embed/>
            </p:oleObj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323528" y="5445224"/>
            <a:ext cx="201622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502969325"/>
              </p:ext>
            </p:extLst>
          </p:nvPr>
        </p:nvGraphicFramePr>
        <p:xfrm>
          <a:off x="3419872" y="1700808"/>
          <a:ext cx="5400600" cy="360040"/>
        </p:xfrm>
        <a:graphic>
          <a:graphicData uri="http://schemas.openxmlformats.org/presentationml/2006/ole">
            <p:oleObj spid="_x0000_s7223" name="Equation" r:id="rId6" imgW="2717640" imgH="20304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915816" y="1654987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Из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71800" y="2132856"/>
            <a:ext cx="597666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У бази имамо троугао чије су све странице различите, па ћемо користити </a:t>
            </a:r>
            <a:r>
              <a:rPr lang="sr-Cyrl-R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ХЕРОНОВ ОБРАЗАЦ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, који гласи :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При чему је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полуобим троугла тј.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222320124"/>
              </p:ext>
            </p:extLst>
          </p:nvPr>
        </p:nvGraphicFramePr>
        <p:xfrm>
          <a:off x="3398290" y="2765313"/>
          <a:ext cx="4198046" cy="543773"/>
        </p:xfrm>
        <a:graphic>
          <a:graphicData uri="http://schemas.openxmlformats.org/presentationml/2006/ole">
            <p:oleObj spid="_x0000_s7224" name="Equation" r:id="rId7" imgW="1587240" imgH="253800" progId="Equation.3">
              <p:embed/>
            </p:oleObj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290762131"/>
              </p:ext>
            </p:extLst>
          </p:nvPr>
        </p:nvGraphicFramePr>
        <p:xfrm>
          <a:off x="6418529" y="3356992"/>
          <a:ext cx="2304256" cy="799520"/>
        </p:xfrm>
        <a:graphic>
          <a:graphicData uri="http://schemas.openxmlformats.org/presentationml/2006/ole">
            <p:oleObj spid="_x0000_s7225" name="Equation" r:id="rId8" imgW="787320" imgH="39348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30328413"/>
              </p:ext>
            </p:extLst>
          </p:nvPr>
        </p:nvGraphicFramePr>
        <p:xfrm>
          <a:off x="2915816" y="4077072"/>
          <a:ext cx="2952328" cy="653291"/>
        </p:xfrm>
        <a:graphic>
          <a:graphicData uri="http://schemas.openxmlformats.org/presentationml/2006/ole">
            <p:oleObj spid="_x0000_s7226" name="Equation" r:id="rId9" imgW="1523880" imgH="393480" progId="Equation.3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962770766"/>
              </p:ext>
            </p:extLst>
          </p:nvPr>
        </p:nvGraphicFramePr>
        <p:xfrm>
          <a:off x="2949284" y="4725144"/>
          <a:ext cx="5511147" cy="542032"/>
        </p:xfrm>
        <a:graphic>
          <a:graphicData uri="http://schemas.openxmlformats.org/presentationml/2006/ole">
            <p:oleObj spid="_x0000_s7227" name="Equation" r:id="rId10" imgW="2438280" imgH="2538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380201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764704"/>
            <a:ext cx="83529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У омотачу имамо 3 правоугаоника чије су странице а и Н,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и Н,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и Н. Тако да је површина омотача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Сада можемо да израчунамо коефицијент к, користећи и дату површину призме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895274762"/>
              </p:ext>
            </p:extLst>
          </p:nvPr>
        </p:nvGraphicFramePr>
        <p:xfrm>
          <a:off x="395536" y="1556792"/>
          <a:ext cx="4176464" cy="792088"/>
        </p:xfrm>
        <a:graphic>
          <a:graphicData uri="http://schemas.openxmlformats.org/presentationml/2006/ole">
            <p:oleObj spid="_x0000_s8202" name="Equation" r:id="rId3" imgW="2120760" imgH="40608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982564232"/>
              </p:ext>
            </p:extLst>
          </p:nvPr>
        </p:nvGraphicFramePr>
        <p:xfrm>
          <a:off x="467544" y="3140968"/>
          <a:ext cx="3600400" cy="2952328"/>
        </p:xfrm>
        <a:graphic>
          <a:graphicData uri="http://schemas.openxmlformats.org/presentationml/2006/ole">
            <p:oleObj spid="_x0000_s8203" name="Equation" r:id="rId4" imgW="1384200" imgH="180324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318190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305</TotalTime>
  <Words>445</Words>
  <Application>Microsoft Office PowerPoint</Application>
  <PresentationFormat>On-screen Show (4:3)</PresentationFormat>
  <Paragraphs>48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Aspect</vt:lpstr>
      <vt:lpstr>Equation</vt:lpstr>
      <vt:lpstr>Призма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Призма</dc:title>
  <dc:creator>User</dc:creator>
  <cp:lastModifiedBy>Petar</cp:lastModifiedBy>
  <cp:revision>31</cp:revision>
  <dcterms:created xsi:type="dcterms:W3CDTF">2020-04-03T10:20:41Z</dcterms:created>
  <dcterms:modified xsi:type="dcterms:W3CDTF">2020-04-24T21:05:24Z</dcterms:modified>
</cp:coreProperties>
</file>