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5" Type="http://schemas.openxmlformats.org/officeDocument/2006/relationships/image" Target="../media/image1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2.wmf"/><Relationship Id="rId1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BB86-A8B6-4F6C-B257-042150478FFC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9270-A7EB-471A-8BB6-95E268114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BB86-A8B6-4F6C-B257-042150478FFC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9270-A7EB-471A-8BB6-95E268114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BB86-A8B6-4F6C-B257-042150478FFC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9270-A7EB-471A-8BB6-95E268114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BB86-A8B6-4F6C-B257-042150478FFC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9270-A7EB-471A-8BB6-95E268114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BB86-A8B6-4F6C-B257-042150478FFC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9270-A7EB-471A-8BB6-95E268114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BB86-A8B6-4F6C-B257-042150478FFC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9270-A7EB-471A-8BB6-95E268114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BB86-A8B6-4F6C-B257-042150478FFC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9270-A7EB-471A-8BB6-95E268114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BB86-A8B6-4F6C-B257-042150478FFC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9270-A7EB-471A-8BB6-95E268114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BB86-A8B6-4F6C-B257-042150478FFC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9270-A7EB-471A-8BB6-95E268114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BB86-A8B6-4F6C-B257-042150478FFC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3E9270-A7EB-471A-8BB6-95E2681148E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E5BB86-A8B6-4F6C-B257-042150478FFC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13E9270-A7EB-471A-8BB6-95E2681148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E5BB86-A8B6-4F6C-B257-042150478FFC}" type="datetimeFigureOut">
              <a:rPr lang="en-US" smtClean="0"/>
              <a:pPr/>
              <a:t>1/13/2011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13E9270-A7EB-471A-8BB6-95E2681148EC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8.bin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7.bin"/><Relationship Id="rId12" Type="http://schemas.openxmlformats.org/officeDocument/2006/relationships/oleObject" Target="../embeddings/oleObject12.bin"/><Relationship Id="rId17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6.bin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6.bin"/><Relationship Id="rId11" Type="http://schemas.openxmlformats.org/officeDocument/2006/relationships/oleObject" Target="../embeddings/oleObject11.bin"/><Relationship Id="rId5" Type="http://schemas.openxmlformats.org/officeDocument/2006/relationships/oleObject" Target="../embeddings/oleObject5.bin"/><Relationship Id="rId15" Type="http://schemas.openxmlformats.org/officeDocument/2006/relationships/oleObject" Target="../embeddings/oleObject15.bin"/><Relationship Id="rId10" Type="http://schemas.openxmlformats.org/officeDocument/2006/relationships/oleObject" Target="../embeddings/oleObject10.bin"/><Relationship Id="rId4" Type="http://schemas.openxmlformats.org/officeDocument/2006/relationships/oleObject" Target="../embeddings/oleObject4.bin"/><Relationship Id="rId9" Type="http://schemas.openxmlformats.org/officeDocument/2006/relationships/oleObject" Target="../embeddings/oleObject9.bin"/><Relationship Id="rId14" Type="http://schemas.openxmlformats.org/officeDocument/2006/relationships/oleObject" Target="../embeddings/oleObject14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20.bin"/><Relationship Id="rId4" Type="http://schemas.openxmlformats.org/officeDocument/2006/relationships/oleObject" Target="../embeddings/oleObject19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2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2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867524"/>
          </a:xfrm>
        </p:spPr>
        <p:txBody>
          <a:bodyPr>
            <a:normAutofit/>
          </a:bodyPr>
          <a:lstStyle/>
          <a:p>
            <a:r>
              <a:rPr lang="sr-Latn-ME" sz="3200" b="1" dirty="0" smtClean="0"/>
              <a:t>Pravila diferenciranja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2457222" y="2071678"/>
          <a:ext cx="2151063" cy="4064000"/>
        </p:xfrm>
        <a:graphic>
          <a:graphicData uri="http://schemas.openxmlformats.org/presentationml/2006/ole">
            <p:oleObj spid="_x0000_s1026" name="Equation" r:id="rId3" imgW="11412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142976" y="2214554"/>
          <a:ext cx="4357718" cy="3929090"/>
        </p:xfrm>
        <a:graphic>
          <a:graphicData uri="http://schemas.openxmlformats.org/presentationml/2006/ole">
            <p:oleObj spid="_x0000_s1027" name="Equation" r:id="rId4" imgW="1333440" imgH="1511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96086"/>
          </a:xfrm>
        </p:spPr>
        <p:txBody>
          <a:bodyPr>
            <a:normAutofit/>
          </a:bodyPr>
          <a:lstStyle/>
          <a:p>
            <a:r>
              <a:rPr lang="sr-Latn-ME" sz="3200" b="1" dirty="0" smtClean="0"/>
              <a:t>Tablica izvoda nekih elementarnih funkcija </a:t>
            </a:r>
            <a:endParaRPr lang="en-US" sz="32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34" y="2214554"/>
          <a:ext cx="8229600" cy="364015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728030">
                <a:tc>
                  <a:txBody>
                    <a:bodyPr/>
                    <a:lstStyle/>
                    <a:p>
                      <a:pPr marL="514350" indent="-514350">
                        <a:buFont typeface="+mj-lt"/>
                        <a:buAutoNum type="arabicPeriod"/>
                      </a:pP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280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bg2">
                        <a:lumMod val="75000"/>
                      </a:schemeClr>
                    </a:solidFill>
                  </a:tcPr>
                </a:tc>
              </a:tr>
              <a:tr h="7280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2803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2803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42910" y="2286000"/>
          <a:ext cx="2395565" cy="500063"/>
        </p:xfrm>
        <a:graphic>
          <a:graphicData uri="http://schemas.openxmlformats.org/presentationml/2006/ole">
            <p:oleObj spid="_x0000_s14338" name="Equation" r:id="rId3" imgW="1155600" imgH="241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71472" y="3071813"/>
          <a:ext cx="2441603" cy="500062"/>
        </p:xfrm>
        <a:graphic>
          <a:graphicData uri="http://schemas.openxmlformats.org/presentationml/2006/ole">
            <p:oleObj spid="_x0000_s14339" name="Equation" r:id="rId4" imgW="1130040" imgH="26640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571472" y="3643314"/>
          <a:ext cx="2500331" cy="785818"/>
        </p:xfrm>
        <a:graphic>
          <a:graphicData uri="http://schemas.openxmlformats.org/presentationml/2006/ole">
            <p:oleObj spid="_x0000_s14340" name="Equation" r:id="rId5" imgW="1587240" imgH="46980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71472" y="4429132"/>
          <a:ext cx="2071702" cy="642942"/>
        </p:xfrm>
        <a:graphic>
          <a:graphicData uri="http://schemas.openxmlformats.org/presentationml/2006/ole">
            <p:oleObj spid="_x0000_s14341" name="Equation" r:id="rId6" imgW="952200" imgH="39348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642910" y="5143512"/>
          <a:ext cx="2214578" cy="714380"/>
        </p:xfrm>
        <a:graphic>
          <a:graphicData uri="http://schemas.openxmlformats.org/presentationml/2006/ole">
            <p:oleObj spid="_x0000_s14342" name="Equation" r:id="rId7" imgW="1307880" imgH="39348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3428992" y="2285992"/>
          <a:ext cx="1428760" cy="571504"/>
        </p:xfrm>
        <a:graphic>
          <a:graphicData uri="http://schemas.openxmlformats.org/presentationml/2006/ole">
            <p:oleObj spid="_x0000_s14343" name="Equation" r:id="rId8" imgW="545760" imgH="26640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3428992" y="3071810"/>
          <a:ext cx="1785950" cy="477840"/>
        </p:xfrm>
        <a:graphic>
          <a:graphicData uri="http://schemas.openxmlformats.org/presentationml/2006/ole">
            <p:oleObj spid="_x0000_s14344" name="Equation" r:id="rId9" imgW="901440" imgH="24120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3428992" y="3857628"/>
          <a:ext cx="1928826" cy="428628"/>
        </p:xfrm>
        <a:graphic>
          <a:graphicData uri="http://schemas.openxmlformats.org/presentationml/2006/ole">
            <p:oleObj spid="_x0000_s14345" name="Equation" r:id="rId10" imgW="977760" imgH="241200" progId="Equation.3">
              <p:embed/>
            </p:oleObj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/>
        </p:nvGraphicFramePr>
        <p:xfrm>
          <a:off x="3428992" y="4429132"/>
          <a:ext cx="2143140" cy="642942"/>
        </p:xfrm>
        <a:graphic>
          <a:graphicData uri="http://schemas.openxmlformats.org/presentationml/2006/ole">
            <p:oleObj spid="_x0000_s14346" name="Equation" r:id="rId11" imgW="876240" imgH="393480" progId="Equation.3">
              <p:embed/>
            </p:oleObj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/>
        </p:nvGraphicFramePr>
        <p:xfrm>
          <a:off x="3357554" y="5214950"/>
          <a:ext cx="2143140" cy="714380"/>
        </p:xfrm>
        <a:graphic>
          <a:graphicData uri="http://schemas.openxmlformats.org/presentationml/2006/ole">
            <p:oleObj spid="_x0000_s14347" name="Equation" r:id="rId12" imgW="1028520" imgH="393480" progId="Equation.3">
              <p:embed/>
            </p:oleObj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/>
        </p:nvGraphicFramePr>
        <p:xfrm>
          <a:off x="6143636" y="2357430"/>
          <a:ext cx="1571636" cy="500066"/>
        </p:xfrm>
        <a:graphic>
          <a:graphicData uri="http://schemas.openxmlformats.org/presentationml/2006/ole">
            <p:oleObj spid="_x0000_s14348" name="Equation" r:id="rId13" imgW="825480" imgH="266400" progId="Equation.3">
              <p:embed/>
            </p:oleObj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/>
        </p:nvGraphicFramePr>
        <p:xfrm>
          <a:off x="6143636" y="2928934"/>
          <a:ext cx="2071702" cy="714380"/>
        </p:xfrm>
        <a:graphic>
          <a:graphicData uri="http://schemas.openxmlformats.org/presentationml/2006/ole">
            <p:oleObj spid="_x0000_s14349" name="Equation" r:id="rId14" imgW="1231560" imgH="431640" progId="Equation.3">
              <p:embed/>
            </p:oleObj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/>
        </p:nvGraphicFramePr>
        <p:xfrm>
          <a:off x="6143636" y="3714752"/>
          <a:ext cx="2214578" cy="714380"/>
        </p:xfrm>
        <a:graphic>
          <a:graphicData uri="http://schemas.openxmlformats.org/presentationml/2006/ole">
            <p:oleObj spid="_x0000_s14350" name="Equation" r:id="rId15" imgW="1346040" imgH="431640" progId="Equation.3">
              <p:embed/>
            </p:oleObj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/>
        </p:nvGraphicFramePr>
        <p:xfrm>
          <a:off x="6143636" y="4429132"/>
          <a:ext cx="2000264" cy="608014"/>
        </p:xfrm>
        <a:graphic>
          <a:graphicData uri="http://schemas.openxmlformats.org/presentationml/2006/ole">
            <p:oleObj spid="_x0000_s14351" name="Equation" r:id="rId16" imgW="1041120" imgH="393480" progId="Equation.3">
              <p:embed/>
            </p:oleObj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/>
        </p:nvGraphicFramePr>
        <p:xfrm>
          <a:off x="6143636" y="5214950"/>
          <a:ext cx="2071702" cy="608014"/>
        </p:xfrm>
        <a:graphic>
          <a:graphicData uri="http://schemas.openxmlformats.org/presentationml/2006/ole">
            <p:oleObj spid="_x0000_s14352" name="Equation" r:id="rId17" imgW="12189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472" y="428604"/>
            <a:ext cx="8229600" cy="928694"/>
          </a:xfrm>
        </p:spPr>
        <p:txBody>
          <a:bodyPr>
            <a:normAutofit/>
          </a:bodyPr>
          <a:lstStyle/>
          <a:p>
            <a:pPr algn="just"/>
            <a:r>
              <a:rPr lang="sr-Latn-ME" sz="2800" b="1" dirty="0" smtClean="0">
                <a:solidFill>
                  <a:srgbClr val="FF0000"/>
                </a:solidFill>
              </a:rPr>
              <a:t>Primjer 1.</a:t>
            </a:r>
            <a:r>
              <a:rPr lang="sr-Latn-ME" sz="2800" b="1" dirty="0" smtClean="0"/>
              <a:t> </a:t>
            </a:r>
            <a:r>
              <a:rPr lang="sr-Latn-ME" sz="2400" b="1" dirty="0" smtClean="0"/>
              <a:t>Odrediti  izvode  sledećih funkcija:</a:t>
            </a:r>
            <a:endParaRPr lang="en-US" sz="2400" b="1" dirty="0"/>
          </a:p>
        </p:txBody>
      </p:sp>
      <p:graphicFrame>
        <p:nvGraphicFramePr>
          <p:cNvPr id="4" name="Content Placeholder 3"/>
          <p:cNvGraphicFramePr>
            <a:graphicFrameLocks noChangeAspect="1"/>
          </p:cNvGraphicFramePr>
          <p:nvPr>
            <p:ph idx="1"/>
          </p:nvPr>
        </p:nvGraphicFramePr>
        <p:xfrm>
          <a:off x="714348" y="1428736"/>
          <a:ext cx="7339042" cy="5000624"/>
        </p:xfrm>
        <a:graphic>
          <a:graphicData uri="http://schemas.openxmlformats.org/presentationml/2006/ole">
            <p:oleObj spid="_x0000_s15362" name="Equation" r:id="rId3" imgW="3429000" imgH="3454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15364" name="Equation" r:id="rId4" imgW="114120" imgH="215640" progId="Equation.3">
              <p:embed/>
            </p:oleObj>
          </a:graphicData>
        </a:graphic>
      </p:graphicFrame>
      <p:sp>
        <p:nvSpPr>
          <p:cNvPr id="10" name="Cloud 9"/>
          <p:cNvSpPr/>
          <p:nvPr/>
        </p:nvSpPr>
        <p:spPr>
          <a:xfrm>
            <a:off x="5715008" y="1285860"/>
            <a:ext cx="3071834" cy="1271590"/>
          </a:xfrm>
          <a:prstGeom prst="cloud">
            <a:avLst/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6143636" y="1571612"/>
          <a:ext cx="2071702" cy="714377"/>
        </p:xfrm>
        <a:graphic>
          <a:graphicData uri="http://schemas.openxmlformats.org/presentationml/2006/ole">
            <p:oleObj spid="_x0000_s15366" name="Equation" r:id="rId5" imgW="749160" imgH="266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423863" y="642918"/>
          <a:ext cx="6011862" cy="6215082"/>
        </p:xfrm>
        <a:graphic>
          <a:graphicData uri="http://schemas.openxmlformats.org/presentationml/2006/ole">
            <p:oleObj spid="_x0000_s16386" name="Equation" r:id="rId3" imgW="3340080" imgH="3606480" progId="Equation.3">
              <p:embed/>
            </p:oleObj>
          </a:graphicData>
        </a:graphic>
      </p:graphicFrame>
      <p:sp>
        <p:nvSpPr>
          <p:cNvPr id="3" name="Cloud Callout 2"/>
          <p:cNvSpPr/>
          <p:nvPr/>
        </p:nvSpPr>
        <p:spPr>
          <a:xfrm>
            <a:off x="6286512" y="1071546"/>
            <a:ext cx="1857388" cy="928694"/>
          </a:xfrm>
          <a:prstGeom prst="cloudCallout">
            <a:avLst>
              <a:gd name="adj1" fmla="val -103058"/>
              <a:gd name="adj2" fmla="val 489595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6572264" y="1214422"/>
          <a:ext cx="1428760" cy="714380"/>
        </p:xfrm>
        <a:graphic>
          <a:graphicData uri="http://schemas.openxmlformats.org/presentationml/2006/ole">
            <p:oleObj spid="_x0000_s16387" name="Equation" r:id="rId4" imgW="115560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581772"/>
          </a:xfrm>
        </p:spPr>
        <p:txBody>
          <a:bodyPr>
            <a:normAutofit/>
          </a:bodyPr>
          <a:lstStyle/>
          <a:p>
            <a:r>
              <a:rPr lang="sr-Latn-ME" sz="2800" b="1" dirty="0" smtClean="0">
                <a:solidFill>
                  <a:srgbClr val="FF0000"/>
                </a:solidFill>
              </a:rPr>
              <a:t>Zadaci za vježbu: </a:t>
            </a:r>
            <a:r>
              <a:rPr lang="sr-Latn-ME" sz="2400" b="1" dirty="0" smtClean="0"/>
              <a:t>Odrediti izvode sledećih funkcija</a:t>
            </a:r>
            <a:endParaRPr lang="en-US" sz="2400" b="1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ph idx="1"/>
          </p:nvPr>
        </p:nvGraphicFramePr>
        <p:xfrm>
          <a:off x="1524000" y="1808956"/>
          <a:ext cx="6096000" cy="4064000"/>
        </p:xfrm>
        <a:graphic>
          <a:graphicData uri="http://schemas.openxmlformats.org/presentationml/2006/ole">
            <p:oleObj spid="_x0000_s17410" name="Equation" r:id="rId3" imgW="0" imgH="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508000" y="1500188"/>
          <a:ext cx="4772025" cy="5072084"/>
        </p:xfrm>
        <a:graphic>
          <a:graphicData uri="http://schemas.openxmlformats.org/presentationml/2006/ole">
            <p:oleObj spid="_x0000_s17411" name="Equation" r:id="rId4" imgW="1892160" imgH="2539800" progId="Equation.3">
              <p:embed/>
            </p:oleObj>
          </a:graphicData>
        </a:graphic>
      </p:graphicFrame>
      <p:sp>
        <p:nvSpPr>
          <p:cNvPr id="7" name="Cloud Callout 6"/>
          <p:cNvSpPr/>
          <p:nvPr/>
        </p:nvSpPr>
        <p:spPr>
          <a:xfrm>
            <a:off x="5072066" y="1571612"/>
            <a:ext cx="3786214" cy="1357322"/>
          </a:xfrm>
          <a:prstGeom prst="cloudCallout">
            <a:avLst>
              <a:gd name="adj1" fmla="val -107776"/>
              <a:gd name="adj2" fmla="val 411438"/>
            </a:avLst>
          </a:prstGeom>
          <a:solidFill>
            <a:schemeClr val="bg2">
              <a:lumMod val="90000"/>
            </a:schemeClr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U</a:t>
            </a:r>
            <a:r>
              <a:rPr lang="sr-Latn-ME" dirty="0" smtClean="0">
                <a:solidFill>
                  <a:schemeClr val="tx2"/>
                </a:solidFill>
              </a:rPr>
              <a:t>putstvo:</a:t>
            </a:r>
          </a:p>
          <a:p>
            <a:pPr algn="ctr"/>
            <a:r>
              <a:rPr lang="sr-Latn-ME" dirty="0" smtClean="0">
                <a:solidFill>
                  <a:schemeClr val="tx2"/>
                </a:solidFill>
              </a:rPr>
              <a:t> Koristiti tablicu izvoda i osnovna pravila izvoda.</a:t>
            </a:r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212</TotalTime>
  <Words>35</Words>
  <Application>Microsoft Office PowerPoint</Application>
  <PresentationFormat>On-screen Show (4:3)</PresentationFormat>
  <Paragraphs>6</Paragraphs>
  <Slides>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Flow</vt:lpstr>
      <vt:lpstr>Equation</vt:lpstr>
      <vt:lpstr>Pravila diferenciranja</vt:lpstr>
      <vt:lpstr>Tablica izvoda nekih elementarnih funkcija </vt:lpstr>
      <vt:lpstr>Primjer 1. Odrediti  izvode  sledećih funkcija:</vt:lpstr>
      <vt:lpstr>Slide 4</vt:lpstr>
      <vt:lpstr>Zadaci za vježbu: Odrediti izvode sledećih funkcija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Pravila diferenciranja</dc:title>
  <dc:creator>owner</dc:creator>
  <cp:lastModifiedBy>owner</cp:lastModifiedBy>
  <cp:revision>25</cp:revision>
  <dcterms:created xsi:type="dcterms:W3CDTF">2010-11-24T20:58:50Z</dcterms:created>
  <dcterms:modified xsi:type="dcterms:W3CDTF">2011-01-13T21:50:59Z</dcterms:modified>
</cp:coreProperties>
</file>