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911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11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54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69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02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83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6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2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7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5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17E56-7B99-4285-AE87-F0ED2257FD45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10F9C-ED66-45F1-96CD-15D5BAB10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90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nezanainformatika.files.wordpress.com/2012/02/picture1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5268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9531" y="2586446"/>
            <a:ext cx="8686800" cy="101566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sr-Latn-ME" sz="6000" dirty="0" smtClean="0">
                <a:solidFill>
                  <a:srgbClr val="FF0000"/>
                </a:solidFill>
                <a:latin typeface="Impact" panose="020B0806030902050204" pitchFamily="34" charset="0"/>
              </a:rPr>
              <a:t>UMETANJE SLIKA U WORD-u</a:t>
            </a:r>
            <a:endParaRPr lang="en-US" sz="60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54389" y="6087291"/>
            <a:ext cx="4467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ME" sz="2000" b="1" dirty="0" smtClean="0">
                <a:solidFill>
                  <a:srgbClr val="002060"/>
                </a:solidFill>
              </a:rPr>
              <a:t>PREDMETNI NASTAVNIK: SPASOJE PAPIĆ</a:t>
            </a:r>
            <a:endParaRPr 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52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5268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422468" y="1553597"/>
            <a:ext cx="6622868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err="1">
                <a:solidFill>
                  <a:srgbClr val="002060"/>
                </a:solidFill>
              </a:rPr>
              <a:t>Tekst</a:t>
            </a:r>
            <a:r>
              <a:rPr lang="en-US" sz="2200" b="1" dirty="0">
                <a:solidFill>
                  <a:srgbClr val="002060"/>
                </a:solidFill>
              </a:rPr>
              <a:t> je </a:t>
            </a:r>
            <a:r>
              <a:rPr lang="en-US" sz="2200" b="1" dirty="0" err="1" smtClean="0">
                <a:solidFill>
                  <a:srgbClr val="002060"/>
                </a:solidFill>
              </a:rPr>
              <a:t>uv</a:t>
            </a:r>
            <a:r>
              <a:rPr lang="sr-Latn-ME" sz="2200" b="1" dirty="0" smtClean="0">
                <a:solidFill>
                  <a:srgbClr val="002060"/>
                </a:solidFill>
              </a:rPr>
              <a:t>ij</a:t>
            </a:r>
            <a:r>
              <a:rPr lang="en-US" sz="2200" b="1" dirty="0" err="1" smtClean="0">
                <a:solidFill>
                  <a:srgbClr val="002060"/>
                </a:solidFill>
              </a:rPr>
              <a:t>ek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interesantniji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</a:rPr>
              <a:t>l</a:t>
            </a:r>
            <a:r>
              <a:rPr lang="sr-Latn-ME" sz="2200" b="1" dirty="0" smtClean="0">
                <a:solidFill>
                  <a:srgbClr val="002060"/>
                </a:solidFill>
              </a:rPr>
              <a:t>j</a:t>
            </a:r>
            <a:r>
              <a:rPr lang="en-US" sz="2200" b="1" dirty="0" err="1" smtClean="0">
                <a:solidFill>
                  <a:srgbClr val="002060"/>
                </a:solidFill>
              </a:rPr>
              <a:t>epši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kada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sadrži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neki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crtež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ili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sliku</a:t>
            </a:r>
            <a:r>
              <a:rPr lang="en-US" sz="2200" b="1" dirty="0">
                <a:solidFill>
                  <a:srgbClr val="002060"/>
                </a:solidFill>
              </a:rPr>
              <a:t>. </a:t>
            </a:r>
            <a:r>
              <a:rPr lang="en-US" sz="2200" b="1" dirty="0" err="1">
                <a:solidFill>
                  <a:srgbClr val="002060"/>
                </a:solidFill>
              </a:rPr>
              <a:t>Već</a:t>
            </a:r>
            <a:r>
              <a:rPr lang="en-US" sz="2200" b="1" dirty="0">
                <a:solidFill>
                  <a:srgbClr val="002060"/>
                </a:solidFill>
              </a:rPr>
              <a:t> je </a:t>
            </a:r>
            <a:r>
              <a:rPr lang="en-US" sz="2200" b="1" dirty="0" err="1">
                <a:solidFill>
                  <a:srgbClr val="002060"/>
                </a:solidFill>
              </a:rPr>
              <a:t>rečeno</a:t>
            </a:r>
            <a:r>
              <a:rPr lang="en-US" sz="2200" b="1" dirty="0">
                <a:solidFill>
                  <a:srgbClr val="002060"/>
                </a:solidFill>
              </a:rPr>
              <a:t> da </a:t>
            </a:r>
            <a:r>
              <a:rPr lang="en-US" sz="2200" b="1" dirty="0" err="1">
                <a:solidFill>
                  <a:srgbClr val="002060"/>
                </a:solidFill>
              </a:rPr>
              <a:t>kada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želimo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nešto</a:t>
            </a:r>
            <a:r>
              <a:rPr lang="en-US" sz="2200" b="1" dirty="0">
                <a:solidFill>
                  <a:srgbClr val="002060"/>
                </a:solidFill>
              </a:rPr>
              <a:t> da </a:t>
            </a:r>
            <a:r>
              <a:rPr lang="en-US" sz="2200" b="1" dirty="0" err="1">
                <a:solidFill>
                  <a:srgbClr val="002060"/>
                </a:solidFill>
              </a:rPr>
              <a:t>umetnemo</a:t>
            </a:r>
            <a:r>
              <a:rPr lang="en-US" sz="2200" b="1" dirty="0">
                <a:solidFill>
                  <a:srgbClr val="002060"/>
                </a:solidFill>
              </a:rPr>
              <a:t> u </a:t>
            </a:r>
            <a:r>
              <a:rPr lang="en-US" sz="2200" b="1" dirty="0" err="1">
                <a:solidFill>
                  <a:srgbClr val="002060"/>
                </a:solidFill>
              </a:rPr>
              <a:t>dokument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koristimo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sr-Latn-ME" sz="2200" b="1" dirty="0" smtClean="0">
                <a:solidFill>
                  <a:srgbClr val="002060"/>
                </a:solidFill>
              </a:rPr>
              <a:t>u </a:t>
            </a:r>
            <a:r>
              <a:rPr lang="en-US" sz="2200" b="1" dirty="0" err="1" smtClean="0">
                <a:solidFill>
                  <a:srgbClr val="002060"/>
                </a:solidFill>
              </a:rPr>
              <a:t>meni</a:t>
            </a:r>
            <a:r>
              <a:rPr lang="sr-Latn-ME" sz="2200" b="1" dirty="0" smtClean="0">
                <a:solidFill>
                  <a:srgbClr val="002060"/>
                </a:solidFill>
              </a:rPr>
              <a:t>ju karticu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500" b="1" dirty="0">
                <a:solidFill>
                  <a:srgbClr val="FF0000"/>
                </a:solidFill>
              </a:rPr>
              <a:t>Insert</a:t>
            </a:r>
            <a:r>
              <a:rPr lang="en-US" sz="22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3" name="Right Arrow 2"/>
          <p:cNvSpPr/>
          <p:nvPr/>
        </p:nvSpPr>
        <p:spPr>
          <a:xfrm rot="13919925">
            <a:off x="1312556" y="1781223"/>
            <a:ext cx="2192712" cy="437695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50010" y="3425736"/>
            <a:ext cx="432380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sr-Latn-ME" sz="2200" b="1" dirty="0" err="1" smtClean="0">
                <a:solidFill>
                  <a:srgbClr val="002060"/>
                </a:solidFill>
              </a:rPr>
              <a:t>A</a:t>
            </a:r>
            <a:r>
              <a:rPr lang="en-US" sz="2200" b="1" dirty="0" err="1" smtClean="0">
                <a:solidFill>
                  <a:srgbClr val="002060"/>
                </a:solidFill>
              </a:rPr>
              <a:t>ko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želimo</a:t>
            </a:r>
            <a:r>
              <a:rPr lang="en-US" sz="2200" b="1" dirty="0">
                <a:solidFill>
                  <a:srgbClr val="002060"/>
                </a:solidFill>
              </a:rPr>
              <a:t> da </a:t>
            </a:r>
            <a:r>
              <a:rPr lang="en-US" sz="2200" b="1" dirty="0" err="1">
                <a:solidFill>
                  <a:srgbClr val="002060"/>
                </a:solidFill>
              </a:rPr>
              <a:t>ubacimo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neku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našu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fotografiju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ili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crtež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biramo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opciju</a:t>
            </a:r>
            <a:r>
              <a:rPr lang="en-US" sz="2200" b="1" dirty="0">
                <a:solidFill>
                  <a:srgbClr val="002060"/>
                </a:solidFill>
              </a:rPr>
              <a:t> </a:t>
            </a:r>
            <a:r>
              <a:rPr lang="en-US" sz="2200" b="1" dirty="0" smtClean="0">
                <a:solidFill>
                  <a:srgbClr val="FF0000"/>
                </a:solidFill>
              </a:rPr>
              <a:t>Picture</a:t>
            </a:r>
            <a:r>
              <a:rPr lang="sr-Latn-ME" sz="2200" b="1" dirty="0" smtClean="0">
                <a:solidFill>
                  <a:srgbClr val="FF0000"/>
                </a:solidFill>
              </a:rPr>
              <a:t> </a:t>
            </a:r>
            <a:r>
              <a:rPr lang="sr-Latn-ME" sz="2200" b="1" dirty="0" smtClean="0">
                <a:solidFill>
                  <a:srgbClr val="002060"/>
                </a:solidFill>
              </a:rPr>
              <a:t>i </a:t>
            </a:r>
            <a:r>
              <a:rPr lang="en-US" sz="2200" b="1" dirty="0" err="1" smtClean="0">
                <a:solidFill>
                  <a:srgbClr val="002060"/>
                </a:solidFill>
              </a:rPr>
              <a:t>dobijamo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ovakav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prozor</a:t>
            </a:r>
            <a:r>
              <a:rPr lang="en-US" sz="2200" b="1" dirty="0">
                <a:solidFill>
                  <a:srgbClr val="002060"/>
                </a:solidFill>
              </a:rPr>
              <a:t>. </a:t>
            </a:r>
            <a:endParaRPr lang="sr-Latn-ME" sz="2200" b="1" dirty="0" smtClean="0">
              <a:solidFill>
                <a:srgbClr val="002060"/>
              </a:solidFill>
            </a:endParaRPr>
          </a:p>
          <a:p>
            <a:pPr fontAlgn="base"/>
            <a:r>
              <a:rPr lang="en-US" sz="2200" b="1" dirty="0" err="1" smtClean="0">
                <a:solidFill>
                  <a:srgbClr val="002060"/>
                </a:solidFill>
              </a:rPr>
              <a:t>Sada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treba</a:t>
            </a:r>
            <a:r>
              <a:rPr lang="en-US" sz="2200" b="1" dirty="0">
                <a:solidFill>
                  <a:srgbClr val="002060"/>
                </a:solidFill>
              </a:rPr>
              <a:t> da </a:t>
            </a:r>
            <a:r>
              <a:rPr lang="en-US" sz="2200" b="1" dirty="0" err="1" smtClean="0">
                <a:solidFill>
                  <a:srgbClr val="002060"/>
                </a:solidFill>
              </a:rPr>
              <a:t>prona</a:t>
            </a:r>
            <a:r>
              <a:rPr lang="sr-Latn-ME" sz="2200" b="1" dirty="0" smtClean="0">
                <a:solidFill>
                  <a:srgbClr val="002060"/>
                </a:solidFill>
              </a:rPr>
              <a:t>đ</a:t>
            </a:r>
            <a:r>
              <a:rPr lang="en-US" sz="2200" b="1" dirty="0" smtClean="0">
                <a:solidFill>
                  <a:srgbClr val="002060"/>
                </a:solidFill>
              </a:rPr>
              <a:t>emo </a:t>
            </a:r>
            <a:r>
              <a:rPr lang="en-US" sz="2200" b="1" dirty="0" err="1">
                <a:solidFill>
                  <a:srgbClr val="002060"/>
                </a:solidFill>
              </a:rPr>
              <a:t>našu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fotografiju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</a:rPr>
              <a:t>ob</a:t>
            </a:r>
            <a:r>
              <a:rPr lang="sr-Latn-ME" sz="2200" b="1" dirty="0" smtClean="0">
                <a:solidFill>
                  <a:srgbClr val="002060"/>
                </a:solidFill>
              </a:rPr>
              <a:t>ilj</a:t>
            </a:r>
            <a:r>
              <a:rPr lang="en-US" sz="2200" b="1" dirty="0" err="1" smtClean="0">
                <a:solidFill>
                  <a:srgbClr val="002060"/>
                </a:solidFill>
              </a:rPr>
              <a:t>ežimo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je </a:t>
            </a:r>
            <a:r>
              <a:rPr lang="en-US" sz="2200" b="1" dirty="0" err="1">
                <a:solidFill>
                  <a:srgbClr val="002060"/>
                </a:solidFill>
              </a:rPr>
              <a:t>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kliknemo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sr-Latn-ME" sz="2200" b="1" dirty="0" smtClean="0">
                <a:solidFill>
                  <a:srgbClr val="002060"/>
                </a:solidFill>
              </a:rPr>
              <a:t>već pomenuti </a:t>
            </a:r>
            <a:r>
              <a:rPr lang="en-US" sz="2200" b="1" dirty="0" smtClean="0">
                <a:solidFill>
                  <a:srgbClr val="FF0000"/>
                </a:solidFill>
              </a:rPr>
              <a:t>Insert</a:t>
            </a:r>
            <a:r>
              <a:rPr lang="en-US" sz="2200" b="1" dirty="0">
                <a:solidFill>
                  <a:srgbClr val="002060"/>
                </a:solidFill>
              </a:rPr>
              <a:t>.</a:t>
            </a:r>
          </a:p>
          <a:p>
            <a:r>
              <a:rPr lang="en-US" dirty="0">
                <a:hlinkClick r:id="rId3"/>
              </a:rPr>
              <a:t/>
            </a:r>
            <a:br>
              <a:rPr lang="en-US" dirty="0">
                <a:hlinkClick r:id="rId3"/>
              </a:rPr>
            </a:b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l="11280" r="27277" b="14018"/>
          <a:stretch/>
        </p:blipFill>
        <p:spPr>
          <a:xfrm>
            <a:off x="6065612" y="2800082"/>
            <a:ext cx="4680857" cy="36827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ight Arrow 8"/>
          <p:cNvSpPr/>
          <p:nvPr/>
        </p:nvSpPr>
        <p:spPr>
          <a:xfrm>
            <a:off x="3762102" y="4599910"/>
            <a:ext cx="2977651" cy="16465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5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5804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9634" y="3148149"/>
            <a:ext cx="45458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err="1">
                <a:solidFill>
                  <a:srgbClr val="002060"/>
                </a:solidFill>
              </a:rPr>
              <a:t>Slika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koju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smo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ubacili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neće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</a:rPr>
              <a:t>uv</a:t>
            </a:r>
            <a:r>
              <a:rPr lang="sr-Latn-ME" sz="2200" b="1" dirty="0" smtClean="0">
                <a:solidFill>
                  <a:srgbClr val="002060"/>
                </a:solidFill>
              </a:rPr>
              <a:t>ij</a:t>
            </a:r>
            <a:r>
              <a:rPr lang="en-US" sz="2200" b="1" dirty="0" err="1" smtClean="0">
                <a:solidFill>
                  <a:srgbClr val="002060"/>
                </a:solidFill>
              </a:rPr>
              <a:t>ek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biti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</a:rPr>
              <a:t>m</a:t>
            </a:r>
            <a:r>
              <a:rPr lang="sr-Latn-ME" sz="2200" b="1" dirty="0" smtClean="0">
                <a:solidFill>
                  <a:srgbClr val="002060"/>
                </a:solidFill>
              </a:rPr>
              <a:t>j</a:t>
            </a:r>
            <a:r>
              <a:rPr lang="en-US" sz="2200" b="1" dirty="0" err="1" smtClean="0">
                <a:solidFill>
                  <a:srgbClr val="002060"/>
                </a:solidFill>
              </a:rPr>
              <a:t>estu</a:t>
            </a:r>
            <a:r>
              <a:rPr lang="en-US" sz="2200" b="1" dirty="0" smtClean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koje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nam</a:t>
            </a:r>
            <a:r>
              <a:rPr lang="en-US" sz="2200" b="1" dirty="0">
                <a:solidFill>
                  <a:srgbClr val="002060"/>
                </a:solidFill>
              </a:rPr>
              <a:t> se </a:t>
            </a:r>
            <a:r>
              <a:rPr lang="en-US" sz="2200" b="1" dirty="0" err="1">
                <a:solidFill>
                  <a:srgbClr val="002060"/>
                </a:solidFill>
              </a:rPr>
              <a:t>dopada</a:t>
            </a:r>
            <a:r>
              <a:rPr lang="en-US" sz="2200" b="1" dirty="0">
                <a:solidFill>
                  <a:srgbClr val="002060"/>
                </a:solidFill>
              </a:rPr>
              <a:t>, pa </a:t>
            </a:r>
            <a:r>
              <a:rPr lang="en-US" sz="2200" b="1" dirty="0" err="1">
                <a:solidFill>
                  <a:srgbClr val="002060"/>
                </a:solidFill>
              </a:rPr>
              <a:t>moramo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dodatno</a:t>
            </a:r>
            <a:r>
              <a:rPr lang="en-US" sz="2200" b="1" dirty="0">
                <a:solidFill>
                  <a:srgbClr val="002060"/>
                </a:solidFill>
              </a:rPr>
              <a:t> da je </a:t>
            </a:r>
            <a:r>
              <a:rPr lang="en-US" sz="2200" b="1" dirty="0" err="1">
                <a:solidFill>
                  <a:srgbClr val="002060"/>
                </a:solidFill>
              </a:rPr>
              <a:t>formatiramo</a:t>
            </a:r>
            <a:r>
              <a:rPr lang="en-US" sz="2200" b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844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5446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66206" y="2834640"/>
            <a:ext cx="30567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err="1">
                <a:solidFill>
                  <a:srgbClr val="002060"/>
                </a:solidFill>
              </a:rPr>
              <a:t>Desni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klik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sliku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daje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novi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meni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biramo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opciju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Text Wrapping</a:t>
            </a:r>
            <a:r>
              <a:rPr lang="en-US" sz="2200" b="1" dirty="0">
                <a:solidFill>
                  <a:srgbClr val="002060"/>
                </a:solidFill>
              </a:rPr>
              <a:t>, a </a:t>
            </a:r>
            <a:r>
              <a:rPr lang="en-US" sz="2200" b="1" dirty="0" err="1">
                <a:solidFill>
                  <a:srgbClr val="002060"/>
                </a:solidFill>
              </a:rPr>
              <a:t>zatim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opciju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FF0000"/>
                </a:solidFill>
              </a:rPr>
              <a:t>Tight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koja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nam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dozvoljava</a:t>
            </a:r>
            <a:r>
              <a:rPr lang="en-US" sz="2200" b="1" dirty="0">
                <a:solidFill>
                  <a:srgbClr val="002060"/>
                </a:solidFill>
              </a:rPr>
              <a:t> da </a:t>
            </a:r>
            <a:r>
              <a:rPr lang="en-US" sz="2200" b="1" dirty="0" err="1">
                <a:solidFill>
                  <a:srgbClr val="002060"/>
                </a:solidFill>
              </a:rPr>
              <a:t>slika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bude</a:t>
            </a:r>
            <a:r>
              <a:rPr lang="en-US" sz="2200" b="1" dirty="0">
                <a:solidFill>
                  <a:srgbClr val="002060"/>
                </a:solidFill>
              </a:rPr>
              <a:t> u </a:t>
            </a:r>
            <a:r>
              <a:rPr lang="en-US" sz="2200" b="1" dirty="0" err="1">
                <a:solidFill>
                  <a:srgbClr val="002060"/>
                </a:solidFill>
              </a:rPr>
              <a:t>sredini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teksta</a:t>
            </a:r>
            <a:r>
              <a:rPr lang="en-US" sz="2200" b="1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27946" r="29385" b="16696"/>
          <a:stretch/>
        </p:blipFill>
        <p:spPr>
          <a:xfrm>
            <a:off x="8538110" y="2233749"/>
            <a:ext cx="2891890" cy="3174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ight Arrow 4"/>
          <p:cNvSpPr/>
          <p:nvPr/>
        </p:nvSpPr>
        <p:spPr>
          <a:xfrm rot="21260774">
            <a:off x="7115368" y="4401788"/>
            <a:ext cx="1828800" cy="20959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15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5268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80605" y="3174275"/>
            <a:ext cx="8686800" cy="124649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sr-Latn-ME" sz="7500" dirty="0" smtClean="0">
                <a:solidFill>
                  <a:srgbClr val="FF0000"/>
                </a:solidFill>
                <a:latin typeface="Impact" panose="020B0806030902050204" pitchFamily="34" charset="0"/>
              </a:rPr>
              <a:t>HVALA NA PAŽNJI</a:t>
            </a:r>
            <a:endParaRPr lang="en-US" sz="75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9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115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</cp:revision>
  <dcterms:created xsi:type="dcterms:W3CDTF">2019-11-20T20:29:22Z</dcterms:created>
  <dcterms:modified xsi:type="dcterms:W3CDTF">2019-11-20T20:55:33Z</dcterms:modified>
</cp:coreProperties>
</file>