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1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5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1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8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9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3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9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6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8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8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4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025A5-25D8-4608-911C-81B97C5A7E8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A897B-1970-40DF-9FA3-5035C13B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5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KAKO IDENTIFIKOVATI HARDVER U RAČUNARU?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en-GB" i="1" dirty="0" smtClean="0"/>
              <a:t>Nikolic </a:t>
            </a:r>
            <a:r>
              <a:rPr lang="en-GB" i="1" dirty="0" err="1" smtClean="0"/>
              <a:t>Natalija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5331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Prije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počnete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instaliranjem</a:t>
            </a:r>
            <a:r>
              <a:rPr lang="en-US" dirty="0" smtClean="0"/>
              <a:t> </a:t>
            </a:r>
            <a:r>
              <a:rPr lang="en-US" dirty="0" err="1" smtClean="0"/>
              <a:t>operativnog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WINDOWS </a:t>
            </a:r>
          </a:p>
          <a:p>
            <a:pPr marL="0" indent="0">
              <a:buNone/>
            </a:pPr>
            <a:r>
              <a:rPr lang="en-US" dirty="0" err="1" smtClean="0"/>
              <a:t>potrebno</a:t>
            </a:r>
            <a:r>
              <a:rPr lang="en-US" dirty="0" smtClean="0"/>
              <a:t> je da se </a:t>
            </a:r>
            <a:r>
              <a:rPr lang="en-US" dirty="0" err="1" smtClean="0"/>
              <a:t>uvjerite</a:t>
            </a:r>
            <a:r>
              <a:rPr lang="en-US" dirty="0" smtClean="0"/>
              <a:t> da li </a:t>
            </a:r>
            <a:r>
              <a:rPr lang="en-US" dirty="0" err="1" smtClean="0"/>
              <a:t>hardver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vašem</a:t>
            </a:r>
            <a:r>
              <a:rPr lang="en-US" dirty="0" smtClean="0"/>
              <a:t> </a:t>
            </a:r>
            <a:r>
              <a:rPr lang="en-US" dirty="0" err="1" smtClean="0"/>
              <a:t>računaru</a:t>
            </a:r>
            <a:r>
              <a:rPr lang="en-US" dirty="0" smtClean="0"/>
              <a:t> </a:t>
            </a:r>
            <a:r>
              <a:rPr lang="en-US" dirty="0" err="1" smtClean="0"/>
              <a:t>zadovoljava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neophodne</a:t>
            </a:r>
            <a:r>
              <a:rPr lang="en-US" dirty="0" smtClean="0"/>
              <a:t> </a:t>
            </a:r>
            <a:r>
              <a:rPr lang="en-US" dirty="0" err="1" smtClean="0"/>
              <a:t>minimalne</a:t>
            </a:r>
            <a:r>
              <a:rPr lang="en-US" dirty="0" smtClean="0"/>
              <a:t> </a:t>
            </a:r>
            <a:r>
              <a:rPr lang="en-US" dirty="0" err="1" smtClean="0"/>
              <a:t>preduslove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radWINDOWS</a:t>
            </a:r>
            <a:r>
              <a:rPr lang="en-US" dirty="0" smtClean="0"/>
              <a:t> </a:t>
            </a:r>
            <a:r>
              <a:rPr lang="en-US" dirty="0" err="1" smtClean="0"/>
              <a:t>operativnog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sistema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5946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 err="1" smtClean="0"/>
              <a:t>Prvi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na</a:t>
            </a:r>
            <a:r>
              <a:rPr lang="sr-Latn-ME" sz="2800" b="1" u="sng" dirty="0" smtClean="0"/>
              <a:t>čin 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Unutar</a:t>
            </a:r>
            <a:r>
              <a:rPr lang="en-US" dirty="0" smtClean="0"/>
              <a:t> </a:t>
            </a:r>
            <a:r>
              <a:rPr lang="en-US" dirty="0" err="1" smtClean="0"/>
              <a:t>Windowsa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alatka</a:t>
            </a:r>
            <a:r>
              <a:rPr lang="en-US" dirty="0" smtClean="0"/>
              <a:t> 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kojom</a:t>
            </a:r>
            <a:r>
              <a:rPr lang="en-US" dirty="0" smtClean="0"/>
              <a:t> </a:t>
            </a:r>
            <a:r>
              <a:rPr lang="en-US" dirty="0" err="1" smtClean="0"/>
              <a:t>možemo</a:t>
            </a:r>
            <a:r>
              <a:rPr lang="en-US" dirty="0" smtClean="0"/>
              <a:t> </a:t>
            </a:r>
            <a:r>
              <a:rPr lang="en-US" dirty="0" err="1" smtClean="0"/>
              <a:t>videti</a:t>
            </a:r>
            <a:r>
              <a:rPr lang="en-US" dirty="0" smtClean="0"/>
              <a:t> </a:t>
            </a:r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računara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ne </a:t>
            </a:r>
            <a:r>
              <a:rPr lang="en-US" dirty="0" err="1" smtClean="0"/>
              <a:t>poseduje</a:t>
            </a:r>
            <a:r>
              <a:rPr lang="en-US" dirty="0" smtClean="0"/>
              <a:t> </a:t>
            </a:r>
            <a:r>
              <a:rPr lang="en-US" dirty="0" err="1" smtClean="0"/>
              <a:t>pregledan</a:t>
            </a:r>
            <a:r>
              <a:rPr lang="en-US" dirty="0" smtClean="0"/>
              <a:t> </a:t>
            </a:r>
            <a:r>
              <a:rPr lang="en-US" dirty="0" err="1" smtClean="0"/>
              <a:t>interfejs</a:t>
            </a:r>
            <a:r>
              <a:rPr lang="en-US" dirty="0" smtClean="0"/>
              <a:t>, </a:t>
            </a:r>
            <a:r>
              <a:rPr lang="en-US" dirty="0" err="1" smtClean="0"/>
              <a:t>niti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dodatne</a:t>
            </a:r>
            <a:r>
              <a:rPr lang="en-US" dirty="0" smtClean="0"/>
              <a:t> </a:t>
            </a:r>
            <a:r>
              <a:rPr lang="en-US" dirty="0" err="1" smtClean="0"/>
              <a:t>funkcionalnosti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očitavanje</a:t>
            </a:r>
            <a:r>
              <a:rPr lang="en-US" dirty="0" smtClean="0"/>
              <a:t> </a:t>
            </a:r>
            <a:r>
              <a:rPr lang="en-US" dirty="0" err="1" smtClean="0"/>
              <a:t>senzora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. Ova </a:t>
            </a:r>
            <a:r>
              <a:rPr lang="en-US" dirty="0" err="1" smtClean="0"/>
              <a:t>alatka</a:t>
            </a:r>
            <a:r>
              <a:rPr lang="en-US" dirty="0" smtClean="0"/>
              <a:t> se </a:t>
            </a:r>
            <a:r>
              <a:rPr lang="en-US" dirty="0" err="1" smtClean="0"/>
              <a:t>zove</a:t>
            </a:r>
            <a:r>
              <a:rPr lang="en-US" dirty="0" smtClean="0"/>
              <a:t> Microsoft System Information,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pokrenuti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sledeći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: 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okrenite</a:t>
            </a:r>
            <a:r>
              <a:rPr lang="en-US" dirty="0" smtClean="0"/>
              <a:t> Run </a:t>
            </a:r>
            <a:r>
              <a:rPr lang="en-US" dirty="0" err="1" smtClean="0"/>
              <a:t>dijalog</a:t>
            </a:r>
            <a:r>
              <a:rPr lang="en-US" dirty="0" smtClean="0"/>
              <a:t> box (</a:t>
            </a:r>
            <a:r>
              <a:rPr lang="en-US" dirty="0" err="1" smtClean="0"/>
              <a:t>kratica</a:t>
            </a:r>
            <a:r>
              <a:rPr lang="en-US" dirty="0" smtClean="0"/>
              <a:t>: Win key + R)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ukucajte</a:t>
            </a:r>
            <a:r>
              <a:rPr lang="sr-Latn-ME" dirty="0" smtClean="0"/>
              <a:t> </a:t>
            </a:r>
            <a:r>
              <a:rPr lang="en-US" dirty="0" smtClean="0"/>
              <a:t> msinfo32.exe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19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Dobijemo</a:t>
            </a:r>
            <a:r>
              <a:rPr lang="en-US" sz="2000" dirty="0" smtClean="0"/>
              <a:t> </a:t>
            </a:r>
            <a:r>
              <a:rPr lang="en-US" sz="2000" dirty="0" err="1" smtClean="0"/>
              <a:t>ovaj</a:t>
            </a:r>
            <a:r>
              <a:rPr lang="en-US" sz="2000" dirty="0" smtClean="0"/>
              <a:t> </a:t>
            </a:r>
            <a:r>
              <a:rPr lang="en-US" sz="2000" dirty="0" err="1" smtClean="0"/>
              <a:t>prozor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pic>
        <p:nvPicPr>
          <p:cNvPr id="1026" name="Picture 2" descr="http://www.blog.creativform.com/wp-content/uploads/2015/02/WindowsSystemInformation-1024x61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448" y="1340199"/>
            <a:ext cx="9329351" cy="483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23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i="1" dirty="0" err="1" smtClean="0"/>
              <a:t>Drugi</a:t>
            </a:r>
            <a:r>
              <a:rPr lang="en-GB" sz="2800" b="1" i="1" dirty="0" smtClean="0"/>
              <a:t> </a:t>
            </a:r>
            <a:r>
              <a:rPr lang="en-GB" sz="2800" b="1" i="1" dirty="0" err="1" smtClean="0"/>
              <a:t>nacin</a:t>
            </a: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Provera </a:t>
            </a:r>
            <a:r>
              <a:rPr lang="en-US" dirty="0" err="1" smtClean="0"/>
              <a:t>hardvera</a:t>
            </a:r>
            <a:r>
              <a:rPr lang="en-US" dirty="0" smtClean="0"/>
              <a:t> se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automatski</a:t>
            </a:r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instalacije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sledeći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Ubacite</a:t>
            </a:r>
            <a:r>
              <a:rPr lang="en-US" dirty="0" smtClean="0"/>
              <a:t> WINDOWS </a:t>
            </a:r>
            <a:r>
              <a:rPr lang="en-US" dirty="0" err="1" smtClean="0"/>
              <a:t>instalacioni</a:t>
            </a:r>
            <a:r>
              <a:rPr lang="en-US" dirty="0" smtClean="0"/>
              <a:t> disk u DVD </a:t>
            </a:r>
            <a:r>
              <a:rPr lang="en-US" dirty="0" err="1" smtClean="0"/>
              <a:t>uređaj</a:t>
            </a:r>
            <a:r>
              <a:rPr lang="en-US" dirty="0" smtClean="0"/>
              <a:t>.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računar</a:t>
            </a:r>
            <a:r>
              <a:rPr lang="en-US" dirty="0" smtClean="0"/>
              <a:t> ne </a:t>
            </a:r>
            <a:r>
              <a:rPr lang="en-US" dirty="0" err="1" smtClean="0"/>
              <a:t>pokrene</a:t>
            </a:r>
            <a:r>
              <a:rPr lang="en-US" dirty="0" smtClean="0"/>
              <a:t> </a:t>
            </a:r>
            <a:r>
              <a:rPr lang="en-US" dirty="0" err="1" smtClean="0"/>
              <a:t>automatski</a:t>
            </a:r>
            <a:r>
              <a:rPr lang="en-US" dirty="0" smtClean="0"/>
              <a:t> DVD</a:t>
            </a:r>
          </a:p>
          <a:p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dirty="0" err="1" smtClean="0"/>
              <a:t>opcije</a:t>
            </a:r>
            <a:r>
              <a:rPr lang="en-US" dirty="0" smtClean="0"/>
              <a:t> AutoPlay (</a:t>
            </a:r>
            <a:r>
              <a:rPr lang="en-US" dirty="0" err="1" smtClean="0"/>
              <a:t>Slika</a:t>
            </a:r>
            <a:r>
              <a:rPr lang="en-US" dirty="0" smtClean="0"/>
              <a:t> 1.), </a:t>
            </a:r>
            <a:r>
              <a:rPr lang="en-US" dirty="0" err="1" smtClean="0"/>
              <a:t>otvorite</a:t>
            </a:r>
            <a:r>
              <a:rPr lang="en-US" dirty="0" smtClean="0"/>
              <a:t> Explorer, </a:t>
            </a:r>
            <a:r>
              <a:rPr lang="en-US" dirty="0" err="1" smtClean="0"/>
              <a:t>izaberite</a:t>
            </a:r>
            <a:r>
              <a:rPr lang="en-US" dirty="0" smtClean="0"/>
              <a:t> DVD disk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pokrenite</a:t>
            </a:r>
            <a:r>
              <a:rPr lang="en-US" dirty="0" smtClean="0"/>
              <a:t> program setup.exe</a:t>
            </a:r>
          </a:p>
          <a:p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pokretanja</a:t>
            </a:r>
            <a:r>
              <a:rPr lang="en-US" dirty="0" smtClean="0"/>
              <a:t> </a:t>
            </a:r>
            <a:r>
              <a:rPr lang="en-US" dirty="0" err="1" smtClean="0"/>
              <a:t>instalacije</a:t>
            </a:r>
            <a:r>
              <a:rPr lang="en-US" dirty="0" smtClean="0"/>
              <a:t> </a:t>
            </a:r>
            <a:r>
              <a:rPr lang="en-US" dirty="0" err="1" smtClean="0"/>
              <a:t>neophodno</a:t>
            </a:r>
            <a:r>
              <a:rPr lang="en-US" dirty="0" smtClean="0"/>
              <a:t> je </a:t>
            </a:r>
            <a:r>
              <a:rPr lang="en-US" dirty="0" err="1" smtClean="0"/>
              <a:t>odabrati</a:t>
            </a:r>
            <a:r>
              <a:rPr lang="en-US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od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opcije</a:t>
            </a:r>
            <a:r>
              <a:rPr lang="en-US" dirty="0" smtClean="0"/>
              <a:t> </a:t>
            </a:r>
            <a:r>
              <a:rPr lang="en-US" dirty="0" err="1" smtClean="0"/>
              <a:t>vezano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preuzimanje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ažuriranja</a:t>
            </a:r>
            <a:r>
              <a:rPr lang="en-US" dirty="0" smtClean="0"/>
              <a:t> (</a:t>
            </a:r>
            <a:r>
              <a:rPr lang="en-US" dirty="0" err="1" smtClean="0"/>
              <a:t>Slika</a:t>
            </a:r>
            <a:r>
              <a:rPr lang="en-US" dirty="0" smtClean="0"/>
              <a:t> 2.).</a:t>
            </a:r>
          </a:p>
          <a:p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odabira</a:t>
            </a:r>
            <a:r>
              <a:rPr lang="en-US" dirty="0" smtClean="0"/>
              <a:t> </a:t>
            </a:r>
            <a:r>
              <a:rPr lang="en-US" dirty="0" err="1" smtClean="0"/>
              <a:t>željene</a:t>
            </a:r>
            <a:r>
              <a:rPr lang="en-US" dirty="0" smtClean="0"/>
              <a:t> </a:t>
            </a:r>
            <a:r>
              <a:rPr lang="en-US" dirty="0" err="1" smtClean="0"/>
              <a:t>opcije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klikom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dugme</a:t>
            </a:r>
            <a:r>
              <a:rPr lang="en-US" dirty="0" smtClean="0"/>
              <a:t> next, </a:t>
            </a:r>
            <a:r>
              <a:rPr lang="en-US" dirty="0" err="1" smtClean="0"/>
              <a:t>automatski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se </a:t>
            </a:r>
            <a:r>
              <a:rPr lang="en-US" dirty="0" err="1" smtClean="0"/>
              <a:t>proveriti</a:t>
            </a:r>
            <a:r>
              <a:rPr lang="en-US" dirty="0" smtClean="0"/>
              <a:t> da li </a:t>
            </a:r>
            <a:r>
              <a:rPr lang="en-US" dirty="0" err="1" smtClean="0"/>
              <a:t>hardver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računara</a:t>
            </a:r>
            <a:r>
              <a:rPr lang="en-US" dirty="0" smtClean="0"/>
              <a:t> </a:t>
            </a:r>
            <a:r>
              <a:rPr lang="en-US" dirty="0" err="1" smtClean="0"/>
              <a:t>podržava</a:t>
            </a:r>
            <a:r>
              <a:rPr lang="en-US" dirty="0" smtClean="0"/>
              <a:t> </a:t>
            </a:r>
            <a:r>
              <a:rPr lang="en-US" dirty="0" err="1" smtClean="0"/>
              <a:t>instalaciju</a:t>
            </a:r>
            <a:r>
              <a:rPr lang="en-US" dirty="0" smtClean="0"/>
              <a:t> WINDOWS </a:t>
            </a:r>
            <a:r>
              <a:rPr lang="en-US" dirty="0" err="1" smtClean="0"/>
              <a:t>operativnog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.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podržava</a:t>
            </a:r>
            <a:r>
              <a:rPr lang="en-US" dirty="0" smtClean="0"/>
              <a:t> </a:t>
            </a:r>
            <a:r>
              <a:rPr lang="en-US" dirty="0" err="1" smtClean="0"/>
              <a:t>pojaviće</a:t>
            </a:r>
            <a:r>
              <a:rPr lang="en-US" dirty="0" smtClean="0"/>
              <a:t> se </a:t>
            </a:r>
            <a:r>
              <a:rPr lang="en-US" dirty="0" err="1" smtClean="0"/>
              <a:t>ekran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kome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potvrdite</a:t>
            </a:r>
            <a:r>
              <a:rPr lang="en-US" dirty="0" smtClean="0"/>
              <a:t> da se </a:t>
            </a:r>
            <a:r>
              <a:rPr lang="en-US" dirty="0" err="1" smtClean="0"/>
              <a:t>slažete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korišćenja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hardver</a:t>
            </a:r>
            <a:r>
              <a:rPr lang="en-US" dirty="0" smtClean="0"/>
              <a:t> ne </a:t>
            </a:r>
            <a:r>
              <a:rPr lang="en-US" dirty="0" err="1" smtClean="0"/>
              <a:t>ispunjava</a:t>
            </a:r>
            <a:r>
              <a:rPr lang="en-US" dirty="0" smtClean="0"/>
              <a:t> </a:t>
            </a:r>
            <a:r>
              <a:rPr lang="en-US" dirty="0" err="1" smtClean="0"/>
              <a:t>zahteve</a:t>
            </a:r>
            <a:r>
              <a:rPr lang="en-US" dirty="0" smtClean="0"/>
              <a:t>, </a:t>
            </a:r>
            <a:r>
              <a:rPr lang="en-US" dirty="0" err="1" smtClean="0"/>
              <a:t>dobićete</a:t>
            </a:r>
            <a:r>
              <a:rPr lang="en-US" dirty="0" smtClean="0"/>
              <a:t> </a:t>
            </a:r>
            <a:r>
              <a:rPr lang="en-US" dirty="0" err="1" smtClean="0"/>
              <a:t>poruku</a:t>
            </a:r>
            <a:r>
              <a:rPr lang="en-US" dirty="0" smtClean="0"/>
              <a:t> o </a:t>
            </a:r>
            <a:r>
              <a:rPr lang="en-US" dirty="0" err="1" smtClean="0"/>
              <a:t>određenim</a:t>
            </a:r>
            <a:r>
              <a:rPr lang="en-US" dirty="0" smtClean="0"/>
              <a:t> </a:t>
            </a:r>
            <a:r>
              <a:rPr lang="en-US" dirty="0" err="1" smtClean="0"/>
              <a:t>nedostacima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8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236" t="30991" r="3210" b="11532"/>
          <a:stretch/>
        </p:blipFill>
        <p:spPr>
          <a:xfrm>
            <a:off x="354862" y="951470"/>
            <a:ext cx="11445842" cy="511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518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i="1" u="sng" dirty="0" smtClean="0"/>
              <a:t>Tre</a:t>
            </a:r>
            <a:r>
              <a:rPr lang="sr-Latn-ME" sz="2800" b="1" i="1" u="sng" dirty="0" smtClean="0"/>
              <a:t>ći način</a:t>
            </a:r>
            <a:endParaRPr lang="en-US" sz="28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 Kliknite na Podešavanja, a zatim na Informacije o računaru. Kad je u pitanju  Windows 7 idete na </a:t>
            </a:r>
          </a:p>
          <a:p>
            <a:r>
              <a:rPr lang="sr-Latn-ME" dirty="0" smtClean="0"/>
              <a:t>My Computer, Properties, System.</a:t>
            </a:r>
          </a:p>
          <a:p>
            <a:r>
              <a:rPr lang="sr-Latn-ME" dirty="0" smtClean="0"/>
              <a:t> Nakon toga idete na Device Manager &gt; Disply Adaptors i prikazaće vam se kakvu grafičku karticu ima vaš računar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447911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0961" y="347164"/>
            <a:ext cx="915635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/>
              <a:t>Sistemski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zahtevi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instaliranje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operativnog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sistema</a:t>
            </a:r>
            <a:r>
              <a:rPr lang="en-US" sz="2400" b="1" dirty="0" smtClean="0"/>
              <a:t> Windows 10</a:t>
            </a:r>
          </a:p>
          <a:p>
            <a:endParaRPr lang="sr-Latn-ME" dirty="0" smtClean="0"/>
          </a:p>
          <a:p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zahtevi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instaliranje</a:t>
            </a:r>
            <a:r>
              <a:rPr lang="en-US" dirty="0" smtClean="0"/>
              <a:t> </a:t>
            </a:r>
            <a:r>
              <a:rPr lang="en-US" dirty="0" err="1" smtClean="0"/>
              <a:t>operativnog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Windows 10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računaru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sr-Latn-ME" b="1" dirty="0" smtClean="0"/>
          </a:p>
          <a:p>
            <a:r>
              <a:rPr lang="en-US" sz="2000" b="1" dirty="0" err="1" smtClean="0"/>
              <a:t>Procesor</a:t>
            </a:r>
            <a:r>
              <a:rPr lang="en-GB" dirty="0" smtClean="0"/>
              <a:t>:</a:t>
            </a:r>
          </a:p>
          <a:p>
            <a:r>
              <a:rPr lang="en-US" dirty="0" smtClean="0"/>
              <a:t> od 1 </a:t>
            </a:r>
            <a:r>
              <a:rPr lang="en-US" dirty="0" err="1" smtClean="0"/>
              <a:t>gigaherca</a:t>
            </a:r>
            <a:r>
              <a:rPr lang="en-US" dirty="0" smtClean="0"/>
              <a:t> (GHz)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brži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System on a Chip (</a:t>
            </a:r>
            <a:r>
              <a:rPr lang="en-US" dirty="0" err="1" smtClean="0"/>
              <a:t>SoC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RAM: </a:t>
            </a:r>
          </a:p>
          <a:p>
            <a:r>
              <a:rPr lang="en-US" dirty="0" smtClean="0"/>
              <a:t>1 </a:t>
            </a:r>
            <a:r>
              <a:rPr lang="en-US" dirty="0" err="1" smtClean="0"/>
              <a:t>gigabajt</a:t>
            </a:r>
            <a:r>
              <a:rPr lang="en-US" dirty="0" smtClean="0"/>
              <a:t> (GB) </a:t>
            </a:r>
            <a:r>
              <a:rPr lang="en-US" dirty="0" err="1" smtClean="0"/>
              <a:t>za</a:t>
            </a:r>
            <a:r>
              <a:rPr lang="en-US" dirty="0" smtClean="0"/>
              <a:t> 32-bitni </a:t>
            </a:r>
            <a:r>
              <a:rPr lang="en-US" dirty="0" err="1" smtClean="0"/>
              <a:t>ili</a:t>
            </a:r>
            <a:r>
              <a:rPr lang="en-US" dirty="0" smtClean="0"/>
              <a:t> 2 GB </a:t>
            </a:r>
            <a:r>
              <a:rPr lang="en-US" dirty="0" err="1" smtClean="0"/>
              <a:t>za</a:t>
            </a:r>
            <a:r>
              <a:rPr lang="en-US" dirty="0" smtClean="0"/>
              <a:t> 64-bitni </a:t>
            </a:r>
          </a:p>
          <a:p>
            <a:r>
              <a:rPr lang="en-US" sz="2000" b="1" dirty="0" err="1" smtClean="0"/>
              <a:t>Prostor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čvrstom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disku</a:t>
            </a:r>
            <a:r>
              <a:rPr lang="en-US" sz="2000" b="1" dirty="0" smtClean="0"/>
              <a:t>:</a:t>
            </a:r>
          </a:p>
          <a:p>
            <a:r>
              <a:rPr lang="en-US" dirty="0" smtClean="0"/>
              <a:t>16 GB </a:t>
            </a:r>
            <a:r>
              <a:rPr lang="en-US" dirty="0" err="1" smtClean="0"/>
              <a:t>za</a:t>
            </a:r>
            <a:r>
              <a:rPr lang="en-US" dirty="0" smtClean="0"/>
              <a:t> 32-bitni </a:t>
            </a:r>
            <a:r>
              <a:rPr lang="en-US" dirty="0" err="1" smtClean="0"/>
              <a:t>operativni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32 GB </a:t>
            </a:r>
            <a:r>
              <a:rPr lang="en-US" dirty="0" err="1" smtClean="0"/>
              <a:t>za</a:t>
            </a:r>
            <a:r>
              <a:rPr lang="en-US" dirty="0" smtClean="0"/>
              <a:t> 64-bitni </a:t>
            </a:r>
            <a:r>
              <a:rPr lang="en-US" dirty="0" err="1" smtClean="0"/>
              <a:t>operativni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r>
              <a:rPr lang="en-US" sz="2000" b="1" dirty="0" err="1" smtClean="0"/>
              <a:t>Grafička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kartica</a:t>
            </a:r>
            <a:r>
              <a:rPr lang="en-US" sz="2000" b="1" dirty="0" smtClean="0"/>
              <a:t>:</a:t>
            </a:r>
          </a:p>
          <a:p>
            <a:r>
              <a:rPr lang="en-US" dirty="0" smtClean="0"/>
              <a:t>DirectX 9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noviji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upravljačkim</a:t>
            </a:r>
            <a:r>
              <a:rPr lang="en-US" dirty="0" smtClean="0"/>
              <a:t> </a:t>
            </a:r>
            <a:r>
              <a:rPr lang="en-US" dirty="0" err="1" smtClean="0"/>
              <a:t>programom</a:t>
            </a:r>
            <a:r>
              <a:rPr lang="en-US" dirty="0" smtClean="0"/>
              <a:t> WDDM 1.0</a:t>
            </a:r>
          </a:p>
          <a:p>
            <a:r>
              <a:rPr lang="en-US" b="1" dirty="0" err="1" smtClean="0"/>
              <a:t>Ekran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800 x 600</a:t>
            </a:r>
          </a:p>
          <a:p>
            <a:r>
              <a:rPr lang="en-US" b="1" dirty="0" smtClean="0"/>
              <a:t>Internet </a:t>
            </a:r>
            <a:r>
              <a:rPr lang="en-US" b="1" dirty="0" err="1" smtClean="0"/>
              <a:t>veza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Internet </a:t>
            </a:r>
            <a:r>
              <a:rPr lang="en-US" dirty="0" err="1" smtClean="0"/>
              <a:t>veza</a:t>
            </a:r>
            <a:r>
              <a:rPr lang="en-US" dirty="0" smtClean="0"/>
              <a:t> je </a:t>
            </a:r>
            <a:r>
              <a:rPr lang="en-US" dirty="0" err="1" smtClean="0"/>
              <a:t>neophodna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obavljanje</a:t>
            </a:r>
            <a:r>
              <a:rPr lang="en-US" dirty="0" smtClean="0"/>
              <a:t> </a:t>
            </a:r>
            <a:r>
              <a:rPr lang="en-US" dirty="0" err="1" smtClean="0"/>
              <a:t>ažuriranja</a:t>
            </a:r>
            <a:r>
              <a:rPr lang="en-US" dirty="0" smtClean="0"/>
              <a:t>, </a:t>
            </a:r>
            <a:r>
              <a:rPr lang="en-US" dirty="0" err="1" smtClean="0"/>
              <a:t>preuzimanje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korišćenje</a:t>
            </a:r>
            <a:r>
              <a:rPr lang="en-US" dirty="0" smtClean="0"/>
              <a:t> </a:t>
            </a:r>
            <a:r>
              <a:rPr lang="en-US" dirty="0" err="1" smtClean="0"/>
              <a:t>nekih</a:t>
            </a:r>
            <a:r>
              <a:rPr lang="en-US" dirty="0" smtClean="0"/>
              <a:t> </a:t>
            </a:r>
            <a:r>
              <a:rPr lang="en-US" dirty="0" err="1" smtClean="0"/>
              <a:t>funkcija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84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377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KAKO IDENTIFIKOVATI HARDVER U RAČUNARU?</vt:lpstr>
      <vt:lpstr>PowerPoint Presentation</vt:lpstr>
      <vt:lpstr>Prvi način </vt:lpstr>
      <vt:lpstr>Dobijemo ovaj prozor:</vt:lpstr>
      <vt:lpstr>Drugi nacin</vt:lpstr>
      <vt:lpstr>PowerPoint Presentation</vt:lpstr>
      <vt:lpstr>Treći način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KAKO IDENTIFIKOVATI HARDVER U RAČUNARU?</dc:title>
  <dc:creator>Windows User</dc:creator>
  <cp:lastModifiedBy>Windows User</cp:lastModifiedBy>
  <cp:revision>7</cp:revision>
  <dcterms:created xsi:type="dcterms:W3CDTF">2020-10-26T04:26:42Z</dcterms:created>
  <dcterms:modified xsi:type="dcterms:W3CDTF">2020-10-26T05:23:57Z</dcterms:modified>
</cp:coreProperties>
</file>