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9" d="100"/>
          <a:sy n="89" d="100"/>
        </p:scale>
        <p:origin x="3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Operacije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sa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algebarskim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izrazima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494581" y="613211"/>
                <a:ext cx="7062159" cy="5042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r-Cyrl-C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Cyrl-CS" dirty="0" smtClean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.Uprostiti </a:t>
                </a:r>
                <a:r>
                  <a:rPr lang="sr-Cyrl-C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izraz: </a:t>
                </a:r>
                <a:endParaRPr lang="en-US" dirty="0" smtClean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 smtClean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sr-Cyrl-CS" dirty="0" smtClean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+4</m:t>
                        </m:r>
                      </m:den>
                    </m:f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r-Cyrl-C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𝑎𝑏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r-Cyrl-C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sr-Cyrl-CS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+2</m:t>
                        </m:r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4−</m:t>
                        </m:r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sr-Cyrl-C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− 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+4</m:t>
                        </m:r>
                      </m:num>
                      <m:den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Cyrl-CS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−8</m:t>
                        </m:r>
                        <m:r>
                          <a:rPr lang="sr-Cyrl-C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sz="14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r-Cyrl-CS" i="1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latin typeface="Cambria Math" panose="02040503050406030204" pitchFamily="18" charset="0"/>
                          </a:rPr>
                          <m:t>+6</m:t>
                        </m:r>
                        <m:r>
                          <a:rPr lang="sr-Cyrl-CS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sr-Cyrl-CS" i="1">
                        <a:latin typeface="Cambria Math" panose="02040503050406030204" pitchFamily="18" charset="0"/>
                      </a:rPr>
                      <m:t>−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Cyrl-CS" i="1">
                            <a:latin typeface="Cambria Math" panose="02040503050406030204" pitchFamily="18" charset="0"/>
                          </a:rPr>
                          <m:t>4−3</m:t>
                        </m:r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sr-Cyrl-C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Cyrl-CS" i="1">
                            <a:latin typeface="Cambria Math" panose="02040503050406030204" pitchFamily="18" charset="0"/>
                          </a:rPr>
                          <m:t>−9</m:t>
                        </m:r>
                      </m:den>
                    </m:f>
                    <m:r>
                      <a:rPr lang="sr-Cyrl-CS" i="1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r>
                  <a:rPr lang="sr-Cyrl-CS" dirty="0"/>
                  <a:t> 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581" y="613211"/>
                <a:ext cx="7062159" cy="5042342"/>
              </a:xfrm>
              <a:prstGeom prst="rect">
                <a:avLst/>
              </a:prstGeom>
              <a:blipFill rotWithShape="0">
                <a:blip r:embed="rId2"/>
                <a:stretch>
                  <a:fillRect l="-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677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07366" y="1581488"/>
                <a:ext cx="6096000" cy="476470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en-U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num>
                      <m:den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en-U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den>
                    </m:f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en-U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sr-Cyrl-CS" b="1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d)</a:t>
                </a:r>
                <a14:m>
                  <m:oMath xmlns:m="http://schemas.openxmlformats.org/officeDocument/2006/math">
                    <m:r>
                      <a:rPr lang="sr-Cyrl-CS" b="1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  <m:f>
                      <m:f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𝒙𝒚</m:t>
                        </m:r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sr-Cyrl-CS" b="1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sr-Cyrl-CS" b="1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66" y="1581488"/>
                <a:ext cx="6096000" cy="4764702"/>
              </a:xfrm>
              <a:prstGeom prst="rect">
                <a:avLst/>
              </a:prstGeom>
              <a:blipFill rotWithShape="0">
                <a:blip r:embed="rId2"/>
                <a:stretch>
                  <a:fillRect l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2694" y="672860"/>
            <a:ext cx="8885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Domaći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Skratiti</a:t>
            </a:r>
            <a:r>
              <a:rPr lang="en-US" dirty="0" smtClean="0"/>
              <a:t> </a:t>
            </a:r>
            <a:r>
              <a:rPr lang="en-US" dirty="0" err="1" smtClean="0"/>
              <a:t>razlomak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napisati</a:t>
            </a:r>
            <a:r>
              <a:rPr lang="en-US" dirty="0" smtClean="0"/>
              <a:t> pod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transformacija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0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1202</TotalTime>
  <Words>19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Calibri</vt:lpstr>
      <vt:lpstr>Cambria</vt:lpstr>
      <vt:lpstr>Cambria Math</vt:lpstr>
      <vt:lpstr>Franklin Gothic Medium</vt:lpstr>
      <vt:lpstr>Rockwell</vt:lpstr>
      <vt:lpstr>Rockwell Condensed</vt:lpstr>
      <vt:lpstr>Times New Roman</vt:lpstr>
      <vt:lpstr>Wingdings</vt:lpstr>
      <vt:lpstr>Wood Type</vt:lpstr>
      <vt:lpstr>Operacije sa algebarskim izrazima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101</cp:revision>
  <dcterms:created xsi:type="dcterms:W3CDTF">2020-11-08T09:24:49Z</dcterms:created>
  <dcterms:modified xsi:type="dcterms:W3CDTF">2021-03-15T11:51:23Z</dcterms:modified>
</cp:coreProperties>
</file>