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F84637-CD0C-47CE-AA6B-87F93B149856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Just do 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Sport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8215338" cy="635795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1. Use PLAY for team sports or sports played with a ball:</a:t>
            </a:r>
          </a:p>
          <a:p>
            <a:pPr>
              <a:buNone/>
            </a:pPr>
            <a:r>
              <a:rPr lang="en-US" dirty="0" smtClean="0"/>
              <a:t> Football</a:t>
            </a:r>
          </a:p>
          <a:p>
            <a:pPr>
              <a:buNone/>
            </a:pPr>
            <a:r>
              <a:rPr lang="en-US" dirty="0" smtClean="0"/>
              <a:t> baseball</a:t>
            </a:r>
          </a:p>
          <a:p>
            <a:pPr>
              <a:buNone/>
            </a:pPr>
            <a:r>
              <a:rPr lang="en-US" dirty="0" smtClean="0"/>
              <a:t> basketball</a:t>
            </a:r>
          </a:p>
          <a:p>
            <a:pPr>
              <a:buNone/>
            </a:pPr>
            <a:r>
              <a:rPr lang="en-US" dirty="0" smtClean="0"/>
              <a:t> rugby</a:t>
            </a:r>
          </a:p>
          <a:p>
            <a:pPr>
              <a:buNone/>
            </a:pPr>
            <a:r>
              <a:rPr lang="en-US" dirty="0" smtClean="0"/>
              <a:t> tennis</a:t>
            </a:r>
          </a:p>
          <a:p>
            <a:pPr>
              <a:buNone/>
            </a:pPr>
            <a:r>
              <a:rPr lang="en-US" dirty="0" smtClean="0"/>
              <a:t> hockey</a:t>
            </a:r>
          </a:p>
          <a:p>
            <a:pPr>
              <a:buNone/>
            </a:pPr>
            <a:r>
              <a:rPr lang="en-US" dirty="0" smtClean="0"/>
              <a:t> volleyball</a:t>
            </a:r>
          </a:p>
          <a:p>
            <a:pPr>
              <a:buNone/>
            </a:pPr>
            <a:r>
              <a:rPr lang="en-US" dirty="0" smtClean="0"/>
              <a:t> cricket</a:t>
            </a:r>
          </a:p>
          <a:p>
            <a:pPr>
              <a:buNone/>
            </a:pPr>
            <a:r>
              <a:rPr lang="en-US" dirty="0" smtClean="0"/>
              <a:t> badminton</a:t>
            </a:r>
          </a:p>
          <a:p>
            <a:pPr>
              <a:buNone/>
            </a:pPr>
            <a:r>
              <a:rPr lang="en-US" dirty="0" smtClean="0"/>
              <a:t> golf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/>
              <a:t>I play basketball</a:t>
            </a:r>
          </a:p>
          <a:p>
            <a:pPr>
              <a:buNone/>
            </a:pPr>
            <a:r>
              <a:rPr lang="en-US" i="1" dirty="0" smtClean="0"/>
              <a:t> Diane plays volleyball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215338" cy="6858000"/>
          </a:xfrm>
        </p:spPr>
        <p:txBody>
          <a:bodyPr/>
          <a:lstStyle/>
          <a:p>
            <a:r>
              <a:rPr lang="en-US" b="1" dirty="0" smtClean="0"/>
              <a:t>2. Use GO for sports that end in –</a:t>
            </a:r>
            <a:r>
              <a:rPr lang="en-US" b="1" dirty="0" err="1" smtClean="0"/>
              <a:t>ing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skiing</a:t>
            </a:r>
            <a:br>
              <a:rPr lang="en-US" dirty="0" smtClean="0"/>
            </a:br>
            <a:r>
              <a:rPr lang="en-US" dirty="0" smtClean="0"/>
              <a:t>swimming</a:t>
            </a:r>
            <a:br>
              <a:rPr lang="en-US" dirty="0" smtClean="0"/>
            </a:br>
            <a:r>
              <a:rPr lang="en-US" dirty="0" smtClean="0"/>
              <a:t>climbing</a:t>
            </a:r>
            <a:br>
              <a:rPr lang="en-US" dirty="0" smtClean="0"/>
            </a:br>
            <a:r>
              <a:rPr lang="en-US" dirty="0" smtClean="0"/>
              <a:t>diving</a:t>
            </a:r>
            <a:br>
              <a:rPr lang="en-US" dirty="0" smtClean="0"/>
            </a:br>
            <a:r>
              <a:rPr lang="en-US" dirty="0" smtClean="0"/>
              <a:t>fishing</a:t>
            </a:r>
            <a:br>
              <a:rPr lang="en-US" dirty="0" smtClean="0"/>
            </a:br>
            <a:r>
              <a:rPr lang="en-US" dirty="0" smtClean="0"/>
              <a:t>running</a:t>
            </a:r>
            <a:br>
              <a:rPr lang="en-US" dirty="0" smtClean="0"/>
            </a:br>
            <a:r>
              <a:rPr lang="en-US" dirty="0" smtClean="0"/>
              <a:t>jogging</a:t>
            </a:r>
            <a:br>
              <a:rPr lang="en-US" dirty="0" smtClean="0"/>
            </a:br>
            <a:r>
              <a:rPr lang="en-US" dirty="0" smtClean="0"/>
              <a:t>skating / figure skating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My grandfather and I </a:t>
            </a:r>
            <a:r>
              <a:rPr lang="en-US" i="1" u="sng" dirty="0" smtClean="0"/>
              <a:t>go fishing</a:t>
            </a:r>
            <a:r>
              <a:rPr lang="en-US" i="1" dirty="0" smtClean="0"/>
              <a:t> every time I visit him</a:t>
            </a:r>
          </a:p>
          <a:p>
            <a:pPr>
              <a:buNone/>
            </a:pPr>
            <a:r>
              <a:rPr lang="en-US" i="1" dirty="0" smtClean="0"/>
              <a:t>What are you doing this weekend? Let’s </a:t>
            </a:r>
            <a:r>
              <a:rPr lang="en-US" i="1" u="sng" dirty="0" smtClean="0"/>
              <a:t>go swimming</a:t>
            </a:r>
            <a:r>
              <a:rPr lang="en-US" i="1" dirty="0" smtClean="0"/>
              <a:t>!</a:t>
            </a:r>
          </a:p>
          <a:p>
            <a:pPr>
              <a:buNone/>
            </a:pPr>
            <a:r>
              <a:rPr lang="en-US" i="1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143900" cy="68580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3. Use DO with sports that you don’t need any equipment to do: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aerobics</a:t>
            </a:r>
            <a:br>
              <a:rPr lang="en-US" dirty="0" smtClean="0"/>
            </a:br>
            <a:r>
              <a:rPr lang="en-US" dirty="0" smtClean="0"/>
              <a:t>karate / martial arts</a:t>
            </a:r>
            <a:br>
              <a:rPr lang="en-US" dirty="0" smtClean="0"/>
            </a:br>
            <a:r>
              <a:rPr lang="en-US" dirty="0" smtClean="0"/>
              <a:t>yoga*</a:t>
            </a:r>
            <a:br>
              <a:rPr lang="en-US" dirty="0" smtClean="0"/>
            </a:br>
            <a:r>
              <a:rPr lang="en-US" dirty="0" smtClean="0"/>
              <a:t>gymnastics</a:t>
            </a:r>
          </a:p>
          <a:p>
            <a:pPr>
              <a:buNone/>
            </a:pPr>
            <a:r>
              <a:rPr lang="en-US" dirty="0" smtClean="0"/>
              <a:t>    judo</a:t>
            </a:r>
          </a:p>
          <a:p>
            <a:pPr>
              <a:buNone/>
            </a:pPr>
            <a:r>
              <a:rPr lang="en-US" dirty="0" smtClean="0"/>
              <a:t>    kung fu</a:t>
            </a:r>
          </a:p>
          <a:p>
            <a:pPr>
              <a:buNone/>
            </a:pPr>
            <a:r>
              <a:rPr lang="en-US" dirty="0" smtClean="0"/>
              <a:t>    athletics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 More women are </a:t>
            </a:r>
            <a:r>
              <a:rPr lang="en-US" b="1" i="1" dirty="0" smtClean="0"/>
              <a:t>doing athletics</a:t>
            </a:r>
            <a:r>
              <a:rPr lang="en-US" i="1" dirty="0" smtClean="0"/>
              <a:t> these days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560406"/>
          </a:xfrm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571480"/>
            <a:ext cx="8143900" cy="6286520"/>
          </a:xfrm>
        </p:spPr>
        <p:txBody>
          <a:bodyPr/>
          <a:lstStyle/>
          <a:p>
            <a:endParaRPr lang="sr-Latn-ME" dirty="0" smtClean="0"/>
          </a:p>
          <a:p>
            <a:r>
              <a:rPr lang="en-US" dirty="0" smtClean="0"/>
              <a:t>Kick the ball – </a:t>
            </a:r>
            <a:r>
              <a:rPr lang="sr-Latn-ME" dirty="0" smtClean="0"/>
              <a:t>šutnuti loptu</a:t>
            </a:r>
            <a:endParaRPr lang="en-US" dirty="0" smtClean="0"/>
          </a:p>
          <a:p>
            <a:r>
              <a:rPr lang="en-US" dirty="0" smtClean="0"/>
              <a:t>Bounce the ball – </a:t>
            </a:r>
            <a:r>
              <a:rPr lang="sr-Latn-ME" dirty="0" smtClean="0"/>
              <a:t>odbiti loptu</a:t>
            </a:r>
            <a:endParaRPr lang="en-US" dirty="0" smtClean="0"/>
          </a:p>
          <a:p>
            <a:r>
              <a:rPr lang="en-US" dirty="0" smtClean="0"/>
              <a:t>Throw the ball – </a:t>
            </a:r>
            <a:r>
              <a:rPr lang="sr-Latn-ME" dirty="0" smtClean="0"/>
              <a:t>baciti loptu</a:t>
            </a:r>
            <a:endParaRPr lang="en-US" dirty="0" smtClean="0"/>
          </a:p>
          <a:p>
            <a:r>
              <a:rPr lang="en-US" dirty="0" smtClean="0"/>
              <a:t>Catch the ball – </a:t>
            </a:r>
            <a:r>
              <a:rPr lang="sr-Latn-ME" dirty="0" smtClean="0"/>
              <a:t>uhvatiti loptu</a:t>
            </a:r>
            <a:endParaRPr lang="en-US" dirty="0" smtClean="0"/>
          </a:p>
          <a:p>
            <a:r>
              <a:rPr lang="en-US" dirty="0" smtClean="0"/>
              <a:t>Hit the ball – </a:t>
            </a:r>
            <a:r>
              <a:rPr lang="sr-Latn-ME" dirty="0" smtClean="0"/>
              <a:t>udariti loptu</a:t>
            </a:r>
            <a:endParaRPr lang="en-US" dirty="0" smtClean="0"/>
          </a:p>
          <a:p>
            <a:r>
              <a:rPr lang="en-US" dirty="0" smtClean="0"/>
              <a:t>Pass the ball – </a:t>
            </a:r>
            <a:r>
              <a:rPr lang="sr-Latn-ME" dirty="0" smtClean="0"/>
              <a:t>dodati loptu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Places where you do sport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2844" y="571480"/>
            <a:ext cx="7929618" cy="6286520"/>
          </a:xfrm>
        </p:spPr>
        <p:txBody>
          <a:bodyPr/>
          <a:lstStyle/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1.</a:t>
            </a:r>
            <a:r>
              <a:rPr lang="en-US" dirty="0" smtClean="0"/>
              <a:t>B</a:t>
            </a:r>
            <a:r>
              <a:rPr lang="sr-Latn-ME" dirty="0" smtClean="0"/>
              <a:t>asketball,/ squash/ tennis / volleyball  </a:t>
            </a:r>
            <a:r>
              <a:rPr lang="sr-Latn-ME" b="1" u="sng" dirty="0" smtClean="0"/>
              <a:t>court</a:t>
            </a:r>
            <a:r>
              <a:rPr lang="sr-Latn-ME" dirty="0" smtClean="0"/>
              <a:t> – teren za košarku, skvoš, tenis, odbojku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2. Boxing / wrestling  </a:t>
            </a:r>
            <a:r>
              <a:rPr lang="sr-Latn-ME" b="1" u="sng" dirty="0" smtClean="0"/>
              <a:t>ring</a:t>
            </a:r>
            <a:r>
              <a:rPr lang="sr-Latn-ME" dirty="0" smtClean="0"/>
              <a:t> – bokserski ring/ rvački ring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3. </a:t>
            </a:r>
            <a:r>
              <a:rPr lang="en-US" dirty="0" smtClean="0"/>
              <a:t>C</a:t>
            </a:r>
            <a:r>
              <a:rPr lang="sr-Latn-ME" dirty="0" smtClean="0"/>
              <a:t>ricket / football / rugby / hockey  </a:t>
            </a:r>
            <a:r>
              <a:rPr lang="sr-Latn-ME" b="1" u="sng" dirty="0" smtClean="0"/>
              <a:t>pitch</a:t>
            </a:r>
            <a:r>
              <a:rPr lang="sr-Latn-ME" dirty="0" smtClean="0"/>
              <a:t> – teren za kriket / fudbal / ragbi / hokej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4. </a:t>
            </a:r>
            <a:r>
              <a:rPr lang="en-US" dirty="0" smtClean="0"/>
              <a:t>C</a:t>
            </a:r>
            <a:r>
              <a:rPr lang="sr-Latn-ME" dirty="0" smtClean="0"/>
              <a:t>ycle / motor racing / athletics  </a:t>
            </a:r>
            <a:r>
              <a:rPr lang="sr-Latn-ME" b="1" u="sng" dirty="0" smtClean="0"/>
              <a:t>track </a:t>
            </a:r>
            <a:r>
              <a:rPr lang="sr-Latn-ME" dirty="0" smtClean="0"/>
              <a:t>– trkačka staza 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5. </a:t>
            </a:r>
            <a:r>
              <a:rPr lang="en-US" dirty="0" smtClean="0"/>
              <a:t>G</a:t>
            </a:r>
            <a:r>
              <a:rPr lang="sr-Latn-ME" dirty="0" smtClean="0"/>
              <a:t>olf </a:t>
            </a:r>
            <a:r>
              <a:rPr lang="sr-Latn-ME" b="1" u="sng" dirty="0" smtClean="0"/>
              <a:t>course </a:t>
            </a:r>
            <a:r>
              <a:rPr lang="sr-Latn-ME" dirty="0" smtClean="0"/>
              <a:t>– teren za golf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6. </a:t>
            </a:r>
            <a:r>
              <a:rPr lang="en-US" dirty="0" smtClean="0"/>
              <a:t>I</a:t>
            </a:r>
            <a:r>
              <a:rPr lang="sr-Latn-ME" dirty="0" smtClean="0"/>
              <a:t>ce </a:t>
            </a:r>
            <a:r>
              <a:rPr lang="sr-Latn-ME" b="1" u="sng" dirty="0" smtClean="0"/>
              <a:t>rink</a:t>
            </a:r>
            <a:r>
              <a:rPr lang="sr-Latn-ME" dirty="0" smtClean="0"/>
              <a:t> - klizalište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7. </a:t>
            </a:r>
            <a:r>
              <a:rPr lang="en-US" dirty="0" smtClean="0"/>
              <a:t>S</a:t>
            </a:r>
            <a:r>
              <a:rPr lang="sr-Latn-ME" dirty="0" smtClean="0"/>
              <a:t>ki </a:t>
            </a:r>
            <a:r>
              <a:rPr lang="sr-Latn-ME" b="1" u="sng" dirty="0" smtClean="0"/>
              <a:t>resort </a:t>
            </a:r>
            <a:r>
              <a:rPr lang="sr-Latn-ME" dirty="0" smtClean="0"/>
              <a:t> - skijalište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8. </a:t>
            </a:r>
            <a:r>
              <a:rPr lang="en-US" dirty="0" smtClean="0"/>
              <a:t>S</a:t>
            </a:r>
            <a:r>
              <a:rPr lang="sr-Latn-ME" dirty="0" smtClean="0"/>
              <a:t>wimming </a:t>
            </a:r>
            <a:r>
              <a:rPr lang="sr-Latn-ME" b="1" u="sng" dirty="0" smtClean="0"/>
              <a:t>pool</a:t>
            </a:r>
            <a:r>
              <a:rPr lang="sr-Latn-ME" dirty="0" smtClean="0"/>
              <a:t> - bazen</a:t>
            </a:r>
          </a:p>
          <a:p>
            <a:endParaRPr lang="sr-Latn-ME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sr-Latn-ME" dirty="0" smtClean="0"/>
              <a:t>ockey stick – hokejaška palica</a:t>
            </a:r>
          </a:p>
          <a:p>
            <a:r>
              <a:rPr lang="en-US" dirty="0" smtClean="0"/>
              <a:t>G</a:t>
            </a:r>
            <a:r>
              <a:rPr lang="sr-Latn-ME" dirty="0" smtClean="0"/>
              <a:t>olf club – štap za golf</a:t>
            </a:r>
          </a:p>
          <a:p>
            <a:r>
              <a:rPr lang="en-US" dirty="0" smtClean="0"/>
              <a:t>B</a:t>
            </a:r>
            <a:r>
              <a:rPr lang="sr-Latn-ME" dirty="0" smtClean="0"/>
              <a:t>adminton / squash / tennis racket – reket za badminton / skvoš / tenis</a:t>
            </a:r>
          </a:p>
          <a:p>
            <a:r>
              <a:rPr lang="en-US" dirty="0" smtClean="0"/>
              <a:t>B</a:t>
            </a:r>
            <a:r>
              <a:rPr lang="sr-Latn-ME" dirty="0" smtClean="0"/>
              <a:t>aseball / cricket / table tennis bat – bejzbol palica / palica za kriket / palica za stoni tenis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People in sport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50112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57158" y="3429000"/>
            <a:ext cx="272863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Coach </a:t>
            </a:r>
            <a:r>
              <a:rPr lang="en-US" sz="2000" dirty="0" smtClean="0"/>
              <a:t>– </a:t>
            </a:r>
            <a:r>
              <a:rPr lang="en-US" sz="2000" dirty="0" err="1" smtClean="0"/>
              <a:t>trener</a:t>
            </a:r>
            <a:endParaRPr lang="en-US" sz="2000" dirty="0" smtClean="0"/>
          </a:p>
          <a:p>
            <a:r>
              <a:rPr lang="en-US" sz="2000" dirty="0" smtClean="0"/>
              <a:t>Referee </a:t>
            </a:r>
            <a:r>
              <a:rPr lang="en-US" sz="2000" dirty="0" smtClean="0"/>
              <a:t>– </a:t>
            </a:r>
            <a:r>
              <a:rPr lang="en-US" sz="2000" dirty="0" err="1" smtClean="0"/>
              <a:t>sudija</a:t>
            </a:r>
            <a:endParaRPr lang="en-US" sz="2000" dirty="0" smtClean="0"/>
          </a:p>
          <a:p>
            <a:r>
              <a:rPr lang="en-US" sz="2000" dirty="0" smtClean="0"/>
              <a:t>Team mate - </a:t>
            </a:r>
            <a:r>
              <a:rPr lang="en-US" sz="2000" dirty="0" err="1" smtClean="0"/>
              <a:t>saigra</a:t>
            </a:r>
            <a:r>
              <a:rPr lang="sr-Latn-ME" sz="2000" dirty="0" smtClean="0"/>
              <a:t>č</a:t>
            </a:r>
            <a:endParaRPr lang="en-US" sz="2000" dirty="0" smtClean="0"/>
          </a:p>
          <a:p>
            <a:r>
              <a:rPr lang="en-US" sz="2000" dirty="0" smtClean="0"/>
              <a:t>Athlete </a:t>
            </a:r>
            <a:r>
              <a:rPr lang="en-US" sz="2000" dirty="0" smtClean="0"/>
              <a:t>– </a:t>
            </a:r>
            <a:r>
              <a:rPr lang="en-US" sz="2000" dirty="0" err="1" smtClean="0"/>
              <a:t>atleti</a:t>
            </a:r>
            <a:r>
              <a:rPr lang="sr-Latn-ME" sz="2000" dirty="0" smtClean="0"/>
              <a:t>čar</a:t>
            </a:r>
          </a:p>
          <a:p>
            <a:r>
              <a:rPr lang="en-US" sz="2000" dirty="0" smtClean="0"/>
              <a:t>O</a:t>
            </a:r>
            <a:r>
              <a:rPr lang="sr-Latn-ME" sz="2000" dirty="0" smtClean="0"/>
              <a:t>pponent – protivnik</a:t>
            </a:r>
          </a:p>
          <a:p>
            <a:r>
              <a:rPr lang="en-US" sz="2000" dirty="0" smtClean="0"/>
              <a:t>F</a:t>
            </a:r>
            <a:r>
              <a:rPr lang="sr-Latn-ME" sz="2000" dirty="0" smtClean="0"/>
              <a:t>an – obožavalac</a:t>
            </a:r>
          </a:p>
          <a:p>
            <a:r>
              <a:rPr lang="en-US" sz="2000" dirty="0" smtClean="0"/>
              <a:t>S</a:t>
            </a:r>
            <a:r>
              <a:rPr lang="sr-Latn-ME" sz="2000" dirty="0" smtClean="0"/>
              <a:t>pectator - gledalac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 collocation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3" y="1714488"/>
            <a:ext cx="5643602" cy="310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276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2 Just do it</vt:lpstr>
      <vt:lpstr>vocabulary</vt:lpstr>
      <vt:lpstr>Slide 3</vt:lpstr>
      <vt:lpstr>Slide 4</vt:lpstr>
      <vt:lpstr>Vocabulary</vt:lpstr>
      <vt:lpstr>Places where you do sport</vt:lpstr>
      <vt:lpstr>equipment</vt:lpstr>
      <vt:lpstr>People in sport</vt:lpstr>
      <vt:lpstr>Sport collocation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Just do it</dc:title>
  <dc:creator>Dell</dc:creator>
  <cp:lastModifiedBy>Dell</cp:lastModifiedBy>
  <cp:revision>21</cp:revision>
  <dcterms:created xsi:type="dcterms:W3CDTF">2020-11-21T13:53:59Z</dcterms:created>
  <dcterms:modified xsi:type="dcterms:W3CDTF">2020-11-24T13:49:49Z</dcterms:modified>
</cp:coreProperties>
</file>