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450" y="5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E5E7-7C47-4618-9499-79CD6FC90680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B15DB-0E19-498D-BF4C-F70A218EF4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E5E7-7C47-4618-9499-79CD6FC90680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B15DB-0E19-498D-BF4C-F70A218EF4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E5E7-7C47-4618-9499-79CD6FC90680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B15DB-0E19-498D-BF4C-F70A218EF4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E5E7-7C47-4618-9499-79CD6FC90680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B15DB-0E19-498D-BF4C-F70A218EF4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E5E7-7C47-4618-9499-79CD6FC90680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B15DB-0E19-498D-BF4C-F70A218EF4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E5E7-7C47-4618-9499-79CD6FC90680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B15DB-0E19-498D-BF4C-F70A218EF4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E5E7-7C47-4618-9499-79CD6FC90680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B15DB-0E19-498D-BF4C-F70A218EF4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E5E7-7C47-4618-9499-79CD6FC90680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B15DB-0E19-498D-BF4C-F70A218EF4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E5E7-7C47-4618-9499-79CD6FC90680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B15DB-0E19-498D-BF4C-F70A218EF4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E5E7-7C47-4618-9499-79CD6FC90680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B15DB-0E19-498D-BF4C-F70A218EF4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E5E7-7C47-4618-9499-79CD6FC90680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EBB15DB-0E19-498D-BF4C-F70A218EF4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287E5E7-7C47-4618-9499-79CD6FC90680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EBB15DB-0E19-498D-BF4C-F70A218EF4E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mishmica.weebly.com/4-struktura-modela-objekti-veze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2. </a:t>
            </a:r>
            <a:r>
              <a:rPr lang="en-US" dirty="0" err="1" smtClean="0">
                <a:hlinkClick r:id="rId2"/>
              </a:rPr>
              <a:t>Struktura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modela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objekti-veze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529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vi-VN" dirty="0"/>
              <a:t>-U ovom modelu sistem se opisuje kao skup objekata i njihovih veza. </a:t>
            </a:r>
            <a:br>
              <a:rPr lang="vi-VN" dirty="0"/>
            </a:br>
            <a:r>
              <a:rPr lang="vi-VN" dirty="0"/>
              <a:t>-Objekat može da predstavlja bilo neki fizički objekat ili koncept realnog sistema. </a:t>
            </a:r>
            <a:br>
              <a:rPr lang="vi-VN" dirty="0"/>
            </a:br>
            <a:r>
              <a:rPr lang="vi-VN" dirty="0"/>
              <a:t>-Tipizacije, pojedinačni objekti u sistemu se predstavljaju tipovima, tj, klasama objekata. </a:t>
            </a:r>
            <a:br>
              <a:rPr lang="vi-VN" dirty="0"/>
            </a:br>
            <a:r>
              <a:rPr lang="vi-VN" dirty="0"/>
              <a:t>- Tip objekta je opšta specifikacija skupa sličnih objekata, a klasa je specifikacija jedne implementacije. </a:t>
            </a:r>
            <a:br>
              <a:rPr lang="vi-VN" dirty="0"/>
            </a:br>
            <a:r>
              <a:rPr lang="vi-VN" dirty="0"/>
              <a:t>-Klasa objekata je skup pojavljivanja objekata datog tipa. Svaka klasa sadrži i tip objekta. </a:t>
            </a:r>
            <a:br>
              <a:rPr lang="vi-VN" dirty="0"/>
            </a:br>
            <a:r>
              <a:rPr lang="vi-VN" dirty="0"/>
              <a:t>- Veze se mogu uspostavljati i između pojavljivanja objekata istog tipa. Veza predstavlja agregaciju dva objekta i može da se tretira kao poseban agregirani objekat. </a:t>
            </a:r>
            <a:br>
              <a:rPr lang="vi-VN" dirty="0"/>
            </a:br>
            <a:r>
              <a:rPr lang="vi-VN" dirty="0"/>
              <a:t>Kardinalnost preslikavanja </a:t>
            </a:r>
            <a:br>
              <a:rPr lang="vi-VN" dirty="0"/>
            </a:br>
            <a:r>
              <a:rPr lang="vi-VN" dirty="0"/>
              <a:t>- Bez obzira da li se naziv preslikavanja izostavlja ili ne, kardinalnost preslikavanja se uvek mora definisati.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416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vi-VN" dirty="0"/>
              <a:t>Atribut i domen </a:t>
            </a:r>
            <a:br>
              <a:rPr lang="vi-VN" dirty="0"/>
            </a:br>
            <a:r>
              <a:rPr lang="vi-VN" dirty="0"/>
              <a:t>-Objekti se opisuju pomoću atributa. Svaki atribut u jednom trenutku vremena ima neku vrednost. </a:t>
            </a:r>
            <a:br>
              <a:rPr lang="vi-VN" dirty="0"/>
            </a:br>
            <a:r>
              <a:rPr lang="vi-VN" dirty="0"/>
              <a:t>- Atributi uzimaju vrednost iz skupamogućih vrednosti i ovi skupovi se zovu domeni. </a:t>
            </a:r>
            <a:br>
              <a:rPr lang="vi-VN" dirty="0"/>
            </a:br>
            <a:r>
              <a:rPr lang="vi-VN" dirty="0"/>
              <a:t>- Atribut se može definisati kao preslikavanje iz klase objekata u domen. </a:t>
            </a:r>
            <a:br>
              <a:rPr lang="vi-VN" dirty="0"/>
            </a:br>
            <a:r>
              <a:rPr lang="vi-VN" dirty="0"/>
              <a:t>- Domeni mogu biti: </a:t>
            </a:r>
            <a:br>
              <a:rPr lang="vi-VN" dirty="0"/>
            </a:br>
            <a:r>
              <a:rPr lang="vi-VN" dirty="0"/>
              <a:t>*predefinisani </a:t>
            </a:r>
            <a:br>
              <a:rPr lang="vi-VN" dirty="0"/>
            </a:br>
            <a:r>
              <a:rPr lang="vi-VN" dirty="0"/>
              <a:t>*semantički </a:t>
            </a:r>
            <a:br>
              <a:rPr lang="vi-VN" dirty="0"/>
            </a:br>
            <a:r>
              <a:rPr lang="vi-VN" dirty="0"/>
              <a:t>-Slabi objekat u modelu ne može da postoji i da se identifikuje bez veze sa njemu nadređenim objektom. </a:t>
            </a:r>
            <a:br>
              <a:rPr lang="vi-VN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561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vi-VN" dirty="0" smtClean="0"/>
              <a:t>- Jezik za definisanje ograničenja može da se bazira na konceptu primitivnih i složenih ograničenja. </a:t>
            </a:r>
            <a:br>
              <a:rPr lang="vi-VN" dirty="0" smtClean="0"/>
            </a:br>
            <a:r>
              <a:rPr lang="vi-VN" dirty="0" smtClean="0"/>
              <a:t>*Primitivna ograničenja se konstruišu preko sledećih operatora: </a:t>
            </a:r>
            <a:br>
              <a:rPr lang="vi-VN" dirty="0" smtClean="0"/>
            </a:br>
            <a:r>
              <a:rPr lang="vi-VN" dirty="0" smtClean="0"/>
              <a:t>1. konstanta-neka definisana vrednost iz datog domena </a:t>
            </a:r>
            <a:br>
              <a:rPr lang="vi-VN" dirty="0" smtClean="0"/>
            </a:br>
            <a:r>
              <a:rPr lang="vi-VN" dirty="0" smtClean="0"/>
              <a:t>2. between konstanta- konstante su vrednosti iz datog domena </a:t>
            </a:r>
            <a:br>
              <a:rPr lang="vi-VN" dirty="0" smtClean="0"/>
            </a:br>
            <a:r>
              <a:rPr lang="vi-VN" dirty="0" smtClean="0"/>
              <a:t>3. ln (lista vrednosti)-formira se od konstanti iz odgovarajućeg domena </a:t>
            </a:r>
            <a:br>
              <a:rPr lang="vi-VN" dirty="0" smtClean="0"/>
            </a:br>
            <a:r>
              <a:rPr lang="vi-VN" dirty="0" smtClean="0"/>
              <a:t>4. Not Null- kada dato polje uvek mora da ima vrednost </a:t>
            </a:r>
            <a:br>
              <a:rPr lang="vi-VN" dirty="0" smtClean="0"/>
            </a:br>
            <a:r>
              <a:rPr lang="vi-VN" dirty="0" smtClean="0"/>
              <a:t>* Složena ograničenja-formiraju se od primitivnih ili drugih složenih ograničenja vezujući ih logičkim operatorima And, Or i Not.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</TotalTime>
  <Words>42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2. Struktura modela objekti-veze</vt:lpstr>
      <vt:lpstr>.</vt:lpstr>
      <vt:lpstr>.</vt:lpstr>
      <vt:lpstr>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Struktura modela objekti-veze</dc:title>
  <dc:creator>ucenik</dc:creator>
  <cp:lastModifiedBy>ucenik</cp:lastModifiedBy>
  <cp:revision>3</cp:revision>
  <dcterms:created xsi:type="dcterms:W3CDTF">2019-09-17T08:36:29Z</dcterms:created>
  <dcterms:modified xsi:type="dcterms:W3CDTF">2020-11-26T09:01:22Z</dcterms:modified>
</cp:coreProperties>
</file>