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4136F91-F45D-49EB-9A0A-F92F96D8AA8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527772-BD8D-4BAF-9D67-99EFFE5FE8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Naizmjenični</a:t>
            </a:r>
            <a:r>
              <a:rPr lang="en-US" dirty="0"/>
              <a:t> </a:t>
            </a:r>
            <a:r>
              <a:rPr lang="en-US" dirty="0" err="1" smtClean="0"/>
              <a:t>prekidač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sr-Latn-ME" dirty="0" smtClean="0"/>
          </a:p>
          <a:p>
            <a:pPr algn="r"/>
            <a:r>
              <a:rPr lang="sr-Latn-ME" dirty="0" smtClean="0"/>
              <a:t>Kaljević Nikolija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Naizmjenični</a:t>
            </a:r>
            <a:r>
              <a:rPr lang="en-US" dirty="0" smtClean="0"/>
              <a:t> </a:t>
            </a:r>
            <a:r>
              <a:rPr lang="en-US" dirty="0" err="1" smtClean="0"/>
              <a:t>prekidač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Naizmjenični</a:t>
            </a:r>
            <a:r>
              <a:rPr lang="en-US" dirty="0" smtClean="0"/>
              <a:t> </a:t>
            </a:r>
            <a:r>
              <a:rPr lang="en-US" dirty="0" err="1" smtClean="0"/>
              <a:t>prekidači</a:t>
            </a:r>
            <a:r>
              <a:rPr lang="en-US" dirty="0" smtClean="0"/>
              <a:t> </a:t>
            </a:r>
            <a:r>
              <a:rPr lang="en-US" dirty="0" err="1" smtClean="0"/>
              <a:t>omogućavaju</a:t>
            </a:r>
            <a:r>
              <a:rPr lang="en-US" dirty="0" smtClean="0"/>
              <a:t> </a:t>
            </a:r>
            <a:r>
              <a:rPr lang="en-US" dirty="0" err="1" smtClean="0"/>
              <a:t>isključivanje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strujnog</a:t>
            </a:r>
            <a:r>
              <a:rPr lang="en-US" dirty="0" smtClean="0"/>
              <a:t> kola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mjesta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err="1" smtClean="0"/>
              <a:t>Primjenjuju</a:t>
            </a:r>
            <a:r>
              <a:rPr lang="en-US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isključenje</a:t>
            </a:r>
            <a:r>
              <a:rPr lang="en-US" dirty="0" smtClean="0"/>
              <a:t> </a:t>
            </a:r>
            <a:r>
              <a:rPr lang="en-US" dirty="0" err="1" smtClean="0"/>
              <a:t>osvjetljenja</a:t>
            </a:r>
            <a:r>
              <a:rPr lang="en-US" dirty="0" smtClean="0"/>
              <a:t> u </a:t>
            </a:r>
            <a:r>
              <a:rPr lang="en-US" dirty="0" err="1" smtClean="0"/>
              <a:t>dugačkim</a:t>
            </a:r>
            <a:r>
              <a:rPr lang="en-US" dirty="0" smtClean="0"/>
              <a:t> </a:t>
            </a:r>
            <a:r>
              <a:rPr lang="en-US" dirty="0" err="1" smtClean="0"/>
              <a:t>hodnicima</a:t>
            </a:r>
            <a:r>
              <a:rPr lang="en-US" dirty="0" smtClean="0"/>
              <a:t>, </a:t>
            </a:r>
            <a:r>
              <a:rPr lang="en-US" dirty="0" err="1" smtClean="0"/>
              <a:t>prostorijama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vrata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krajevima</a:t>
            </a:r>
            <a:r>
              <a:rPr lang="en-US" dirty="0" smtClean="0"/>
              <a:t> </a:t>
            </a:r>
            <a:r>
              <a:rPr lang="en-US" dirty="0" err="1" smtClean="0"/>
              <a:t>stepeništa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slično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861048"/>
            <a:ext cx="3524127" cy="2197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2300" dirty="0" err="1" smtClean="0"/>
              <a:t>P</a:t>
            </a:r>
            <a:r>
              <a:rPr lang="en-US" sz="2300" dirty="0" err="1" smtClean="0"/>
              <a:t>rostorno</a:t>
            </a:r>
            <a:r>
              <a:rPr lang="en-US" sz="2300" dirty="0" smtClean="0"/>
              <a:t>  </a:t>
            </a:r>
            <a:r>
              <a:rPr lang="en-US" sz="2300" dirty="0" err="1" smtClean="0"/>
              <a:t>prikazan</a:t>
            </a:r>
            <a:r>
              <a:rPr lang="en-US" sz="2300" dirty="0" smtClean="0"/>
              <a:t> </a:t>
            </a:r>
            <a:r>
              <a:rPr lang="en-US" sz="2300" dirty="0" err="1" smtClean="0"/>
              <a:t>način</a:t>
            </a:r>
            <a:r>
              <a:rPr lang="en-US" sz="2300" dirty="0" smtClean="0"/>
              <a:t> </a:t>
            </a:r>
            <a:r>
              <a:rPr lang="en-US" sz="2300" dirty="0" err="1" smtClean="0"/>
              <a:t>postavljanja</a:t>
            </a:r>
            <a:r>
              <a:rPr lang="en-US" sz="2300" dirty="0" smtClean="0"/>
              <a:t> </a:t>
            </a:r>
            <a:r>
              <a:rPr lang="en-US" sz="2300" dirty="0" err="1" smtClean="0"/>
              <a:t>instalacije</a:t>
            </a:r>
            <a:r>
              <a:rPr lang="en-US" sz="2300" dirty="0" smtClean="0"/>
              <a:t> </a:t>
            </a:r>
            <a:r>
              <a:rPr lang="en-US" sz="2300" dirty="0" err="1" smtClean="0"/>
              <a:t>za</a:t>
            </a:r>
            <a:r>
              <a:rPr lang="en-US" sz="2300" dirty="0" smtClean="0"/>
              <a:t> </a:t>
            </a:r>
            <a:r>
              <a:rPr lang="en-US" sz="2300" dirty="0" err="1" smtClean="0"/>
              <a:t>naizmjeničn</a:t>
            </a:r>
            <a:r>
              <a:rPr lang="sr-Latn-ME" sz="2300" dirty="0" smtClean="0"/>
              <a:t>i</a:t>
            </a:r>
            <a:r>
              <a:rPr lang="en-US" sz="2300" dirty="0" smtClean="0"/>
              <a:t> </a:t>
            </a:r>
            <a:r>
              <a:rPr lang="en-US" sz="2300" dirty="0" err="1" smtClean="0"/>
              <a:t>instalacioni</a:t>
            </a:r>
            <a:r>
              <a:rPr lang="en-US" sz="2300" dirty="0" smtClean="0"/>
              <a:t> </a:t>
            </a:r>
            <a:r>
              <a:rPr lang="en-US" sz="2300" dirty="0" err="1" smtClean="0"/>
              <a:t>prekidač</a:t>
            </a:r>
            <a:endParaRPr lang="en-US" sz="23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7644288" cy="443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Jednopolna</a:t>
            </a:r>
            <a:r>
              <a:rPr lang="en-US" dirty="0" smtClean="0"/>
              <a:t> </a:t>
            </a:r>
            <a:r>
              <a:rPr lang="en-US" dirty="0" err="1" smtClean="0"/>
              <a:t>šema</a:t>
            </a:r>
            <a:r>
              <a:rPr lang="en-US" dirty="0" smtClean="0"/>
              <a:t> </a:t>
            </a:r>
            <a:r>
              <a:rPr lang="en-US" dirty="0" err="1" smtClean="0"/>
              <a:t>vezivanja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naizmjenični</a:t>
            </a:r>
            <a:r>
              <a:rPr lang="en-US" dirty="0" smtClean="0"/>
              <a:t> </a:t>
            </a:r>
            <a:r>
              <a:rPr lang="en-US" dirty="0" err="1" smtClean="0"/>
              <a:t>instalacioni</a:t>
            </a:r>
            <a:r>
              <a:rPr lang="en-US" dirty="0" smtClean="0"/>
              <a:t> </a:t>
            </a:r>
            <a:r>
              <a:rPr lang="en-US" dirty="0" err="1" smtClean="0"/>
              <a:t>prekidač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556792"/>
            <a:ext cx="533706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</TotalTime>
  <Words>55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Oriel</vt:lpstr>
      <vt:lpstr>Naizmjenični prekidač</vt:lpstr>
      <vt:lpstr>Naizmjenični prekidač</vt:lpstr>
      <vt:lpstr>Prostorno  prikazan način postavljanja instalacije za naizmjenični instalacioni prekidač</vt:lpstr>
      <vt:lpstr>Jednopolna šema vezivanja za naizmjenični instalacioni prekidač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Naizmjenični prekidač</dc:title>
  <dc:creator>Asus</dc:creator>
  <cp:lastModifiedBy>Asus</cp:lastModifiedBy>
  <cp:revision>1</cp:revision>
  <dcterms:created xsi:type="dcterms:W3CDTF">2017-11-29T21:23:43Z</dcterms:created>
  <dcterms:modified xsi:type="dcterms:W3CDTF">2017-11-29T21:39:20Z</dcterms:modified>
</cp:coreProperties>
</file>