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2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wmf"/><Relationship Id="rId4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w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1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11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40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800"/>
            </a:lvl4pPr>
            <a:lvl5pPr marL="1828754" indent="0" algn="ctr">
              <a:buNone/>
              <a:defRPr sz="1800"/>
            </a:lvl5pPr>
            <a:lvl6pPr marL="2285943" indent="0" algn="ctr">
              <a:buNone/>
              <a:defRPr sz="1800"/>
            </a:lvl6pPr>
            <a:lvl7pPr marL="2743131" indent="0" algn="ctr">
              <a:buNone/>
              <a:defRPr sz="1800"/>
            </a:lvl7pPr>
            <a:lvl8pPr marL="3200320" indent="0" algn="ctr">
              <a:buNone/>
              <a:defRPr sz="1800"/>
            </a:lvl8pPr>
            <a:lvl9pPr marL="3657509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5/26/2021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7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960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5/26/2021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99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5/26/2021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7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502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5/26/2021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11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9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9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5/26/2021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22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5/26/2021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39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5/26/2021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20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5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5/26/2021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4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87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9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9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5/26/2021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7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337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5/26/2021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21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5/26/2021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26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D4E0E4C-905F-4440-A489-D09EFE081250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8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2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6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0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8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0E4C-905F-4440-A489-D09EFE081250}" type="datetimeFigureOut">
              <a:rPr lang="en-US" smtClean="0"/>
              <a:t>5/26/2021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4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D4E0E4C-905F-4440-A489-D09EFE081250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742DCA2-65A5-40A3-81B9-A94191BDC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29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298CD5-6C1E-4009-B41F-6DF62E31D3BE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5/26/2021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67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69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45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45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21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677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2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2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e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em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6.png"/><Relationship Id="rId4" Type="http://schemas.openxmlformats.org/officeDocument/2006/relationships/image" Target="../media/image15.wmf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6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6.png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>
                <a:latin typeface="Franklin Gothic Medium" panose="020B0603020102020204" pitchFamily="34" charset="0"/>
              </a:rPr>
              <a:t>        </a:t>
            </a:r>
            <a:r>
              <a:rPr lang="en-US" sz="4800" dirty="0" err="1" smtClean="0">
                <a:latin typeface="Franklin Gothic Medium" panose="020B0603020102020204" pitchFamily="34" charset="0"/>
              </a:rPr>
              <a:t>Aritmetički</a:t>
            </a:r>
            <a:r>
              <a:rPr lang="en-US" sz="4800" dirty="0" smtClean="0">
                <a:latin typeface="Franklin Gothic Medium" panose="020B0603020102020204" pitchFamily="34" charset="0"/>
              </a:rPr>
              <a:t> </a:t>
            </a:r>
            <a:r>
              <a:rPr lang="en-US" sz="4800" dirty="0" err="1" smtClean="0">
                <a:latin typeface="Franklin Gothic Medium" panose="020B0603020102020204" pitchFamily="34" charset="0"/>
              </a:rPr>
              <a:t>niz</a:t>
            </a:r>
            <a:endParaRPr lang="en-US" sz="48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9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B175BB29-E45B-0244-B31F-9348B3141B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2368" b="78939"/>
          <a:stretch/>
        </p:blipFill>
        <p:spPr>
          <a:xfrm>
            <a:off x="698740" y="552091"/>
            <a:ext cx="5710686" cy="1199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396" y="457200"/>
            <a:ext cx="56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175BB29-E45B-0244-B31F-9348B3141B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01" t="752" r="969" b="41566"/>
          <a:stretch/>
        </p:blipFill>
        <p:spPr>
          <a:xfrm>
            <a:off x="7617125" y="595223"/>
            <a:ext cx="2953720" cy="330391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B175BB29-E45B-0244-B31F-9348B3141B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09" r="30414" b="77599"/>
          <a:stretch/>
        </p:blipFill>
        <p:spPr>
          <a:xfrm>
            <a:off x="6469811" y="457201"/>
            <a:ext cx="1207698" cy="131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6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7520" y="451971"/>
            <a:ext cx="7315200" cy="536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r-Latn-ME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Domaći zadatak</a:t>
            </a:r>
            <a:r>
              <a:rPr lang="sr-Latn-ME" sz="4400" cap="none" dirty="0" smtClean="0"/>
              <a:t>:</a:t>
            </a:r>
            <a:endParaRPr lang="en-US" sz="4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116553"/>
              </p:ext>
            </p:extLst>
          </p:nvPr>
        </p:nvGraphicFramePr>
        <p:xfrm>
          <a:off x="277520" y="1572718"/>
          <a:ext cx="4982517" cy="1998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1282680" imgH="685800" progId="Equation.3">
                  <p:embed/>
                </p:oleObj>
              </mc:Choice>
              <mc:Fallback>
                <p:oleObj name="Equation" r:id="rId3" imgW="12826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520" y="1572718"/>
                        <a:ext cx="4982517" cy="19986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531117"/>
              </p:ext>
            </p:extLst>
          </p:nvPr>
        </p:nvGraphicFramePr>
        <p:xfrm>
          <a:off x="277520" y="3825308"/>
          <a:ext cx="5918321" cy="659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1536480" imgH="190440" progId="Equation.3">
                  <p:embed/>
                </p:oleObj>
              </mc:Choice>
              <mc:Fallback>
                <p:oleObj name="Equation" r:id="rId5" imgW="1536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520" y="3825308"/>
                        <a:ext cx="5918321" cy="6596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62601"/>
              </p:ext>
            </p:extLst>
          </p:nvPr>
        </p:nvGraphicFramePr>
        <p:xfrm>
          <a:off x="346531" y="4738885"/>
          <a:ext cx="4441800" cy="592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7" imgW="1536480" imgH="215640" progId="Equation.3">
                  <p:embed/>
                </p:oleObj>
              </mc:Choice>
              <mc:Fallback>
                <p:oleObj name="Equation" r:id="rId7" imgW="1536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31" y="4738885"/>
                        <a:ext cx="4441800" cy="5922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59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38"/>
          <a:stretch/>
        </p:blipFill>
        <p:spPr>
          <a:xfrm>
            <a:off x="120769" y="600522"/>
            <a:ext cx="11225842" cy="1133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2" b="61362"/>
          <a:stretch/>
        </p:blipFill>
        <p:spPr>
          <a:xfrm>
            <a:off x="0" y="1837426"/>
            <a:ext cx="12192000" cy="948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33" b="49161"/>
          <a:stretch/>
        </p:blipFill>
        <p:spPr>
          <a:xfrm>
            <a:off x="0" y="2769080"/>
            <a:ext cx="12192000" cy="707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9"/>
          <a:stretch/>
        </p:blipFill>
        <p:spPr>
          <a:xfrm>
            <a:off x="0" y="3407434"/>
            <a:ext cx="12192000" cy="284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487731"/>
              </p:ext>
            </p:extLst>
          </p:nvPr>
        </p:nvGraphicFramePr>
        <p:xfrm>
          <a:off x="320226" y="1334069"/>
          <a:ext cx="353853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1002960" imgH="177480" progId="Equation.3">
                  <p:embed/>
                </p:oleObj>
              </mc:Choice>
              <mc:Fallback>
                <p:oleObj name="Equation" r:id="rId3" imgW="1002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226" y="1334069"/>
                        <a:ext cx="3538537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75889" y="642538"/>
            <a:ext cx="9399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r-Latn-ME" sz="2000" noProof="1"/>
              <a:t>Riješiti i </a:t>
            </a:r>
            <a:r>
              <a:rPr lang="sr-Latn-ME" sz="2000" noProof="1" smtClean="0"/>
              <a:t>disk</a:t>
            </a:r>
            <a:r>
              <a:rPr lang="en-US" sz="2000" noProof="1" smtClean="0"/>
              <a:t>u</a:t>
            </a:r>
            <a:r>
              <a:rPr lang="sr-Latn-ME" sz="2000" noProof="1" smtClean="0"/>
              <a:t>t</a:t>
            </a:r>
            <a:r>
              <a:rPr lang="en-US" sz="2000" noProof="1" smtClean="0"/>
              <a:t>o</a:t>
            </a:r>
            <a:r>
              <a:rPr lang="sr-Latn-ME" sz="2000" noProof="1" smtClean="0"/>
              <a:t>vati </a:t>
            </a:r>
            <a:r>
              <a:rPr lang="sr-Latn-ME" sz="2000" noProof="1"/>
              <a:t>jednačinu u zavisnosti od parametra: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869211"/>
              </p:ext>
            </p:extLst>
          </p:nvPr>
        </p:nvGraphicFramePr>
        <p:xfrm>
          <a:off x="675826" y="2356247"/>
          <a:ext cx="40322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5" imgW="1117440" imgH="660240" progId="Equation.3">
                  <p:embed/>
                </p:oleObj>
              </mc:Choice>
              <mc:Fallback>
                <p:oleObj name="Equation" r:id="rId5" imgW="11174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826" y="2356247"/>
                        <a:ext cx="403225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>
            <a:off x="1603146" y="3594096"/>
            <a:ext cx="72008" cy="702078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284666"/>
              </p:ext>
            </p:extLst>
          </p:nvPr>
        </p:nvGraphicFramePr>
        <p:xfrm>
          <a:off x="1603146" y="4449132"/>
          <a:ext cx="423540" cy="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7" imgW="126720" imgH="139680" progId="Equation.3">
                  <p:embed/>
                </p:oleObj>
              </mc:Choice>
              <mc:Fallback>
                <p:oleObj name="Equation" r:id="rId7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146" y="4449132"/>
                        <a:ext cx="423540" cy="268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>
            <a:off x="3771972" y="3464680"/>
            <a:ext cx="936104" cy="594066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5875">
            <a:solidFill>
              <a:schemeClr val="tx1"/>
            </a:solidFill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762543"/>
              </p:ext>
            </p:extLst>
          </p:nvPr>
        </p:nvGraphicFramePr>
        <p:xfrm>
          <a:off x="4842780" y="4214839"/>
          <a:ext cx="279524" cy="336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9" imgW="126720" imgH="177480" progId="Equation.3">
                  <p:embed/>
                </p:oleObj>
              </mc:Choice>
              <mc:Fallback>
                <p:oleObj name="Equation" r:id="rId9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2780" y="4214839"/>
                        <a:ext cx="279524" cy="3367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38"/>
          <a:stretch/>
        </p:blipFill>
        <p:spPr>
          <a:xfrm>
            <a:off x="2691951" y="4717544"/>
            <a:ext cx="5630083" cy="12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5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340" y="171770"/>
            <a:ext cx="3704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B92D14"/>
                </a:solidFill>
                <a:latin typeface="Arial" charset="0"/>
              </a:rPr>
              <a:t>D</a:t>
            </a:r>
            <a:r>
              <a:rPr lang="sr-Latn-ME" sz="3600" dirty="0">
                <a:solidFill>
                  <a:srgbClr val="B92D14"/>
                </a:solidFill>
                <a:latin typeface="Arial" charset="0"/>
              </a:rPr>
              <a:t>iskusija: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659730"/>
              </p:ext>
            </p:extLst>
          </p:nvPr>
        </p:nvGraphicFramePr>
        <p:xfrm>
          <a:off x="281363" y="2680054"/>
          <a:ext cx="851336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3" imgW="3314520" imgH="203040" progId="Equation.3">
                  <p:embed/>
                </p:oleObj>
              </mc:Choice>
              <mc:Fallback>
                <p:oleObj name="Equation" r:id="rId3" imgW="3314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63" y="2680054"/>
                        <a:ext cx="851336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19800" y="3321051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21051"/>
                        <a:ext cx="152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023647"/>
              </p:ext>
            </p:extLst>
          </p:nvPr>
        </p:nvGraphicFramePr>
        <p:xfrm>
          <a:off x="281363" y="3601249"/>
          <a:ext cx="7023100" cy="872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7" imgW="2666880" imgH="368280" progId="Equation.3">
                  <p:embed/>
                </p:oleObj>
              </mc:Choice>
              <mc:Fallback>
                <p:oleObj name="Equation" r:id="rId7" imgW="26668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63" y="3601249"/>
                        <a:ext cx="7023100" cy="872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14" y="1245637"/>
            <a:ext cx="4324954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3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226519"/>
              </p:ext>
            </p:extLst>
          </p:nvPr>
        </p:nvGraphicFramePr>
        <p:xfrm>
          <a:off x="152161" y="658155"/>
          <a:ext cx="6349338" cy="678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3" imgW="1358640" imgH="190440" progId="Equation.3">
                  <p:embed/>
                </p:oleObj>
              </mc:Choice>
              <mc:Fallback>
                <p:oleObj name="Equation" r:id="rId3" imgW="13586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161" y="658155"/>
                        <a:ext cx="6349338" cy="6789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40"/>
          <a:stretch/>
        </p:blipFill>
        <p:spPr>
          <a:xfrm>
            <a:off x="1028884" y="1931676"/>
            <a:ext cx="7250270" cy="794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5" b="49781"/>
          <a:stretch/>
        </p:blipFill>
        <p:spPr>
          <a:xfrm>
            <a:off x="1028884" y="2743200"/>
            <a:ext cx="6842389" cy="672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73" b="23516"/>
          <a:stretch/>
        </p:blipFill>
        <p:spPr>
          <a:xfrm>
            <a:off x="1028884" y="3467819"/>
            <a:ext cx="6920782" cy="819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3"/>
          <a:stretch/>
        </p:blipFill>
        <p:spPr>
          <a:xfrm>
            <a:off x="1086451" y="4278702"/>
            <a:ext cx="6493350" cy="68392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2888482" y="5098211"/>
            <a:ext cx="72008" cy="702078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322020"/>
              </p:ext>
            </p:extLst>
          </p:nvPr>
        </p:nvGraphicFramePr>
        <p:xfrm>
          <a:off x="2783225" y="5935871"/>
          <a:ext cx="612195" cy="387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6" imgW="126720" imgH="139680" progId="Equation.3">
                  <p:embed/>
                </p:oleObj>
              </mc:Choice>
              <mc:Fallback>
                <p:oleObj name="Equation" r:id="rId6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225" y="5935871"/>
                        <a:ext cx="612195" cy="3879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>
            <a:off x="6681229" y="5120226"/>
            <a:ext cx="72008" cy="702078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995677"/>
              </p:ext>
            </p:extLst>
          </p:nvPr>
        </p:nvGraphicFramePr>
        <p:xfrm>
          <a:off x="6681229" y="5906695"/>
          <a:ext cx="346303" cy="417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8" imgW="126720" imgH="177480" progId="Equation.3">
                  <p:embed/>
                </p:oleObj>
              </mc:Choice>
              <mc:Fallback>
                <p:oleObj name="Equation" r:id="rId8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229" y="5906695"/>
                        <a:ext cx="346303" cy="4171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135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3"/>
          <a:stretch/>
        </p:blipFill>
        <p:spPr>
          <a:xfrm>
            <a:off x="499855" y="1293962"/>
            <a:ext cx="5788802" cy="609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855" y="240781"/>
            <a:ext cx="3704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B92D14"/>
                </a:solidFill>
                <a:latin typeface="Arial" charset="0"/>
              </a:rPr>
              <a:t>D</a:t>
            </a:r>
            <a:r>
              <a:rPr lang="sr-Latn-ME" sz="3600" dirty="0">
                <a:solidFill>
                  <a:srgbClr val="B92D14"/>
                </a:solidFill>
                <a:latin typeface="Arial" charset="0"/>
              </a:rPr>
              <a:t>iskusija: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534093"/>
              </p:ext>
            </p:extLst>
          </p:nvPr>
        </p:nvGraphicFramePr>
        <p:xfrm>
          <a:off x="413592" y="2497917"/>
          <a:ext cx="11119926" cy="117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4" imgW="2768400" imgH="431640" progId="Equation.3">
                  <p:embed/>
                </p:oleObj>
              </mc:Choice>
              <mc:Fallback>
                <p:oleObj name="Equation" r:id="rId4" imgW="2768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92" y="2497917"/>
                        <a:ext cx="11119926" cy="11773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330382"/>
              </p:ext>
            </p:extLst>
          </p:nvPr>
        </p:nvGraphicFramePr>
        <p:xfrm>
          <a:off x="1348465" y="4155514"/>
          <a:ext cx="8382131" cy="967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6" imgW="1904760" imgH="419040" progId="Equation.3">
                  <p:embed/>
                </p:oleObj>
              </mc:Choice>
              <mc:Fallback>
                <p:oleObj name="Equation" r:id="rId6" imgW="1904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465" y="4155514"/>
                        <a:ext cx="8382131" cy="9671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>
            <a:off x="310075" y="4380307"/>
            <a:ext cx="690589" cy="517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7864" y="5738065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ME" noProof="1">
                <a:solidFill>
                  <a:srgbClr val="B92D14"/>
                </a:solidFill>
              </a:rPr>
              <a:t>Jednačina </a:t>
            </a:r>
            <a:r>
              <a:rPr lang="sr-Latn-ME" noProof="1" smtClean="0">
                <a:solidFill>
                  <a:srgbClr val="B92D14"/>
                </a:solidFill>
              </a:rPr>
              <a:t>ima jedinstveno </a:t>
            </a:r>
            <a:r>
              <a:rPr lang="sr-Latn-ME" noProof="1">
                <a:solidFill>
                  <a:srgbClr val="B92D14"/>
                </a:solidFill>
              </a:rPr>
              <a:t>rješenje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794580"/>
              </p:ext>
            </p:extLst>
          </p:nvPr>
        </p:nvGraphicFramePr>
        <p:xfrm>
          <a:off x="5453265" y="5602920"/>
          <a:ext cx="2932487" cy="677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8" imgW="1231560" imgH="393480" progId="Equation.3">
                  <p:embed/>
                </p:oleObj>
              </mc:Choice>
              <mc:Fallback>
                <p:oleObj name="Equation" r:id="rId8" imgW="1231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265" y="5602920"/>
                        <a:ext cx="2932487" cy="6771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903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176000"/>
              </p:ext>
            </p:extLst>
          </p:nvPr>
        </p:nvGraphicFramePr>
        <p:xfrm>
          <a:off x="318700" y="2085309"/>
          <a:ext cx="8844579" cy="442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3" imgW="3848040" imgH="203040" progId="Equation.3">
                  <p:embed/>
                </p:oleObj>
              </mc:Choice>
              <mc:Fallback>
                <p:oleObj name="Equation" r:id="rId3" imgW="3848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00" y="2085309"/>
                        <a:ext cx="8844579" cy="4422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3"/>
          <a:stretch/>
        </p:blipFill>
        <p:spPr>
          <a:xfrm>
            <a:off x="318700" y="569343"/>
            <a:ext cx="5788802" cy="609719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661420"/>
              </p:ext>
            </p:extLst>
          </p:nvPr>
        </p:nvGraphicFramePr>
        <p:xfrm>
          <a:off x="318700" y="3299574"/>
          <a:ext cx="10439788" cy="444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6" imgW="4508280" imgH="190440" progId="Equation.3">
                  <p:embed/>
                </p:oleObj>
              </mc:Choice>
              <mc:Fallback>
                <p:oleObj name="Equation" r:id="rId6" imgW="4508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00" y="3299574"/>
                        <a:ext cx="10439788" cy="4442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791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419" y="577969"/>
            <a:ext cx="655607" cy="37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  <p:pic>
        <p:nvPicPr>
          <p:cNvPr id="3" name="Picture 2" title="2.">
            <a:extLst>
              <a:ext uri="{FF2B5EF4-FFF2-40B4-BE49-F238E27FC236}">
                <a16:creationId xmlns:a16="http://schemas.microsoft.com/office/drawing/2014/main" xmlns="" id="{D7911775-32CD-C94F-9999-AD6B243436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t="-1" r="62429" b="86772"/>
          <a:stretch/>
        </p:blipFill>
        <p:spPr>
          <a:xfrm>
            <a:off x="810883" y="577970"/>
            <a:ext cx="3519578" cy="698739"/>
          </a:xfrm>
          <a:prstGeom prst="rect">
            <a:avLst/>
          </a:prstGeom>
        </p:spPr>
      </p:pic>
      <p:pic>
        <p:nvPicPr>
          <p:cNvPr id="4" name="Picture 2" title="2.">
            <a:extLst>
              <a:ext uri="{FF2B5EF4-FFF2-40B4-BE49-F238E27FC236}">
                <a16:creationId xmlns:a16="http://schemas.microsoft.com/office/drawing/2014/main" xmlns="" id="{D7911775-32CD-C94F-9999-AD6B243436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t="13612" r="62146" b="44600"/>
          <a:stretch/>
        </p:blipFill>
        <p:spPr>
          <a:xfrm>
            <a:off x="683568" y="1121433"/>
            <a:ext cx="3146560" cy="1958197"/>
          </a:xfrm>
          <a:prstGeom prst="rect">
            <a:avLst/>
          </a:prstGeom>
        </p:spPr>
      </p:pic>
      <p:pic>
        <p:nvPicPr>
          <p:cNvPr id="5" name="Picture 2" title="2.">
            <a:extLst>
              <a:ext uri="{FF2B5EF4-FFF2-40B4-BE49-F238E27FC236}">
                <a16:creationId xmlns:a16="http://schemas.microsoft.com/office/drawing/2014/main" xmlns="" id="{D7911775-32CD-C94F-9999-AD6B243436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8" b="86019"/>
          <a:stretch/>
        </p:blipFill>
        <p:spPr>
          <a:xfrm>
            <a:off x="4554746" y="483518"/>
            <a:ext cx="4589253" cy="655169"/>
          </a:xfrm>
          <a:prstGeom prst="rect">
            <a:avLst/>
          </a:prstGeom>
        </p:spPr>
      </p:pic>
      <p:pic>
        <p:nvPicPr>
          <p:cNvPr id="6" name="Picture 2" title="2.">
            <a:extLst>
              <a:ext uri="{FF2B5EF4-FFF2-40B4-BE49-F238E27FC236}">
                <a16:creationId xmlns:a16="http://schemas.microsoft.com/office/drawing/2014/main" xmlns="" id="{D7911775-32CD-C94F-9999-AD6B243436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4" t="16375" b="69634"/>
          <a:stretch/>
        </p:blipFill>
        <p:spPr>
          <a:xfrm>
            <a:off x="4615132" y="1250831"/>
            <a:ext cx="4528868" cy="655608"/>
          </a:xfrm>
          <a:prstGeom prst="rect">
            <a:avLst/>
          </a:prstGeom>
        </p:spPr>
      </p:pic>
      <p:pic>
        <p:nvPicPr>
          <p:cNvPr id="7" name="Picture 2" title="2.">
            <a:extLst>
              <a:ext uri="{FF2B5EF4-FFF2-40B4-BE49-F238E27FC236}">
                <a16:creationId xmlns:a16="http://schemas.microsoft.com/office/drawing/2014/main" xmlns="" id="{D7911775-32CD-C94F-9999-AD6B243436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9" t="30915" b="21958"/>
          <a:stretch/>
        </p:blipFill>
        <p:spPr>
          <a:xfrm>
            <a:off x="4468482" y="1932316"/>
            <a:ext cx="4675517" cy="22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362AE9C9-3526-D84A-96C6-E2D8D2110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-1" r="57644" b="87388"/>
          <a:stretch/>
        </p:blipFill>
        <p:spPr>
          <a:xfrm>
            <a:off x="638610" y="908481"/>
            <a:ext cx="5028945" cy="799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649" y="276045"/>
            <a:ext cx="43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62AE9C9-3526-D84A-96C6-E2D8D2110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9" t="-2" r="8649" b="74063"/>
          <a:stretch/>
        </p:blipFill>
        <p:spPr>
          <a:xfrm>
            <a:off x="7461848" y="908481"/>
            <a:ext cx="4231277" cy="167081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362AE9C9-3526-D84A-96C6-E2D8D2110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1" t="27009" r="8649" b="59599"/>
          <a:stretch/>
        </p:blipFill>
        <p:spPr>
          <a:xfrm>
            <a:off x="7617125" y="2648308"/>
            <a:ext cx="4136640" cy="86264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362AE9C9-3526-D84A-96C6-E2D8D2110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4" t="38590" r="9292" b="50120"/>
          <a:stretch/>
        </p:blipFill>
        <p:spPr>
          <a:xfrm>
            <a:off x="7530860" y="3355677"/>
            <a:ext cx="4145267" cy="71599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362AE9C9-3526-D84A-96C6-E2D8D2110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12480" r="56293" b="74332"/>
          <a:stretch/>
        </p:blipFill>
        <p:spPr>
          <a:xfrm>
            <a:off x="579868" y="1716657"/>
            <a:ext cx="5303347" cy="85401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362AE9C9-3526-D84A-96C6-E2D8D2110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25211" r="52876" b="57272"/>
          <a:stretch/>
        </p:blipFill>
        <p:spPr>
          <a:xfrm>
            <a:off x="706759" y="2536167"/>
            <a:ext cx="5659536" cy="1121434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62AE9C9-3526-D84A-96C6-E2D8D2110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41340" r="56117" b="47422"/>
          <a:stretch/>
        </p:blipFill>
        <p:spPr>
          <a:xfrm>
            <a:off x="629729" y="3605842"/>
            <a:ext cx="5313872" cy="73324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362AE9C9-3526-D84A-96C6-E2D8D2110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" t="50700" r="8649" b="23976"/>
          <a:stretch/>
        </p:blipFill>
        <p:spPr>
          <a:xfrm>
            <a:off x="560718" y="4192438"/>
            <a:ext cx="11397120" cy="16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3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1897</TotalTime>
  <Words>35</Words>
  <Application>Microsoft Office PowerPoint</Application>
  <PresentationFormat>Widescreen</PresentationFormat>
  <Paragraphs>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Arial Black</vt:lpstr>
      <vt:lpstr>Franklin Gothic Medium</vt:lpstr>
      <vt:lpstr>Rockwell</vt:lpstr>
      <vt:lpstr>Rockwell Condensed</vt:lpstr>
      <vt:lpstr>Tw Cen MT</vt:lpstr>
      <vt:lpstr>Tw Cen MT Condensed</vt:lpstr>
      <vt:lpstr>Wingdings</vt:lpstr>
      <vt:lpstr>Wingdings 3</vt:lpstr>
      <vt:lpstr>Wood Type</vt:lpstr>
      <vt:lpstr>Integral</vt:lpstr>
      <vt:lpstr>Equation</vt:lpstr>
      <vt:lpstr>Microsoft Equation 3.0</vt:lpstr>
      <vt:lpstr>        Aritmetički niz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 I priprema za instalaciju operativnog sistema</dc:title>
  <dc:creator>Korisnik</dc:creator>
  <cp:lastModifiedBy>Korisnik</cp:lastModifiedBy>
  <cp:revision>157</cp:revision>
  <dcterms:created xsi:type="dcterms:W3CDTF">2020-11-08T09:24:49Z</dcterms:created>
  <dcterms:modified xsi:type="dcterms:W3CDTF">2021-05-26T09:21:18Z</dcterms:modified>
</cp:coreProperties>
</file>