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7775C55-B20E-48D1-AD66-408231ABF8CB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958AC69-C75F-46BF-A9CD-A41C862E182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5C55-B20E-48D1-AD66-408231ABF8CB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AC69-C75F-46BF-A9CD-A41C862E18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5C55-B20E-48D1-AD66-408231ABF8CB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AC69-C75F-46BF-A9CD-A41C862E18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7775C55-B20E-48D1-AD66-408231ABF8CB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958AC69-C75F-46BF-A9CD-A41C862E182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7775C55-B20E-48D1-AD66-408231ABF8CB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958AC69-C75F-46BF-A9CD-A41C862E182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5C55-B20E-48D1-AD66-408231ABF8CB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AC69-C75F-46BF-A9CD-A41C862E182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5C55-B20E-48D1-AD66-408231ABF8CB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AC69-C75F-46BF-A9CD-A41C862E182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7775C55-B20E-48D1-AD66-408231ABF8CB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958AC69-C75F-46BF-A9CD-A41C862E182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5C55-B20E-48D1-AD66-408231ABF8CB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AC69-C75F-46BF-A9CD-A41C862E18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7775C55-B20E-48D1-AD66-408231ABF8CB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958AC69-C75F-46BF-A9CD-A41C862E1821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7775C55-B20E-48D1-AD66-408231ABF8CB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958AC69-C75F-46BF-A9CD-A41C862E182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7775C55-B20E-48D1-AD66-408231ABF8CB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958AC69-C75F-46BF-A9CD-A41C862E182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Unakrsni prekidač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sr-Latn-ME" dirty="0" smtClean="0"/>
              <a:t>Kaljević Nikolija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Unakrsni prekidač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Unakrsni</a:t>
            </a:r>
            <a:r>
              <a:rPr lang="en-US" dirty="0" smtClean="0"/>
              <a:t> </a:t>
            </a:r>
            <a:r>
              <a:rPr lang="en-US" dirty="0" err="1" smtClean="0"/>
              <a:t>prekidači</a:t>
            </a:r>
            <a:r>
              <a:rPr lang="en-US" dirty="0" smtClean="0"/>
              <a:t> </a:t>
            </a:r>
            <a:r>
              <a:rPr lang="en-US" dirty="0" err="1" smtClean="0"/>
              <a:t>omogućavaju</a:t>
            </a:r>
            <a:r>
              <a:rPr lang="en-US" dirty="0" smtClean="0"/>
              <a:t> u </a:t>
            </a:r>
            <a:r>
              <a:rPr lang="en-US" dirty="0" err="1" smtClean="0"/>
              <a:t>kombinaciji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naizmjeničnim</a:t>
            </a:r>
            <a:r>
              <a:rPr lang="en-US" dirty="0" smtClean="0"/>
              <a:t> </a:t>
            </a:r>
            <a:r>
              <a:rPr lang="en-US" dirty="0" err="1" smtClean="0"/>
              <a:t>prekidačem</a:t>
            </a:r>
            <a:r>
              <a:rPr lang="en-US" dirty="0" smtClean="0"/>
              <a:t> </a:t>
            </a:r>
            <a:r>
              <a:rPr lang="en-US" dirty="0" err="1" smtClean="0"/>
              <a:t>uključivanje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isključivanje</a:t>
            </a:r>
            <a:r>
              <a:rPr lang="en-US" dirty="0" smtClean="0"/>
              <a:t> </a:t>
            </a:r>
            <a:r>
              <a:rPr lang="en-US" dirty="0" err="1" smtClean="0"/>
              <a:t>jednog</a:t>
            </a:r>
            <a:r>
              <a:rPr lang="en-US" dirty="0" smtClean="0"/>
              <a:t> </a:t>
            </a:r>
            <a:r>
              <a:rPr lang="en-US" dirty="0" err="1" smtClean="0"/>
              <a:t>strujnog</a:t>
            </a:r>
            <a:r>
              <a:rPr lang="en-US" dirty="0" smtClean="0"/>
              <a:t> kola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 smtClean="0"/>
              <a:t>uključena</a:t>
            </a:r>
            <a:r>
              <a:rPr lang="en-US" dirty="0" smtClean="0"/>
              <a:t> </a:t>
            </a:r>
            <a:r>
              <a:rPr lang="en-US" dirty="0" err="1" smtClean="0"/>
              <a:t>mjesta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smtClean="0"/>
              <a:t>U </a:t>
            </a:r>
            <a:r>
              <a:rPr lang="en-US" dirty="0" smtClean="0"/>
              <a:t>tom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krajevima</a:t>
            </a:r>
            <a:r>
              <a:rPr lang="en-US" dirty="0" smtClean="0"/>
              <a:t> se </a:t>
            </a:r>
            <a:r>
              <a:rPr lang="en-US" dirty="0" err="1" smtClean="0"/>
              <a:t>upotrebljavaju</a:t>
            </a:r>
            <a:r>
              <a:rPr lang="en-US" dirty="0" smtClean="0"/>
              <a:t> </a:t>
            </a:r>
            <a:r>
              <a:rPr lang="en-US" dirty="0" err="1" smtClean="0"/>
              <a:t>nazimjenični</a:t>
            </a:r>
            <a:r>
              <a:rPr lang="en-US" dirty="0" smtClean="0"/>
              <a:t> </a:t>
            </a:r>
            <a:r>
              <a:rPr lang="en-US" dirty="0" err="1" smtClean="0"/>
              <a:t>prekidači</a:t>
            </a:r>
            <a:r>
              <a:rPr lang="en-US" dirty="0" smtClean="0"/>
              <a:t> a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njih</a:t>
            </a:r>
            <a:r>
              <a:rPr lang="en-US" dirty="0" smtClean="0"/>
              <a:t> </a:t>
            </a:r>
            <a:r>
              <a:rPr lang="en-US" dirty="0" err="1" smtClean="0"/>
              <a:t>unakrsni</a:t>
            </a:r>
            <a:r>
              <a:rPr lang="en-US" dirty="0" smtClean="0"/>
              <a:t> </a:t>
            </a:r>
            <a:r>
              <a:rPr lang="en-US" dirty="0" err="1" smtClean="0"/>
              <a:t>prekidači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368379"/>
            <a:ext cx="3186715" cy="2489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err="1" smtClean="0"/>
              <a:t>P</a:t>
            </a:r>
            <a:r>
              <a:rPr lang="en-US" dirty="0" err="1" smtClean="0"/>
              <a:t>rostorno</a:t>
            </a:r>
            <a:r>
              <a:rPr lang="en-US" dirty="0" smtClean="0"/>
              <a:t>  </a:t>
            </a:r>
            <a:r>
              <a:rPr lang="en-US" dirty="0" err="1" smtClean="0"/>
              <a:t>prikazan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postavljanja</a:t>
            </a:r>
            <a:r>
              <a:rPr lang="en-US" dirty="0" smtClean="0"/>
              <a:t> </a:t>
            </a:r>
            <a:r>
              <a:rPr lang="en-US" dirty="0" err="1" smtClean="0"/>
              <a:t>instalacije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unakrsni</a:t>
            </a:r>
            <a:r>
              <a:rPr lang="en-US" dirty="0" smtClean="0"/>
              <a:t> </a:t>
            </a:r>
            <a:r>
              <a:rPr lang="en-US" dirty="0" err="1" smtClean="0"/>
              <a:t>prekidač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84784"/>
            <a:ext cx="7870754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dirty="0" err="1"/>
              <a:t>Jednopolna</a:t>
            </a:r>
            <a:r>
              <a:rPr lang="en-US" sz="3200" dirty="0"/>
              <a:t> </a:t>
            </a:r>
            <a:r>
              <a:rPr lang="en-US" sz="3200" dirty="0" err="1"/>
              <a:t>šema</a:t>
            </a:r>
            <a:r>
              <a:rPr lang="en-US" sz="3200" dirty="0"/>
              <a:t> </a:t>
            </a:r>
            <a:r>
              <a:rPr lang="en-US" sz="3200" dirty="0" err="1"/>
              <a:t>vezivanja</a:t>
            </a:r>
            <a:r>
              <a:rPr lang="en-US" sz="3200" dirty="0"/>
              <a:t> </a:t>
            </a:r>
            <a:r>
              <a:rPr lang="en-US" sz="3200" dirty="0" err="1"/>
              <a:t>za</a:t>
            </a:r>
            <a:r>
              <a:rPr lang="en-US" sz="3200" dirty="0"/>
              <a:t> </a:t>
            </a:r>
            <a:r>
              <a:rPr lang="en-US" sz="3200" dirty="0" err="1"/>
              <a:t>unakrsni</a:t>
            </a:r>
            <a:r>
              <a:rPr lang="en-US" sz="3200" dirty="0"/>
              <a:t> </a:t>
            </a:r>
            <a:r>
              <a:rPr lang="sr-Latn-ME" sz="3200" dirty="0" smtClean="0"/>
              <a:t>instalacioni </a:t>
            </a:r>
            <a:r>
              <a:rPr lang="en-US" sz="3200" dirty="0" err="1" smtClean="0"/>
              <a:t>prekidač</a:t>
            </a:r>
            <a:endParaRPr lang="en-US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628800"/>
            <a:ext cx="5417317" cy="450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</TotalTime>
  <Words>58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Oriel</vt:lpstr>
      <vt:lpstr>Unakrsni prekidač</vt:lpstr>
      <vt:lpstr>Unakrsni prekidač</vt:lpstr>
      <vt:lpstr>Prostorno  prikazan način postavljanja instalacije za unakrsni prekidač</vt:lpstr>
      <vt:lpstr>Jednopolna šema vezivanja za unakrsni instalacioni prekidač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Unakrsni prekidač</dc:title>
  <dc:creator>Asus</dc:creator>
  <cp:lastModifiedBy>Asus</cp:lastModifiedBy>
  <cp:revision>1</cp:revision>
  <dcterms:created xsi:type="dcterms:W3CDTF">2017-11-29T21:44:25Z</dcterms:created>
  <dcterms:modified xsi:type="dcterms:W3CDTF">2017-11-29T21:51:25Z</dcterms:modified>
</cp:coreProperties>
</file>