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5BF376-1C26-43DE-B6C7-3879602D927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8800" dirty="0" smtClean="0"/>
              <a:t>ARITMETIČKI 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ME" sz="6000" dirty="0" smtClean="0"/>
              <a:t>NIZ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71480"/>
            <a:ext cx="8786874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600" dirty="0" smtClean="0">
                <a:latin typeface="Franklin Gothic Heavy" pitchFamily="34" charset="0"/>
              </a:rPr>
              <a:t>                 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Aritmeti</a:t>
            </a:r>
            <a:r>
              <a:rPr lang="sr-Latn-CS" sz="3600" b="1" i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sr-Latn-CS" sz="3600" b="1" i="1" dirty="0" smtClean="0">
                <a:latin typeface="Times New Roman" pitchFamily="18" charset="0"/>
                <a:cs typeface="Times New Roman" pitchFamily="18" charset="0"/>
              </a:rPr>
              <a:t>ki niz</a:t>
            </a:r>
          </a:p>
          <a:p>
            <a:endParaRPr lang="sr-Latn-CS" sz="3600" b="1" i="1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Niz         kod kojeg je razlika bilo koja dva susjedna broja stalan broj  naziva se </a:t>
            </a:r>
            <a:r>
              <a:rPr lang="sr-Latn-C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ARITMETIČKI NIZ.</a:t>
            </a:r>
          </a:p>
          <a:p>
            <a:r>
              <a:rPr lang="sr-Latn-C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Primjer:</a:t>
            </a: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a) 3,5,7,9,11,...</a:t>
            </a: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b) 6,3,0,-3,-6,...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Aritmetički niz je u potpunosti određen ako je poznat prvi član        i   d – razlika bilo koja dva susjedna elementa aritmetičkog niza         .</a:t>
            </a:r>
          </a:p>
          <a:p>
            <a:endParaRPr lang="sr-Latn-C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 smtClean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00100" y="5000636"/>
          <a:ext cx="42862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5000636"/>
                        <a:ext cx="42862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643042" y="2000240"/>
          <a:ext cx="5715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291960" imgH="228600" progId="Equation.3">
                  <p:embed/>
                </p:oleObj>
              </mc:Choice>
              <mc:Fallback>
                <p:oleObj name="Equation" r:id="rId5" imgW="29196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2000240"/>
                        <a:ext cx="5715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00108"/>
            <a:ext cx="83582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Formula za n-ti član niza: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Formula    za sumu prvih  n  elemenata niza: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28596" y="1071546"/>
          <a:ext cx="514353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692080" imgH="228600" progId="Equation.3">
                  <p:embed/>
                </p:oleObj>
              </mc:Choice>
              <mc:Fallback>
                <p:oleObj name="Equation" r:id="rId3" imgW="26920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071546"/>
                        <a:ext cx="514353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28662" y="2786058"/>
          <a:ext cx="321471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054080" imgH="228600" progId="Equation.3">
                  <p:embed/>
                </p:oleObj>
              </mc:Choice>
              <mc:Fallback>
                <p:oleObj name="Equation" r:id="rId5" imgW="105408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786058"/>
                        <a:ext cx="3214710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00165" y="4143380"/>
          <a:ext cx="4863279" cy="2143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371600" imgH="812520" progId="Equation.3">
                  <p:embed/>
                </p:oleObj>
              </mc:Choice>
              <mc:Fallback>
                <p:oleObj name="Equation" r:id="rId7" imgW="1371600" imgH="8125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5" y="4143380"/>
                        <a:ext cx="4863279" cy="21431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00628" y="5572140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ili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90011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1.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Peti član aritmetičkog niza je 19, a deseti član niza je 39. Odrediti niz.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00108"/>
            <a:ext cx="8572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2.</a:t>
            </a:r>
          </a:p>
          <a:p>
            <a:r>
              <a:rPr lang="sr-Latn-CS" sz="3200" dirty="0" smtClean="0">
                <a:latin typeface="Times New Roman" pitchFamily="18" charset="0"/>
                <a:cs typeface="Times New Roman" pitchFamily="18" charset="0"/>
              </a:rPr>
              <a:t>Odrediti aritmetički niz ako je:                             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7158" y="1857364"/>
          <a:ext cx="171451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876240" imgH="228600" progId="Equation.3">
                  <p:embed/>
                </p:oleObj>
              </mc:Choice>
              <mc:Fallback>
                <p:oleObj name="Equation" r:id="rId3" imgW="8762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857364"/>
                        <a:ext cx="171451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43174" y="1857364"/>
          <a:ext cx="1000132" cy="43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482400" imgH="215640" progId="Equation.3">
                  <p:embed/>
                </p:oleObj>
              </mc:Choice>
              <mc:Fallback>
                <p:oleObj name="Equation" r:id="rId5" imgW="48240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1857364"/>
                        <a:ext cx="1000132" cy="430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108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Equation</vt:lpstr>
      <vt:lpstr>ARITMETIČKI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21</cp:revision>
  <dcterms:created xsi:type="dcterms:W3CDTF">2011-05-02T10:40:07Z</dcterms:created>
  <dcterms:modified xsi:type="dcterms:W3CDTF">2021-05-22T19:30:55Z</dcterms:modified>
</cp:coreProperties>
</file>