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Amatic SC Bold" panose="020B0604020202020204" charset="-79"/>
      <p:regular r:id="rId16"/>
    </p:embeddedFont>
    <p:embeddedFont>
      <p:font typeface="Calibri" panose="020F0502020204030204" pitchFamily="34" charset="0"/>
      <p:regular r:id="rId17"/>
      <p:bold r:id="rId18"/>
      <p:italic r:id="rId19"/>
      <p:boldItalic r:id="rId20"/>
    </p:embeddedFont>
    <p:embeddedFont>
      <p:font typeface="Muli Bold" panose="020B0604020202020204" charset="0"/>
      <p:regular r:id="rId21"/>
    </p:embeddedFont>
    <p:embeddedFont>
      <p:font typeface="Muli Regular" panose="020B0604020202020204" charset="0"/>
      <p:regular r:id="rId22"/>
    </p:embeddedFont>
    <p:embeddedFont>
      <p:font typeface="Muli Regular Bold"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5" d="100"/>
          <a:sy n="55" d="100"/>
        </p:scale>
        <p:origin x="658"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25.09.2021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25.09.2021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39.jpe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3.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4.png"/><Relationship Id="rId7"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8.png"/><Relationship Id="rId7"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12" Type="http://schemas.openxmlformats.org/officeDocument/2006/relationships/image" Target="../media/image3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6.png"/><Relationship Id="rId11" Type="http://schemas.openxmlformats.org/officeDocument/2006/relationships/image" Target="../media/image7.png"/><Relationship Id="rId5" Type="http://schemas.openxmlformats.org/officeDocument/2006/relationships/image" Target="../media/image25.png"/><Relationship Id="rId10" Type="http://schemas.openxmlformats.org/officeDocument/2006/relationships/image" Target="../media/image5.png"/><Relationship Id="rId4" Type="http://schemas.openxmlformats.org/officeDocument/2006/relationships/image" Target="../media/image24.png"/><Relationship Id="rId9"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1.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6.jpe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33738">
            <a:off x="6592141" y="6772250"/>
            <a:ext cx="5109623" cy="1021925"/>
          </a:xfrm>
          <a:prstGeom prst="rect">
            <a:avLst/>
          </a:prstGeom>
        </p:spPr>
      </p:pic>
      <p:pic>
        <p:nvPicPr>
          <p:cNvPr id="3" name="Picture 3"/>
          <p:cNvPicPr>
            <a:picLocks noChangeAspect="1"/>
          </p:cNvPicPr>
          <p:nvPr/>
        </p:nvPicPr>
        <p:blipFill>
          <a:blip r:embed="rId3" cstate="print"/>
          <a:srcRect/>
          <a:stretch>
            <a:fillRect/>
          </a:stretch>
        </p:blipFill>
        <p:spPr>
          <a:xfrm rot="297725">
            <a:off x="4019514" y="3326278"/>
            <a:ext cx="10254876" cy="3244270"/>
          </a:xfrm>
          <a:prstGeom prst="rect">
            <a:avLst/>
          </a:prstGeom>
        </p:spPr>
      </p:pic>
      <p:sp>
        <p:nvSpPr>
          <p:cNvPr id="4" name="TextBox 4"/>
          <p:cNvSpPr txBox="1"/>
          <p:nvPr/>
        </p:nvSpPr>
        <p:spPr>
          <a:xfrm>
            <a:off x="5500446" y="1638335"/>
            <a:ext cx="7430021" cy="4237020"/>
          </a:xfrm>
          <a:prstGeom prst="rect">
            <a:avLst/>
          </a:prstGeom>
        </p:spPr>
        <p:txBody>
          <a:bodyPr lIns="0" tIns="0" rIns="0" bIns="0" rtlCol="0" anchor="t">
            <a:spAutoFit/>
          </a:bodyPr>
          <a:lstStyle/>
          <a:p>
            <a:pPr algn="ctr">
              <a:lnSpc>
                <a:spcPts val="16203"/>
              </a:lnSpc>
            </a:pPr>
            <a:r>
              <a:rPr lang="en-US" sz="11573">
                <a:solidFill>
                  <a:srgbClr val="000000"/>
                </a:solidFill>
                <a:latin typeface="Amatic SC Bold"/>
              </a:rPr>
              <a:t>ENGLISH LESSON</a:t>
            </a:r>
          </a:p>
          <a:p>
            <a:pPr algn="ctr">
              <a:lnSpc>
                <a:spcPts val="16203"/>
              </a:lnSpc>
            </a:pPr>
            <a:r>
              <a:rPr lang="en-US" sz="11573">
                <a:solidFill>
                  <a:srgbClr val="000000"/>
                </a:solidFill>
                <a:latin typeface="Amatic SC Bold"/>
              </a:rPr>
              <a:t>THE PASSIVE VOICE</a:t>
            </a:r>
          </a:p>
          <a:p>
            <a:pPr algn="ctr">
              <a:lnSpc>
                <a:spcPts val="1575"/>
              </a:lnSpc>
              <a:spcBef>
                <a:spcPct val="0"/>
              </a:spcBef>
            </a:pPr>
            <a:endParaRPr/>
          </a:p>
        </p:txBody>
      </p:sp>
      <p:pic>
        <p:nvPicPr>
          <p:cNvPr id="5" name="Picture 5"/>
          <p:cNvPicPr>
            <a:picLocks noChangeAspect="1"/>
          </p:cNvPicPr>
          <p:nvPr/>
        </p:nvPicPr>
        <p:blipFill>
          <a:blip r:embed="rId4" cstate="print"/>
          <a:srcRect/>
          <a:stretch>
            <a:fillRect/>
          </a:stretch>
        </p:blipFill>
        <p:spPr>
          <a:xfrm rot="10084657">
            <a:off x="3627756" y="1869066"/>
            <a:ext cx="541332" cy="519679"/>
          </a:xfrm>
          <a:prstGeom prst="rect">
            <a:avLst/>
          </a:prstGeom>
        </p:spPr>
      </p:pic>
      <p:pic>
        <p:nvPicPr>
          <p:cNvPr id="6" name="Picture 6"/>
          <p:cNvPicPr>
            <a:picLocks noChangeAspect="1"/>
          </p:cNvPicPr>
          <p:nvPr/>
        </p:nvPicPr>
        <p:blipFill>
          <a:blip r:embed="rId5" cstate="print"/>
          <a:srcRect/>
          <a:stretch>
            <a:fillRect/>
          </a:stretch>
        </p:blipFill>
        <p:spPr>
          <a:xfrm rot="1460983">
            <a:off x="691221" y="6297296"/>
            <a:ext cx="1748898" cy="2199872"/>
          </a:xfrm>
          <a:prstGeom prst="rect">
            <a:avLst/>
          </a:prstGeom>
        </p:spPr>
      </p:pic>
      <p:pic>
        <p:nvPicPr>
          <p:cNvPr id="7" name="Picture 7"/>
          <p:cNvPicPr>
            <a:picLocks noChangeAspect="1"/>
          </p:cNvPicPr>
          <p:nvPr/>
        </p:nvPicPr>
        <p:blipFill>
          <a:blip r:embed="rId6" cstate="print"/>
          <a:srcRect/>
          <a:stretch>
            <a:fillRect/>
          </a:stretch>
        </p:blipFill>
        <p:spPr>
          <a:xfrm rot="-1159206">
            <a:off x="2754259" y="4340976"/>
            <a:ext cx="662036" cy="1122094"/>
          </a:xfrm>
          <a:prstGeom prst="rect">
            <a:avLst/>
          </a:prstGeom>
        </p:spPr>
      </p:pic>
      <p:pic>
        <p:nvPicPr>
          <p:cNvPr id="8" name="Picture 8"/>
          <p:cNvPicPr>
            <a:picLocks noChangeAspect="1"/>
          </p:cNvPicPr>
          <p:nvPr/>
        </p:nvPicPr>
        <p:blipFill>
          <a:blip r:embed="rId7" cstate="print"/>
          <a:srcRect/>
          <a:stretch>
            <a:fillRect/>
          </a:stretch>
        </p:blipFill>
        <p:spPr>
          <a:xfrm>
            <a:off x="5486684" y="8801590"/>
            <a:ext cx="758759" cy="837986"/>
          </a:xfrm>
          <a:prstGeom prst="rect">
            <a:avLst/>
          </a:prstGeom>
        </p:spPr>
      </p:pic>
      <p:pic>
        <p:nvPicPr>
          <p:cNvPr id="9" name="Picture 9"/>
          <p:cNvPicPr>
            <a:picLocks noChangeAspect="1"/>
          </p:cNvPicPr>
          <p:nvPr/>
        </p:nvPicPr>
        <p:blipFill>
          <a:blip r:embed="rId5" cstate="print"/>
          <a:srcRect/>
          <a:stretch>
            <a:fillRect/>
          </a:stretch>
        </p:blipFill>
        <p:spPr>
          <a:xfrm rot="4810274">
            <a:off x="15575808" y="739774"/>
            <a:ext cx="1675438" cy="2107469"/>
          </a:xfrm>
          <a:prstGeom prst="rect">
            <a:avLst/>
          </a:prstGeom>
        </p:spPr>
      </p:pic>
      <p:pic>
        <p:nvPicPr>
          <p:cNvPr id="10" name="Picture 10"/>
          <p:cNvPicPr>
            <a:picLocks noChangeAspect="1"/>
          </p:cNvPicPr>
          <p:nvPr/>
        </p:nvPicPr>
        <p:blipFill>
          <a:blip r:embed="rId4" cstate="print"/>
          <a:srcRect/>
          <a:stretch>
            <a:fillRect/>
          </a:stretch>
        </p:blipFill>
        <p:spPr>
          <a:xfrm rot="-7483644">
            <a:off x="2484938" y="8905629"/>
            <a:ext cx="509049" cy="488687"/>
          </a:xfrm>
          <a:prstGeom prst="rect">
            <a:avLst/>
          </a:prstGeom>
        </p:spPr>
      </p:pic>
      <p:pic>
        <p:nvPicPr>
          <p:cNvPr id="11" name="Picture 11"/>
          <p:cNvPicPr>
            <a:picLocks noChangeAspect="1"/>
          </p:cNvPicPr>
          <p:nvPr/>
        </p:nvPicPr>
        <p:blipFill>
          <a:blip r:embed="rId4" cstate="print"/>
          <a:srcRect/>
          <a:stretch>
            <a:fillRect/>
          </a:stretch>
        </p:blipFill>
        <p:spPr>
          <a:xfrm rot="1422455">
            <a:off x="887331" y="3945578"/>
            <a:ext cx="509049" cy="488687"/>
          </a:xfrm>
          <a:prstGeom prst="rect">
            <a:avLst/>
          </a:prstGeom>
        </p:spPr>
      </p:pic>
      <p:pic>
        <p:nvPicPr>
          <p:cNvPr id="12" name="Picture 12"/>
          <p:cNvPicPr>
            <a:picLocks noChangeAspect="1"/>
          </p:cNvPicPr>
          <p:nvPr/>
        </p:nvPicPr>
        <p:blipFill>
          <a:blip r:embed="rId4" cstate="print"/>
          <a:srcRect/>
          <a:stretch>
            <a:fillRect/>
          </a:stretch>
        </p:blipFill>
        <p:spPr>
          <a:xfrm rot="2851397">
            <a:off x="9208285" y="507545"/>
            <a:ext cx="319992" cy="307192"/>
          </a:xfrm>
          <a:prstGeom prst="rect">
            <a:avLst/>
          </a:prstGeom>
        </p:spPr>
      </p:pic>
      <p:pic>
        <p:nvPicPr>
          <p:cNvPr id="13" name="Picture 13"/>
          <p:cNvPicPr>
            <a:picLocks noChangeAspect="1"/>
          </p:cNvPicPr>
          <p:nvPr/>
        </p:nvPicPr>
        <p:blipFill>
          <a:blip r:embed="rId4" cstate="print"/>
          <a:srcRect/>
          <a:stretch>
            <a:fillRect/>
          </a:stretch>
        </p:blipFill>
        <p:spPr>
          <a:xfrm rot="-10019461">
            <a:off x="13288030" y="1319249"/>
            <a:ext cx="516571" cy="495908"/>
          </a:xfrm>
          <a:prstGeom prst="rect">
            <a:avLst/>
          </a:prstGeom>
        </p:spPr>
      </p:pic>
      <p:pic>
        <p:nvPicPr>
          <p:cNvPr id="14" name="Picture 14"/>
          <p:cNvPicPr>
            <a:picLocks noChangeAspect="1"/>
          </p:cNvPicPr>
          <p:nvPr/>
        </p:nvPicPr>
        <p:blipFill>
          <a:blip r:embed="rId4" cstate="print"/>
          <a:srcRect/>
          <a:stretch>
            <a:fillRect/>
          </a:stretch>
        </p:blipFill>
        <p:spPr>
          <a:xfrm rot="-6383107">
            <a:off x="16927791" y="5017806"/>
            <a:ext cx="513645" cy="493100"/>
          </a:xfrm>
          <a:prstGeom prst="rect">
            <a:avLst/>
          </a:prstGeom>
        </p:spPr>
      </p:pic>
      <p:pic>
        <p:nvPicPr>
          <p:cNvPr id="15" name="Picture 15"/>
          <p:cNvPicPr>
            <a:picLocks noChangeAspect="1"/>
          </p:cNvPicPr>
          <p:nvPr/>
        </p:nvPicPr>
        <p:blipFill>
          <a:blip r:embed="rId4" cstate="print"/>
          <a:srcRect/>
          <a:stretch>
            <a:fillRect/>
          </a:stretch>
        </p:blipFill>
        <p:spPr>
          <a:xfrm rot="5756806">
            <a:off x="15020060" y="9178423"/>
            <a:ext cx="424393" cy="407417"/>
          </a:xfrm>
          <a:prstGeom prst="rect">
            <a:avLst/>
          </a:prstGeom>
        </p:spPr>
      </p:pic>
      <p:pic>
        <p:nvPicPr>
          <p:cNvPr id="16" name="Picture 16"/>
          <p:cNvPicPr>
            <a:picLocks noChangeAspect="1"/>
          </p:cNvPicPr>
          <p:nvPr/>
        </p:nvPicPr>
        <p:blipFill>
          <a:blip r:embed="rId4" cstate="print"/>
          <a:srcRect/>
          <a:stretch>
            <a:fillRect/>
          </a:stretch>
        </p:blipFill>
        <p:spPr>
          <a:xfrm rot="8915872">
            <a:off x="14407882" y="6383025"/>
            <a:ext cx="424393" cy="407417"/>
          </a:xfrm>
          <a:prstGeom prst="rect">
            <a:avLst/>
          </a:prstGeom>
        </p:spPr>
      </p:pic>
      <p:pic>
        <p:nvPicPr>
          <p:cNvPr id="17" name="Picture 17"/>
          <p:cNvPicPr>
            <a:picLocks noChangeAspect="1"/>
          </p:cNvPicPr>
          <p:nvPr/>
        </p:nvPicPr>
        <p:blipFill>
          <a:blip r:embed="rId4" cstate="print"/>
          <a:srcRect/>
          <a:stretch>
            <a:fillRect/>
          </a:stretch>
        </p:blipFill>
        <p:spPr>
          <a:xfrm rot="5756806">
            <a:off x="4802333" y="6847344"/>
            <a:ext cx="424393" cy="407417"/>
          </a:xfrm>
          <a:prstGeom prst="rect">
            <a:avLst/>
          </a:prstGeom>
        </p:spPr>
      </p:pic>
      <p:pic>
        <p:nvPicPr>
          <p:cNvPr id="18" name="Picture 18"/>
          <p:cNvPicPr>
            <a:picLocks noChangeAspect="1"/>
          </p:cNvPicPr>
          <p:nvPr/>
        </p:nvPicPr>
        <p:blipFill>
          <a:blip r:embed="rId6" cstate="print"/>
          <a:srcRect/>
          <a:stretch>
            <a:fillRect/>
          </a:stretch>
        </p:blipFill>
        <p:spPr>
          <a:xfrm rot="1345741">
            <a:off x="12100836" y="8176526"/>
            <a:ext cx="511678" cy="867251"/>
          </a:xfrm>
          <a:prstGeom prst="rect">
            <a:avLst/>
          </a:prstGeom>
        </p:spPr>
      </p:pic>
      <p:pic>
        <p:nvPicPr>
          <p:cNvPr id="19" name="Picture 19"/>
          <p:cNvPicPr>
            <a:picLocks noChangeAspect="1"/>
          </p:cNvPicPr>
          <p:nvPr/>
        </p:nvPicPr>
        <p:blipFill>
          <a:blip r:embed="rId7" cstate="print"/>
          <a:srcRect/>
          <a:stretch>
            <a:fillRect/>
          </a:stretch>
        </p:blipFill>
        <p:spPr>
          <a:xfrm rot="1800043">
            <a:off x="11671035" y="347808"/>
            <a:ext cx="567418" cy="626667"/>
          </a:xfrm>
          <a:prstGeom prst="rect">
            <a:avLst/>
          </a:prstGeom>
        </p:spPr>
      </p:pic>
      <p:pic>
        <p:nvPicPr>
          <p:cNvPr id="20" name="Picture 20"/>
          <p:cNvPicPr>
            <a:picLocks noChangeAspect="1"/>
          </p:cNvPicPr>
          <p:nvPr/>
        </p:nvPicPr>
        <p:blipFill>
          <a:blip r:embed="rId6" cstate="print"/>
          <a:srcRect/>
          <a:stretch>
            <a:fillRect/>
          </a:stretch>
        </p:blipFill>
        <p:spPr>
          <a:xfrm rot="-10154087">
            <a:off x="15305381" y="3449328"/>
            <a:ext cx="489149" cy="829067"/>
          </a:xfrm>
          <a:prstGeom prst="rect">
            <a:avLst/>
          </a:prstGeom>
        </p:spPr>
      </p:pic>
      <p:pic>
        <p:nvPicPr>
          <p:cNvPr id="21" name="Picture 21"/>
          <p:cNvPicPr>
            <a:picLocks noChangeAspect="1"/>
          </p:cNvPicPr>
          <p:nvPr/>
        </p:nvPicPr>
        <p:blipFill>
          <a:blip r:embed="rId6" cstate="print"/>
          <a:srcRect/>
          <a:stretch>
            <a:fillRect/>
          </a:stretch>
        </p:blipFill>
        <p:spPr>
          <a:xfrm rot="-1669974">
            <a:off x="6165299" y="822791"/>
            <a:ext cx="530353" cy="898904"/>
          </a:xfrm>
          <a:prstGeom prst="rect">
            <a:avLst/>
          </a:prstGeom>
        </p:spPr>
      </p:pic>
      <p:pic>
        <p:nvPicPr>
          <p:cNvPr id="22" name="Picture 22"/>
          <p:cNvPicPr>
            <a:picLocks noChangeAspect="1"/>
          </p:cNvPicPr>
          <p:nvPr/>
        </p:nvPicPr>
        <p:blipFill>
          <a:blip r:embed="rId4" cstate="print"/>
          <a:srcRect/>
          <a:stretch>
            <a:fillRect/>
          </a:stretch>
        </p:blipFill>
        <p:spPr>
          <a:xfrm rot="-1839255">
            <a:off x="8938249" y="9486280"/>
            <a:ext cx="554415" cy="532238"/>
          </a:xfrm>
          <a:prstGeom prst="rect">
            <a:avLst/>
          </a:prstGeom>
        </p:spPr>
      </p:pic>
      <p:pic>
        <p:nvPicPr>
          <p:cNvPr id="23" name="Picture 23"/>
          <p:cNvPicPr>
            <a:picLocks noChangeAspect="1"/>
          </p:cNvPicPr>
          <p:nvPr/>
        </p:nvPicPr>
        <p:blipFill>
          <a:blip r:embed="rId8" cstate="print"/>
          <a:srcRect/>
          <a:stretch>
            <a:fillRect/>
          </a:stretch>
        </p:blipFill>
        <p:spPr>
          <a:xfrm rot="693431">
            <a:off x="1252195" y="916550"/>
            <a:ext cx="826577" cy="1185137"/>
          </a:xfrm>
          <a:prstGeom prst="rect">
            <a:avLst/>
          </a:prstGeom>
        </p:spPr>
      </p:pic>
      <p:pic>
        <p:nvPicPr>
          <p:cNvPr id="24" name="Picture 24"/>
          <p:cNvPicPr>
            <a:picLocks noChangeAspect="1"/>
          </p:cNvPicPr>
          <p:nvPr/>
        </p:nvPicPr>
        <p:blipFill>
          <a:blip r:embed="rId8" cstate="print"/>
          <a:srcRect/>
          <a:stretch>
            <a:fillRect/>
          </a:stretch>
        </p:blipFill>
        <p:spPr>
          <a:xfrm rot="-2419102">
            <a:off x="16011837" y="6705132"/>
            <a:ext cx="927423" cy="132972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2043113" y="2027751"/>
            <a:ext cx="5829300" cy="6231499"/>
            <a:chOff x="0" y="0"/>
            <a:chExt cx="7772400" cy="8308665"/>
          </a:xfrm>
        </p:grpSpPr>
        <p:sp>
          <p:nvSpPr>
            <p:cNvPr id="3" name="TextBox 3"/>
            <p:cNvSpPr txBox="1"/>
            <p:nvPr/>
          </p:nvSpPr>
          <p:spPr>
            <a:xfrm>
              <a:off x="0" y="-266700"/>
              <a:ext cx="7772400" cy="3182620"/>
            </a:xfrm>
            <a:prstGeom prst="rect">
              <a:avLst/>
            </a:prstGeom>
          </p:spPr>
          <p:txBody>
            <a:bodyPr lIns="0" tIns="0" rIns="0" bIns="0" rtlCol="0" anchor="t">
              <a:spAutoFit/>
            </a:bodyPr>
            <a:lstStyle/>
            <a:p>
              <a:pPr marL="0" lvl="0" indent="0">
                <a:lnSpc>
                  <a:spcPts val="20160"/>
                </a:lnSpc>
                <a:spcBef>
                  <a:spcPct val="0"/>
                </a:spcBef>
              </a:pPr>
              <a:r>
                <a:rPr lang="en-US" sz="14400">
                  <a:solidFill>
                    <a:srgbClr val="000000"/>
                  </a:solidFill>
                  <a:latin typeface="Amatic SC Bold"/>
                </a:rPr>
                <a:t>PASSIVEUSE</a:t>
              </a:r>
            </a:p>
          </p:txBody>
        </p:sp>
        <p:sp>
          <p:nvSpPr>
            <p:cNvPr id="4" name="TextBox 4"/>
            <p:cNvSpPr txBox="1"/>
            <p:nvPr/>
          </p:nvSpPr>
          <p:spPr>
            <a:xfrm>
              <a:off x="0" y="3723542"/>
              <a:ext cx="7772400" cy="4585123"/>
            </a:xfrm>
            <a:prstGeom prst="rect">
              <a:avLst/>
            </a:prstGeom>
          </p:spPr>
          <p:txBody>
            <a:bodyPr lIns="0" tIns="0" rIns="0" bIns="0" rtlCol="0" anchor="t">
              <a:spAutoFit/>
            </a:bodyPr>
            <a:lstStyle/>
            <a:p>
              <a:pPr>
                <a:lnSpc>
                  <a:spcPts val="3919"/>
                </a:lnSpc>
              </a:pPr>
              <a:r>
                <a:rPr lang="en-US" sz="2800">
                  <a:solidFill>
                    <a:srgbClr val="000000"/>
                  </a:solidFill>
                  <a:latin typeface="Muli Regular"/>
                </a:rPr>
                <a:t>3. when the action is more important thanthe agent, as in processes instructions, events, reports, headlines, newitems, and advertisments.</a:t>
              </a:r>
            </a:p>
            <a:p>
              <a:pPr>
                <a:lnSpc>
                  <a:spcPts val="3919"/>
                </a:lnSpc>
                <a:spcBef>
                  <a:spcPct val="0"/>
                </a:spcBef>
              </a:pPr>
              <a:r>
                <a:rPr lang="en-US" sz="2799">
                  <a:solidFill>
                    <a:srgbClr val="000000"/>
                  </a:solidFill>
                  <a:latin typeface="Muli Regular"/>
                </a:rPr>
                <a:t>30 people were killed in the earthquake</a:t>
              </a:r>
            </a:p>
          </p:txBody>
        </p:sp>
      </p:grpSp>
      <p:pic>
        <p:nvPicPr>
          <p:cNvPr id="5" name="Picture 5"/>
          <p:cNvPicPr>
            <a:picLocks noChangeAspect="1"/>
          </p:cNvPicPr>
          <p:nvPr/>
        </p:nvPicPr>
        <p:blipFill>
          <a:blip r:embed="rId2" cstate="print"/>
          <a:srcRect/>
          <a:stretch>
            <a:fillRect/>
          </a:stretch>
        </p:blipFill>
        <p:spPr>
          <a:xfrm rot="-5400000">
            <a:off x="9598811" y="1888904"/>
            <a:ext cx="6938093" cy="6509193"/>
          </a:xfrm>
          <a:prstGeom prst="rect">
            <a:avLst/>
          </a:prstGeom>
        </p:spPr>
      </p:pic>
      <p:pic>
        <p:nvPicPr>
          <p:cNvPr id="6" name="Picture 6"/>
          <p:cNvPicPr>
            <a:picLocks noChangeAspect="1"/>
          </p:cNvPicPr>
          <p:nvPr/>
        </p:nvPicPr>
        <p:blipFill>
          <a:blip r:embed="rId3" cstate="print"/>
          <a:srcRect/>
          <a:stretch>
            <a:fillRect/>
          </a:stretch>
        </p:blipFill>
        <p:spPr>
          <a:xfrm rot="5902287">
            <a:off x="9334406" y="1576910"/>
            <a:ext cx="1333688" cy="1193045"/>
          </a:xfrm>
          <a:prstGeom prst="rect">
            <a:avLst/>
          </a:prstGeom>
        </p:spPr>
      </p:pic>
      <p:pic>
        <p:nvPicPr>
          <p:cNvPr id="7" name="Picture 7"/>
          <p:cNvPicPr>
            <a:picLocks noChangeAspect="1"/>
          </p:cNvPicPr>
          <p:nvPr/>
        </p:nvPicPr>
        <p:blipFill>
          <a:blip r:embed="rId4" cstate="print"/>
          <a:srcRect l="33478" t="16622" r="27373" b="19508"/>
          <a:stretch>
            <a:fillRect/>
          </a:stretch>
        </p:blipFill>
        <p:spPr>
          <a:xfrm rot="917131">
            <a:off x="9742052" y="1750554"/>
            <a:ext cx="518396" cy="845755"/>
          </a:xfrm>
          <a:prstGeom prst="rect">
            <a:avLst/>
          </a:prstGeom>
        </p:spPr>
      </p:pic>
      <p:grpSp>
        <p:nvGrpSpPr>
          <p:cNvPr id="8" name="Group 8"/>
          <p:cNvGrpSpPr>
            <a:grpSpLocks noChangeAspect="1"/>
          </p:cNvGrpSpPr>
          <p:nvPr/>
        </p:nvGrpSpPr>
        <p:grpSpPr>
          <a:xfrm>
            <a:off x="10230406" y="2371723"/>
            <a:ext cx="5674903" cy="5543553"/>
            <a:chOff x="0" y="0"/>
            <a:chExt cx="4828540" cy="4716780"/>
          </a:xfrm>
        </p:grpSpPr>
        <p:sp>
          <p:nvSpPr>
            <p:cNvPr id="9" name="Freeform 9"/>
            <p:cNvSpPr/>
            <p:nvPr/>
          </p:nvSpPr>
          <p:spPr>
            <a:xfrm>
              <a:off x="0" y="-7620"/>
              <a:ext cx="4833620" cy="4726940"/>
            </a:xfrm>
            <a:custGeom>
              <a:avLst/>
              <a:gdLst/>
              <a:ahLst/>
              <a:cxnLst/>
              <a:rect l="l" t="t" r="r" b="b"/>
              <a:pathLst>
                <a:path w="4833620" h="4726940">
                  <a:moveTo>
                    <a:pt x="3416300" y="4662170"/>
                  </a:moveTo>
                  <a:cubicBezTo>
                    <a:pt x="3388360" y="4669790"/>
                    <a:pt x="3366770" y="4679950"/>
                    <a:pt x="3345180" y="4682490"/>
                  </a:cubicBezTo>
                  <a:cubicBezTo>
                    <a:pt x="3223260" y="4692650"/>
                    <a:pt x="3102610" y="4702810"/>
                    <a:pt x="2980690" y="4711700"/>
                  </a:cubicBezTo>
                  <a:cubicBezTo>
                    <a:pt x="2918460" y="4715510"/>
                    <a:pt x="2856230" y="4719320"/>
                    <a:pt x="2794000" y="4720590"/>
                  </a:cubicBezTo>
                  <a:cubicBezTo>
                    <a:pt x="2726690" y="4723130"/>
                    <a:pt x="2659380" y="4726940"/>
                    <a:pt x="2593340" y="4724400"/>
                  </a:cubicBezTo>
                  <a:cubicBezTo>
                    <a:pt x="2529840" y="4723130"/>
                    <a:pt x="2466340" y="4719320"/>
                    <a:pt x="2405380" y="4707890"/>
                  </a:cubicBezTo>
                  <a:cubicBezTo>
                    <a:pt x="2326640" y="4693920"/>
                    <a:pt x="2246630" y="4693920"/>
                    <a:pt x="2169160" y="4681220"/>
                  </a:cubicBezTo>
                  <a:cubicBezTo>
                    <a:pt x="1967230" y="4648200"/>
                    <a:pt x="1761490" y="4657090"/>
                    <a:pt x="1558290" y="4643120"/>
                  </a:cubicBezTo>
                  <a:cubicBezTo>
                    <a:pt x="1443990" y="4635500"/>
                    <a:pt x="1329690" y="4617720"/>
                    <a:pt x="1215390" y="4602480"/>
                  </a:cubicBezTo>
                  <a:cubicBezTo>
                    <a:pt x="1085850" y="4585970"/>
                    <a:pt x="956310" y="4566920"/>
                    <a:pt x="825500" y="4549140"/>
                  </a:cubicBezTo>
                  <a:cubicBezTo>
                    <a:pt x="730250" y="4536440"/>
                    <a:pt x="633730" y="4523740"/>
                    <a:pt x="538480" y="4511040"/>
                  </a:cubicBezTo>
                  <a:cubicBezTo>
                    <a:pt x="535940" y="4511040"/>
                    <a:pt x="533400" y="4509770"/>
                    <a:pt x="530860" y="4509770"/>
                  </a:cubicBezTo>
                  <a:cubicBezTo>
                    <a:pt x="450850" y="4475479"/>
                    <a:pt x="365760" y="4448810"/>
                    <a:pt x="292100" y="4404360"/>
                  </a:cubicBezTo>
                  <a:cubicBezTo>
                    <a:pt x="167640" y="4328160"/>
                    <a:pt x="114300" y="4206240"/>
                    <a:pt x="109220" y="4062730"/>
                  </a:cubicBezTo>
                  <a:cubicBezTo>
                    <a:pt x="107950" y="4013200"/>
                    <a:pt x="101600" y="3964940"/>
                    <a:pt x="101600" y="3915410"/>
                  </a:cubicBezTo>
                  <a:cubicBezTo>
                    <a:pt x="102870" y="3846830"/>
                    <a:pt x="107950" y="3779520"/>
                    <a:pt x="111760" y="3712210"/>
                  </a:cubicBezTo>
                  <a:cubicBezTo>
                    <a:pt x="121920" y="3511550"/>
                    <a:pt x="127000" y="3310890"/>
                    <a:pt x="111760" y="3110230"/>
                  </a:cubicBezTo>
                  <a:cubicBezTo>
                    <a:pt x="97790" y="2929890"/>
                    <a:pt x="85090" y="2750820"/>
                    <a:pt x="71120" y="2570480"/>
                  </a:cubicBezTo>
                  <a:cubicBezTo>
                    <a:pt x="62230" y="2454910"/>
                    <a:pt x="50800" y="2340610"/>
                    <a:pt x="43180" y="2225040"/>
                  </a:cubicBezTo>
                  <a:cubicBezTo>
                    <a:pt x="38100" y="2148840"/>
                    <a:pt x="39370" y="2071370"/>
                    <a:pt x="34290" y="1995170"/>
                  </a:cubicBezTo>
                  <a:cubicBezTo>
                    <a:pt x="31750" y="1951990"/>
                    <a:pt x="17780" y="1910080"/>
                    <a:pt x="16510" y="1866900"/>
                  </a:cubicBezTo>
                  <a:cubicBezTo>
                    <a:pt x="11430" y="1762760"/>
                    <a:pt x="10160" y="1657350"/>
                    <a:pt x="7620" y="1551940"/>
                  </a:cubicBezTo>
                  <a:cubicBezTo>
                    <a:pt x="6350" y="1511300"/>
                    <a:pt x="0" y="1470660"/>
                    <a:pt x="1270" y="1430020"/>
                  </a:cubicBezTo>
                  <a:cubicBezTo>
                    <a:pt x="2540" y="1366520"/>
                    <a:pt x="10160" y="1303020"/>
                    <a:pt x="11430" y="1239520"/>
                  </a:cubicBezTo>
                  <a:cubicBezTo>
                    <a:pt x="12700" y="1165860"/>
                    <a:pt x="5080" y="1092200"/>
                    <a:pt x="7620" y="1019810"/>
                  </a:cubicBezTo>
                  <a:cubicBezTo>
                    <a:pt x="7620" y="949960"/>
                    <a:pt x="16510" y="881380"/>
                    <a:pt x="25400" y="811530"/>
                  </a:cubicBezTo>
                  <a:cubicBezTo>
                    <a:pt x="27940" y="787400"/>
                    <a:pt x="45720" y="765810"/>
                    <a:pt x="50800" y="741680"/>
                  </a:cubicBezTo>
                  <a:cubicBezTo>
                    <a:pt x="72390" y="622300"/>
                    <a:pt x="95250" y="502920"/>
                    <a:pt x="151130" y="392430"/>
                  </a:cubicBezTo>
                  <a:cubicBezTo>
                    <a:pt x="163830" y="368300"/>
                    <a:pt x="184150" y="346710"/>
                    <a:pt x="203200" y="327660"/>
                  </a:cubicBezTo>
                  <a:cubicBezTo>
                    <a:pt x="209550" y="321310"/>
                    <a:pt x="224790" y="325120"/>
                    <a:pt x="228600" y="325120"/>
                  </a:cubicBezTo>
                  <a:cubicBezTo>
                    <a:pt x="237490" y="308610"/>
                    <a:pt x="242570" y="292100"/>
                    <a:pt x="252730" y="284480"/>
                  </a:cubicBezTo>
                  <a:cubicBezTo>
                    <a:pt x="307340" y="242570"/>
                    <a:pt x="364490" y="212090"/>
                    <a:pt x="435610" y="204470"/>
                  </a:cubicBezTo>
                  <a:cubicBezTo>
                    <a:pt x="488950" y="198120"/>
                    <a:pt x="541020" y="175260"/>
                    <a:pt x="594360" y="162560"/>
                  </a:cubicBezTo>
                  <a:cubicBezTo>
                    <a:pt x="659130" y="147320"/>
                    <a:pt x="723900" y="129540"/>
                    <a:pt x="791210" y="120650"/>
                  </a:cubicBezTo>
                  <a:cubicBezTo>
                    <a:pt x="852170" y="113030"/>
                    <a:pt x="910590" y="96520"/>
                    <a:pt x="972820" y="91440"/>
                  </a:cubicBezTo>
                  <a:cubicBezTo>
                    <a:pt x="1036320" y="86360"/>
                    <a:pt x="1099820" y="71120"/>
                    <a:pt x="1164590" y="66040"/>
                  </a:cubicBezTo>
                  <a:cubicBezTo>
                    <a:pt x="1339850" y="53340"/>
                    <a:pt x="1516380" y="44450"/>
                    <a:pt x="1691640" y="34290"/>
                  </a:cubicBezTo>
                  <a:cubicBezTo>
                    <a:pt x="1734820" y="31750"/>
                    <a:pt x="1778000" y="34290"/>
                    <a:pt x="1821180" y="35560"/>
                  </a:cubicBezTo>
                  <a:cubicBezTo>
                    <a:pt x="1842770" y="36830"/>
                    <a:pt x="1864360" y="41910"/>
                    <a:pt x="1887220" y="44450"/>
                  </a:cubicBezTo>
                  <a:cubicBezTo>
                    <a:pt x="1897380" y="45720"/>
                    <a:pt x="1907540" y="41910"/>
                    <a:pt x="1917700" y="41910"/>
                  </a:cubicBezTo>
                  <a:cubicBezTo>
                    <a:pt x="1948180" y="41910"/>
                    <a:pt x="1979930" y="41910"/>
                    <a:pt x="2010410" y="40640"/>
                  </a:cubicBezTo>
                  <a:cubicBezTo>
                    <a:pt x="2068830" y="38100"/>
                    <a:pt x="2128520" y="31750"/>
                    <a:pt x="2186940" y="31750"/>
                  </a:cubicBezTo>
                  <a:cubicBezTo>
                    <a:pt x="2244090" y="31750"/>
                    <a:pt x="2301240" y="35560"/>
                    <a:pt x="2358390" y="38100"/>
                  </a:cubicBezTo>
                  <a:lnTo>
                    <a:pt x="2404110" y="38100"/>
                  </a:lnTo>
                  <a:cubicBezTo>
                    <a:pt x="2473960" y="35560"/>
                    <a:pt x="2542540" y="35560"/>
                    <a:pt x="2612390" y="31750"/>
                  </a:cubicBezTo>
                  <a:cubicBezTo>
                    <a:pt x="2679700" y="27940"/>
                    <a:pt x="2745740" y="19050"/>
                    <a:pt x="2813050" y="15240"/>
                  </a:cubicBezTo>
                  <a:cubicBezTo>
                    <a:pt x="2844800" y="12700"/>
                    <a:pt x="2877820" y="12700"/>
                    <a:pt x="2909570" y="19050"/>
                  </a:cubicBezTo>
                  <a:cubicBezTo>
                    <a:pt x="2957830" y="27940"/>
                    <a:pt x="3003550" y="33020"/>
                    <a:pt x="3051810" y="19050"/>
                  </a:cubicBezTo>
                  <a:cubicBezTo>
                    <a:pt x="3069590" y="13970"/>
                    <a:pt x="3092450" y="22860"/>
                    <a:pt x="3112770" y="25400"/>
                  </a:cubicBezTo>
                  <a:cubicBezTo>
                    <a:pt x="3121660" y="26670"/>
                    <a:pt x="3131820" y="29210"/>
                    <a:pt x="3136900" y="25400"/>
                  </a:cubicBezTo>
                  <a:cubicBezTo>
                    <a:pt x="3171190" y="0"/>
                    <a:pt x="3202940" y="6350"/>
                    <a:pt x="3235960" y="27940"/>
                  </a:cubicBezTo>
                  <a:cubicBezTo>
                    <a:pt x="3239770" y="30480"/>
                    <a:pt x="3249930" y="24130"/>
                    <a:pt x="3257550" y="24130"/>
                  </a:cubicBezTo>
                  <a:cubicBezTo>
                    <a:pt x="3288030" y="24130"/>
                    <a:pt x="3318510" y="24130"/>
                    <a:pt x="3350260" y="25400"/>
                  </a:cubicBezTo>
                  <a:cubicBezTo>
                    <a:pt x="3373120" y="26670"/>
                    <a:pt x="3394710" y="34290"/>
                    <a:pt x="3417570" y="36830"/>
                  </a:cubicBezTo>
                  <a:cubicBezTo>
                    <a:pt x="3467100" y="43180"/>
                    <a:pt x="3517900" y="53340"/>
                    <a:pt x="3568700" y="53340"/>
                  </a:cubicBezTo>
                  <a:cubicBezTo>
                    <a:pt x="3663950" y="54610"/>
                    <a:pt x="3759200" y="58420"/>
                    <a:pt x="3853180" y="78740"/>
                  </a:cubicBezTo>
                  <a:cubicBezTo>
                    <a:pt x="3940809" y="97790"/>
                    <a:pt x="4030980" y="97790"/>
                    <a:pt x="4119880" y="113030"/>
                  </a:cubicBezTo>
                  <a:cubicBezTo>
                    <a:pt x="4173220" y="121920"/>
                    <a:pt x="4227830" y="138430"/>
                    <a:pt x="4273550" y="165100"/>
                  </a:cubicBezTo>
                  <a:cubicBezTo>
                    <a:pt x="4323080" y="193040"/>
                    <a:pt x="4361180" y="238760"/>
                    <a:pt x="4405630" y="276860"/>
                  </a:cubicBezTo>
                  <a:cubicBezTo>
                    <a:pt x="4422139" y="290830"/>
                    <a:pt x="4446270" y="300990"/>
                    <a:pt x="4457700" y="318770"/>
                  </a:cubicBezTo>
                  <a:cubicBezTo>
                    <a:pt x="4490720" y="367030"/>
                    <a:pt x="4519930" y="417830"/>
                    <a:pt x="4549140" y="468630"/>
                  </a:cubicBezTo>
                  <a:cubicBezTo>
                    <a:pt x="4570730" y="505460"/>
                    <a:pt x="4592320" y="543560"/>
                    <a:pt x="4608830" y="581660"/>
                  </a:cubicBezTo>
                  <a:cubicBezTo>
                    <a:pt x="4626610" y="626110"/>
                    <a:pt x="4640580" y="671830"/>
                    <a:pt x="4654550" y="718820"/>
                  </a:cubicBezTo>
                  <a:cubicBezTo>
                    <a:pt x="4676140" y="792480"/>
                    <a:pt x="4701540" y="866140"/>
                    <a:pt x="4715510" y="942340"/>
                  </a:cubicBezTo>
                  <a:cubicBezTo>
                    <a:pt x="4735830" y="1049020"/>
                    <a:pt x="4745990" y="1158240"/>
                    <a:pt x="4761230" y="1266190"/>
                  </a:cubicBezTo>
                  <a:cubicBezTo>
                    <a:pt x="4766310" y="1301750"/>
                    <a:pt x="4772660" y="1337310"/>
                    <a:pt x="4775200" y="1372870"/>
                  </a:cubicBezTo>
                  <a:cubicBezTo>
                    <a:pt x="4782820" y="1474470"/>
                    <a:pt x="4787900" y="1574800"/>
                    <a:pt x="4794250" y="1676400"/>
                  </a:cubicBezTo>
                  <a:cubicBezTo>
                    <a:pt x="4803140" y="1802130"/>
                    <a:pt x="4815840" y="1926590"/>
                    <a:pt x="4822190" y="2052320"/>
                  </a:cubicBezTo>
                  <a:cubicBezTo>
                    <a:pt x="4828540" y="2172970"/>
                    <a:pt x="4833620" y="2294890"/>
                    <a:pt x="4831080" y="2416810"/>
                  </a:cubicBezTo>
                  <a:cubicBezTo>
                    <a:pt x="4827270" y="2620010"/>
                    <a:pt x="4817110" y="2821940"/>
                    <a:pt x="4806950" y="3025140"/>
                  </a:cubicBezTo>
                  <a:cubicBezTo>
                    <a:pt x="4800600" y="3150870"/>
                    <a:pt x="4791710" y="3275330"/>
                    <a:pt x="4779010" y="3399790"/>
                  </a:cubicBezTo>
                  <a:cubicBezTo>
                    <a:pt x="4766310" y="3524250"/>
                    <a:pt x="4747260" y="3647440"/>
                    <a:pt x="4733290" y="3771900"/>
                  </a:cubicBezTo>
                  <a:cubicBezTo>
                    <a:pt x="4723130" y="3858260"/>
                    <a:pt x="4720590" y="3944620"/>
                    <a:pt x="4709160" y="4029710"/>
                  </a:cubicBezTo>
                  <a:cubicBezTo>
                    <a:pt x="4699000" y="4107180"/>
                    <a:pt x="4660900" y="4175760"/>
                    <a:pt x="4610100" y="4232910"/>
                  </a:cubicBezTo>
                  <a:cubicBezTo>
                    <a:pt x="4568191" y="4281170"/>
                    <a:pt x="4535170" y="4335780"/>
                    <a:pt x="4491991" y="4382770"/>
                  </a:cubicBezTo>
                  <a:cubicBezTo>
                    <a:pt x="4453891" y="4424679"/>
                    <a:pt x="4411981" y="4466590"/>
                    <a:pt x="4345941" y="4467860"/>
                  </a:cubicBezTo>
                  <a:cubicBezTo>
                    <a:pt x="4330700" y="4467860"/>
                    <a:pt x="4316731" y="4483100"/>
                    <a:pt x="4301491" y="4490720"/>
                  </a:cubicBezTo>
                  <a:cubicBezTo>
                    <a:pt x="4236720" y="4518660"/>
                    <a:pt x="4169411" y="4542790"/>
                    <a:pt x="4105911" y="4573270"/>
                  </a:cubicBezTo>
                  <a:cubicBezTo>
                    <a:pt x="3989070" y="4629150"/>
                    <a:pt x="3863341" y="4638040"/>
                    <a:pt x="3737611" y="4643120"/>
                  </a:cubicBezTo>
                  <a:cubicBezTo>
                    <a:pt x="3689351" y="4645660"/>
                    <a:pt x="3639820" y="4641850"/>
                    <a:pt x="3591561" y="4645660"/>
                  </a:cubicBezTo>
                  <a:cubicBezTo>
                    <a:pt x="3567431" y="4646930"/>
                    <a:pt x="3544570" y="4658360"/>
                    <a:pt x="3521711" y="4663440"/>
                  </a:cubicBezTo>
                  <a:cubicBezTo>
                    <a:pt x="3511551" y="4665980"/>
                    <a:pt x="3501391" y="4664710"/>
                    <a:pt x="3489961" y="4665980"/>
                  </a:cubicBezTo>
                  <a:cubicBezTo>
                    <a:pt x="3474720" y="4667250"/>
                    <a:pt x="3459481" y="4671060"/>
                    <a:pt x="3444241" y="4669790"/>
                  </a:cubicBezTo>
                  <a:cubicBezTo>
                    <a:pt x="3429000" y="4667250"/>
                    <a:pt x="3418841" y="4662170"/>
                    <a:pt x="3416300" y="4662170"/>
                  </a:cubicBezTo>
                  <a:close/>
                </a:path>
              </a:pathLst>
            </a:custGeom>
            <a:blipFill>
              <a:blip r:embed="rId5" cstate="print"/>
              <a:stretch>
                <a:fillRect l="-1759" t="26" r="-44572" b="-17"/>
              </a:stretch>
            </a:blipFill>
          </p:spPr>
        </p:sp>
      </p:grpSp>
      <p:pic>
        <p:nvPicPr>
          <p:cNvPr id="10" name="Picture 10"/>
          <p:cNvPicPr>
            <a:picLocks noChangeAspect="1"/>
          </p:cNvPicPr>
          <p:nvPr/>
        </p:nvPicPr>
        <p:blipFill>
          <a:blip r:embed="rId6" cstate="print"/>
          <a:srcRect/>
          <a:stretch>
            <a:fillRect/>
          </a:stretch>
        </p:blipFill>
        <p:spPr>
          <a:xfrm rot="262007">
            <a:off x="-827416" y="8685343"/>
            <a:ext cx="20474267" cy="647731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1483892" y="1412781"/>
            <a:ext cx="7976488" cy="7483396"/>
          </a:xfrm>
          <a:prstGeom prst="rect">
            <a:avLst/>
          </a:prstGeom>
        </p:spPr>
      </p:pic>
      <p:pic>
        <p:nvPicPr>
          <p:cNvPr id="3" name="Picture 3"/>
          <p:cNvPicPr>
            <a:picLocks noChangeAspect="1"/>
          </p:cNvPicPr>
          <p:nvPr/>
        </p:nvPicPr>
        <p:blipFill>
          <a:blip r:embed="rId3" cstate="print"/>
          <a:srcRect/>
          <a:stretch>
            <a:fillRect/>
          </a:stretch>
        </p:blipFill>
        <p:spPr>
          <a:xfrm>
            <a:off x="1357313" y="1560256"/>
            <a:ext cx="8591591" cy="7279420"/>
          </a:xfrm>
          <a:prstGeom prst="rect">
            <a:avLst/>
          </a:prstGeom>
        </p:spPr>
      </p:pic>
      <p:pic>
        <p:nvPicPr>
          <p:cNvPr id="4" name="Picture 4"/>
          <p:cNvPicPr>
            <a:picLocks noChangeAspect="1"/>
          </p:cNvPicPr>
          <p:nvPr/>
        </p:nvPicPr>
        <p:blipFill>
          <a:blip r:embed="rId4" cstate="print"/>
          <a:srcRect/>
          <a:stretch>
            <a:fillRect/>
          </a:stretch>
        </p:blipFill>
        <p:spPr>
          <a:xfrm rot="-7192640">
            <a:off x="16670561" y="7695388"/>
            <a:ext cx="1801962" cy="2266619"/>
          </a:xfrm>
          <a:prstGeom prst="rect">
            <a:avLst/>
          </a:prstGeom>
        </p:spPr>
      </p:pic>
      <p:pic>
        <p:nvPicPr>
          <p:cNvPr id="5" name="Picture 5"/>
          <p:cNvPicPr>
            <a:picLocks noChangeAspect="1"/>
          </p:cNvPicPr>
          <p:nvPr/>
        </p:nvPicPr>
        <p:blipFill>
          <a:blip r:embed="rId5" cstate="print"/>
          <a:srcRect/>
          <a:stretch>
            <a:fillRect/>
          </a:stretch>
        </p:blipFill>
        <p:spPr>
          <a:xfrm rot="267651">
            <a:off x="951848" y="1047928"/>
            <a:ext cx="513645" cy="493100"/>
          </a:xfrm>
          <a:prstGeom prst="rect">
            <a:avLst/>
          </a:prstGeom>
        </p:spPr>
      </p:pic>
      <p:pic>
        <p:nvPicPr>
          <p:cNvPr id="6" name="Picture 6"/>
          <p:cNvPicPr>
            <a:picLocks noChangeAspect="1"/>
          </p:cNvPicPr>
          <p:nvPr/>
        </p:nvPicPr>
        <p:blipFill>
          <a:blip r:embed="rId6" cstate="print"/>
          <a:srcRect/>
          <a:stretch>
            <a:fillRect/>
          </a:stretch>
        </p:blipFill>
        <p:spPr>
          <a:xfrm>
            <a:off x="2344663" y="2760209"/>
            <a:ext cx="6254945" cy="4171266"/>
          </a:xfrm>
          <a:prstGeom prst="rect">
            <a:avLst/>
          </a:prstGeom>
        </p:spPr>
      </p:pic>
      <p:grpSp>
        <p:nvGrpSpPr>
          <p:cNvPr id="7" name="Group 7"/>
          <p:cNvGrpSpPr/>
          <p:nvPr/>
        </p:nvGrpSpPr>
        <p:grpSpPr>
          <a:xfrm>
            <a:off x="10905270" y="3379816"/>
            <a:ext cx="6469523" cy="3527367"/>
            <a:chOff x="0" y="0"/>
            <a:chExt cx="8626031" cy="4703156"/>
          </a:xfrm>
        </p:grpSpPr>
        <p:sp>
          <p:nvSpPr>
            <p:cNvPr id="8" name="TextBox 8"/>
            <p:cNvSpPr txBox="1"/>
            <p:nvPr/>
          </p:nvSpPr>
          <p:spPr>
            <a:xfrm>
              <a:off x="0" y="2108758"/>
              <a:ext cx="8626031" cy="2594398"/>
            </a:xfrm>
            <a:prstGeom prst="rect">
              <a:avLst/>
            </a:prstGeom>
          </p:spPr>
          <p:txBody>
            <a:bodyPr lIns="0" tIns="0" rIns="0" bIns="0" rtlCol="0" anchor="t">
              <a:spAutoFit/>
            </a:bodyPr>
            <a:lstStyle/>
            <a:p>
              <a:pPr>
                <a:lnSpc>
                  <a:spcPts val="3919"/>
                </a:lnSpc>
              </a:pPr>
              <a:r>
                <a:rPr lang="en-US" sz="2800">
                  <a:solidFill>
                    <a:srgbClr val="000000"/>
                  </a:solidFill>
                  <a:latin typeface="Muli Regular"/>
                </a:rPr>
                <a:t>To put emphaisis on the agent.</a:t>
              </a:r>
            </a:p>
            <a:p>
              <a:pPr>
                <a:lnSpc>
                  <a:spcPts val="3919"/>
                </a:lnSpc>
              </a:pPr>
              <a:endParaRPr/>
            </a:p>
            <a:p>
              <a:pPr marL="0" lvl="0" indent="0">
                <a:lnSpc>
                  <a:spcPts val="3919"/>
                </a:lnSpc>
                <a:spcBef>
                  <a:spcPct val="0"/>
                </a:spcBef>
              </a:pPr>
              <a:r>
                <a:rPr lang="en-US" sz="2800">
                  <a:solidFill>
                    <a:srgbClr val="000000"/>
                  </a:solidFill>
                  <a:latin typeface="Muli Regular"/>
                </a:rPr>
                <a:t>The new library willl be opened by the Queen.</a:t>
              </a:r>
            </a:p>
          </p:txBody>
        </p:sp>
        <p:sp>
          <p:nvSpPr>
            <p:cNvPr id="9" name="TextBox 9"/>
            <p:cNvSpPr txBox="1"/>
            <p:nvPr/>
          </p:nvSpPr>
          <p:spPr>
            <a:xfrm>
              <a:off x="0" y="76200"/>
              <a:ext cx="862603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PASSIVE USE </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0084657">
            <a:off x="3312608" y="1124663"/>
            <a:ext cx="541332" cy="519679"/>
          </a:xfrm>
          <a:prstGeom prst="rect">
            <a:avLst/>
          </a:prstGeom>
        </p:spPr>
      </p:pic>
      <p:pic>
        <p:nvPicPr>
          <p:cNvPr id="3" name="Picture 3"/>
          <p:cNvPicPr>
            <a:picLocks noChangeAspect="1"/>
          </p:cNvPicPr>
          <p:nvPr/>
        </p:nvPicPr>
        <p:blipFill>
          <a:blip r:embed="rId3" cstate="print"/>
          <a:srcRect/>
          <a:stretch>
            <a:fillRect/>
          </a:stretch>
        </p:blipFill>
        <p:spPr>
          <a:xfrm rot="1460983">
            <a:off x="1140146" y="6043445"/>
            <a:ext cx="1748898" cy="2199872"/>
          </a:xfrm>
          <a:prstGeom prst="rect">
            <a:avLst/>
          </a:prstGeom>
        </p:spPr>
      </p:pic>
      <p:pic>
        <p:nvPicPr>
          <p:cNvPr id="4" name="Picture 4"/>
          <p:cNvPicPr>
            <a:picLocks noChangeAspect="1"/>
          </p:cNvPicPr>
          <p:nvPr/>
        </p:nvPicPr>
        <p:blipFill>
          <a:blip r:embed="rId4" cstate="print"/>
          <a:srcRect/>
          <a:stretch>
            <a:fillRect/>
          </a:stretch>
        </p:blipFill>
        <p:spPr>
          <a:xfrm rot="-1159206">
            <a:off x="3252256" y="4267841"/>
            <a:ext cx="662036" cy="1122094"/>
          </a:xfrm>
          <a:prstGeom prst="rect">
            <a:avLst/>
          </a:prstGeom>
        </p:spPr>
      </p:pic>
      <p:pic>
        <p:nvPicPr>
          <p:cNvPr id="5" name="Picture 5"/>
          <p:cNvPicPr>
            <a:picLocks noChangeAspect="1"/>
          </p:cNvPicPr>
          <p:nvPr/>
        </p:nvPicPr>
        <p:blipFill>
          <a:blip r:embed="rId5" cstate="print"/>
          <a:srcRect/>
          <a:stretch>
            <a:fillRect/>
          </a:stretch>
        </p:blipFill>
        <p:spPr>
          <a:xfrm>
            <a:off x="5606750" y="8544145"/>
            <a:ext cx="758759" cy="837986"/>
          </a:xfrm>
          <a:prstGeom prst="rect">
            <a:avLst/>
          </a:prstGeom>
        </p:spPr>
      </p:pic>
      <p:pic>
        <p:nvPicPr>
          <p:cNvPr id="6" name="Picture 6"/>
          <p:cNvPicPr>
            <a:picLocks noChangeAspect="1"/>
          </p:cNvPicPr>
          <p:nvPr/>
        </p:nvPicPr>
        <p:blipFill>
          <a:blip r:embed="rId3" cstate="print"/>
          <a:srcRect/>
          <a:stretch>
            <a:fillRect/>
          </a:stretch>
        </p:blipFill>
        <p:spPr>
          <a:xfrm rot="4810274">
            <a:off x="15351211" y="518240"/>
            <a:ext cx="1675438" cy="2107469"/>
          </a:xfrm>
          <a:prstGeom prst="rect">
            <a:avLst/>
          </a:prstGeom>
        </p:spPr>
      </p:pic>
      <p:pic>
        <p:nvPicPr>
          <p:cNvPr id="7" name="Picture 7"/>
          <p:cNvPicPr>
            <a:picLocks noChangeAspect="1"/>
          </p:cNvPicPr>
          <p:nvPr/>
        </p:nvPicPr>
        <p:blipFill>
          <a:blip r:embed="rId2" cstate="print"/>
          <a:srcRect/>
          <a:stretch>
            <a:fillRect/>
          </a:stretch>
        </p:blipFill>
        <p:spPr>
          <a:xfrm rot="-7483644">
            <a:off x="2830753" y="8871512"/>
            <a:ext cx="509049" cy="488687"/>
          </a:xfrm>
          <a:prstGeom prst="rect">
            <a:avLst/>
          </a:prstGeom>
        </p:spPr>
      </p:pic>
      <p:pic>
        <p:nvPicPr>
          <p:cNvPr id="8" name="Picture 8"/>
          <p:cNvPicPr>
            <a:picLocks noChangeAspect="1"/>
          </p:cNvPicPr>
          <p:nvPr/>
        </p:nvPicPr>
        <p:blipFill>
          <a:blip r:embed="rId2" cstate="print"/>
          <a:srcRect/>
          <a:stretch>
            <a:fillRect/>
          </a:stretch>
        </p:blipFill>
        <p:spPr>
          <a:xfrm rot="1422455">
            <a:off x="887331" y="3746380"/>
            <a:ext cx="509049" cy="488687"/>
          </a:xfrm>
          <a:prstGeom prst="rect">
            <a:avLst/>
          </a:prstGeom>
        </p:spPr>
      </p:pic>
      <p:pic>
        <p:nvPicPr>
          <p:cNvPr id="9" name="Picture 9"/>
          <p:cNvPicPr>
            <a:picLocks noChangeAspect="1"/>
          </p:cNvPicPr>
          <p:nvPr/>
        </p:nvPicPr>
        <p:blipFill>
          <a:blip r:embed="rId2" cstate="print"/>
          <a:srcRect/>
          <a:stretch>
            <a:fillRect/>
          </a:stretch>
        </p:blipFill>
        <p:spPr>
          <a:xfrm rot="2851397">
            <a:off x="9271959" y="1713339"/>
            <a:ext cx="319992" cy="307192"/>
          </a:xfrm>
          <a:prstGeom prst="rect">
            <a:avLst/>
          </a:prstGeom>
        </p:spPr>
      </p:pic>
      <p:pic>
        <p:nvPicPr>
          <p:cNvPr id="10" name="Picture 10"/>
          <p:cNvPicPr>
            <a:picLocks noChangeAspect="1"/>
          </p:cNvPicPr>
          <p:nvPr/>
        </p:nvPicPr>
        <p:blipFill>
          <a:blip r:embed="rId2" cstate="print"/>
          <a:srcRect/>
          <a:stretch>
            <a:fillRect/>
          </a:stretch>
        </p:blipFill>
        <p:spPr>
          <a:xfrm rot="-10019461">
            <a:off x="13499925" y="1324020"/>
            <a:ext cx="516571" cy="495908"/>
          </a:xfrm>
          <a:prstGeom prst="rect">
            <a:avLst/>
          </a:prstGeom>
        </p:spPr>
      </p:pic>
      <p:pic>
        <p:nvPicPr>
          <p:cNvPr id="11" name="Picture 11"/>
          <p:cNvPicPr>
            <a:picLocks noChangeAspect="1"/>
          </p:cNvPicPr>
          <p:nvPr/>
        </p:nvPicPr>
        <p:blipFill>
          <a:blip r:embed="rId2" cstate="print"/>
          <a:srcRect/>
          <a:stretch>
            <a:fillRect/>
          </a:stretch>
        </p:blipFill>
        <p:spPr>
          <a:xfrm rot="-6383107">
            <a:off x="16927791" y="4752167"/>
            <a:ext cx="513645" cy="493100"/>
          </a:xfrm>
          <a:prstGeom prst="rect">
            <a:avLst/>
          </a:prstGeom>
        </p:spPr>
      </p:pic>
      <p:pic>
        <p:nvPicPr>
          <p:cNvPr id="12" name="Picture 12"/>
          <p:cNvPicPr>
            <a:picLocks noChangeAspect="1"/>
          </p:cNvPicPr>
          <p:nvPr/>
        </p:nvPicPr>
        <p:blipFill>
          <a:blip r:embed="rId2" cstate="print"/>
          <a:srcRect/>
          <a:stretch>
            <a:fillRect/>
          </a:stretch>
        </p:blipFill>
        <p:spPr>
          <a:xfrm rot="5756806">
            <a:off x="15020060" y="9178423"/>
            <a:ext cx="424393" cy="407417"/>
          </a:xfrm>
          <a:prstGeom prst="rect">
            <a:avLst/>
          </a:prstGeom>
        </p:spPr>
      </p:pic>
      <p:pic>
        <p:nvPicPr>
          <p:cNvPr id="13" name="Picture 13"/>
          <p:cNvPicPr>
            <a:picLocks noChangeAspect="1"/>
          </p:cNvPicPr>
          <p:nvPr/>
        </p:nvPicPr>
        <p:blipFill>
          <a:blip r:embed="rId2" cstate="print"/>
          <a:srcRect/>
          <a:stretch>
            <a:fillRect/>
          </a:stretch>
        </p:blipFill>
        <p:spPr>
          <a:xfrm rot="8915872">
            <a:off x="14957400" y="6074883"/>
            <a:ext cx="424393" cy="407417"/>
          </a:xfrm>
          <a:prstGeom prst="rect">
            <a:avLst/>
          </a:prstGeom>
        </p:spPr>
      </p:pic>
      <p:pic>
        <p:nvPicPr>
          <p:cNvPr id="14" name="Picture 14"/>
          <p:cNvPicPr>
            <a:picLocks noChangeAspect="1"/>
          </p:cNvPicPr>
          <p:nvPr/>
        </p:nvPicPr>
        <p:blipFill>
          <a:blip r:embed="rId4" cstate="print"/>
          <a:srcRect/>
          <a:stretch>
            <a:fillRect/>
          </a:stretch>
        </p:blipFill>
        <p:spPr>
          <a:xfrm rot="1345741">
            <a:off x="12434679" y="8217911"/>
            <a:ext cx="511678" cy="867251"/>
          </a:xfrm>
          <a:prstGeom prst="rect">
            <a:avLst/>
          </a:prstGeom>
        </p:spPr>
      </p:pic>
      <p:pic>
        <p:nvPicPr>
          <p:cNvPr id="15" name="Picture 15"/>
          <p:cNvPicPr>
            <a:picLocks noChangeAspect="1"/>
          </p:cNvPicPr>
          <p:nvPr/>
        </p:nvPicPr>
        <p:blipFill>
          <a:blip r:embed="rId5" cstate="print"/>
          <a:srcRect/>
          <a:stretch>
            <a:fillRect/>
          </a:stretch>
        </p:blipFill>
        <p:spPr>
          <a:xfrm rot="1800043">
            <a:off x="11268667" y="590515"/>
            <a:ext cx="567418" cy="626667"/>
          </a:xfrm>
          <a:prstGeom prst="rect">
            <a:avLst/>
          </a:prstGeom>
        </p:spPr>
      </p:pic>
      <p:pic>
        <p:nvPicPr>
          <p:cNvPr id="16" name="Picture 16"/>
          <p:cNvPicPr>
            <a:picLocks noChangeAspect="1"/>
          </p:cNvPicPr>
          <p:nvPr/>
        </p:nvPicPr>
        <p:blipFill>
          <a:blip r:embed="rId4" cstate="print"/>
          <a:srcRect/>
          <a:stretch>
            <a:fillRect/>
          </a:stretch>
        </p:blipFill>
        <p:spPr>
          <a:xfrm rot="-10154087">
            <a:off x="14320066" y="3449328"/>
            <a:ext cx="489149" cy="829067"/>
          </a:xfrm>
          <a:prstGeom prst="rect">
            <a:avLst/>
          </a:prstGeom>
        </p:spPr>
      </p:pic>
      <p:pic>
        <p:nvPicPr>
          <p:cNvPr id="17" name="Picture 17"/>
          <p:cNvPicPr>
            <a:picLocks noChangeAspect="1"/>
          </p:cNvPicPr>
          <p:nvPr/>
        </p:nvPicPr>
        <p:blipFill>
          <a:blip r:embed="rId4" cstate="print"/>
          <a:srcRect/>
          <a:stretch>
            <a:fillRect/>
          </a:stretch>
        </p:blipFill>
        <p:spPr>
          <a:xfrm rot="-1669974">
            <a:off x="6165299" y="822791"/>
            <a:ext cx="530353" cy="898904"/>
          </a:xfrm>
          <a:prstGeom prst="rect">
            <a:avLst/>
          </a:prstGeom>
        </p:spPr>
      </p:pic>
      <p:pic>
        <p:nvPicPr>
          <p:cNvPr id="18" name="Picture 18"/>
          <p:cNvPicPr>
            <a:picLocks noChangeAspect="1"/>
          </p:cNvPicPr>
          <p:nvPr/>
        </p:nvPicPr>
        <p:blipFill>
          <a:blip r:embed="rId2" cstate="print"/>
          <a:srcRect/>
          <a:stretch>
            <a:fillRect/>
          </a:stretch>
        </p:blipFill>
        <p:spPr>
          <a:xfrm rot="-1839255">
            <a:off x="9001924" y="9254121"/>
            <a:ext cx="554415" cy="532238"/>
          </a:xfrm>
          <a:prstGeom prst="rect">
            <a:avLst/>
          </a:prstGeom>
        </p:spPr>
      </p:pic>
      <p:pic>
        <p:nvPicPr>
          <p:cNvPr id="19" name="Picture 19"/>
          <p:cNvPicPr>
            <a:picLocks noChangeAspect="1"/>
          </p:cNvPicPr>
          <p:nvPr/>
        </p:nvPicPr>
        <p:blipFill>
          <a:blip r:embed="rId6" cstate="print"/>
          <a:srcRect/>
          <a:stretch>
            <a:fillRect/>
          </a:stretch>
        </p:blipFill>
        <p:spPr>
          <a:xfrm rot="693431">
            <a:off x="920907" y="611011"/>
            <a:ext cx="826577" cy="1185137"/>
          </a:xfrm>
          <a:prstGeom prst="rect">
            <a:avLst/>
          </a:prstGeom>
        </p:spPr>
      </p:pic>
      <p:pic>
        <p:nvPicPr>
          <p:cNvPr id="20" name="Picture 20"/>
          <p:cNvPicPr>
            <a:picLocks noChangeAspect="1"/>
          </p:cNvPicPr>
          <p:nvPr/>
        </p:nvPicPr>
        <p:blipFill>
          <a:blip r:embed="rId6" cstate="print"/>
          <a:srcRect/>
          <a:stretch>
            <a:fillRect/>
          </a:stretch>
        </p:blipFill>
        <p:spPr>
          <a:xfrm rot="-2419102">
            <a:off x="16411918" y="7034178"/>
            <a:ext cx="927423" cy="1329729"/>
          </a:xfrm>
          <a:prstGeom prst="rect">
            <a:avLst/>
          </a:prstGeom>
        </p:spPr>
      </p:pic>
      <p:pic>
        <p:nvPicPr>
          <p:cNvPr id="21" name="Picture 21"/>
          <p:cNvPicPr>
            <a:picLocks noChangeAspect="1"/>
          </p:cNvPicPr>
          <p:nvPr/>
        </p:nvPicPr>
        <p:blipFill>
          <a:blip r:embed="rId7" cstate="print"/>
          <a:srcRect l="7113" r="7113"/>
          <a:stretch>
            <a:fillRect/>
          </a:stretch>
        </p:blipFill>
        <p:spPr>
          <a:xfrm>
            <a:off x="764422" y="1272243"/>
            <a:ext cx="16937587" cy="735570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1483892" y="1412781"/>
            <a:ext cx="7976488" cy="7483396"/>
          </a:xfrm>
          <a:prstGeom prst="rect">
            <a:avLst/>
          </a:prstGeom>
        </p:spPr>
      </p:pic>
      <p:pic>
        <p:nvPicPr>
          <p:cNvPr id="3" name="Picture 3"/>
          <p:cNvPicPr>
            <a:picLocks noChangeAspect="1"/>
          </p:cNvPicPr>
          <p:nvPr/>
        </p:nvPicPr>
        <p:blipFill>
          <a:blip r:embed="rId3" cstate="print"/>
          <a:srcRect/>
          <a:stretch>
            <a:fillRect/>
          </a:stretch>
        </p:blipFill>
        <p:spPr>
          <a:xfrm>
            <a:off x="1295400" y="1333500"/>
            <a:ext cx="8591591" cy="7279420"/>
          </a:xfrm>
          <a:prstGeom prst="rect">
            <a:avLst/>
          </a:prstGeom>
        </p:spPr>
      </p:pic>
      <p:grpSp>
        <p:nvGrpSpPr>
          <p:cNvPr id="4" name="Group 4"/>
          <p:cNvGrpSpPr/>
          <p:nvPr/>
        </p:nvGrpSpPr>
        <p:grpSpPr>
          <a:xfrm>
            <a:off x="10905270" y="4007831"/>
            <a:ext cx="6469523" cy="2271337"/>
            <a:chOff x="0" y="0"/>
            <a:chExt cx="8626031" cy="3028450"/>
          </a:xfrm>
        </p:grpSpPr>
        <p:sp>
          <p:nvSpPr>
            <p:cNvPr id="5" name="TextBox 5"/>
            <p:cNvSpPr txBox="1"/>
            <p:nvPr/>
          </p:nvSpPr>
          <p:spPr>
            <a:xfrm>
              <a:off x="0" y="2108758"/>
              <a:ext cx="8626031" cy="919692"/>
            </a:xfrm>
            <a:prstGeom prst="rect">
              <a:avLst/>
            </a:prstGeom>
          </p:spPr>
          <p:txBody>
            <a:bodyPr lIns="0" tIns="0" rIns="0" bIns="0" rtlCol="0" anchor="t">
              <a:spAutoFit/>
            </a:bodyPr>
            <a:lstStyle/>
            <a:p>
              <a:pPr marL="0" lvl="0" indent="0">
                <a:lnSpc>
                  <a:spcPts val="2800"/>
                </a:lnSpc>
                <a:spcBef>
                  <a:spcPct val="0"/>
                </a:spcBef>
              </a:pPr>
              <a:r>
                <a:rPr lang="en-US" sz="2000">
                  <a:solidFill>
                    <a:srgbClr val="000000"/>
                  </a:solidFill>
                  <a:latin typeface="Muli Regular"/>
                </a:rPr>
                <a:t>and write down 5 different sentences from the video  containing the passive </a:t>
              </a:r>
            </a:p>
          </p:txBody>
        </p:sp>
        <p:sp>
          <p:nvSpPr>
            <p:cNvPr id="6" name="TextBox 6"/>
            <p:cNvSpPr txBox="1"/>
            <p:nvPr/>
          </p:nvSpPr>
          <p:spPr>
            <a:xfrm>
              <a:off x="0" y="76200"/>
              <a:ext cx="862603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WACH THE VIDEO </a:t>
              </a:r>
            </a:p>
          </p:txBody>
        </p:sp>
      </p:grpSp>
      <p:pic>
        <p:nvPicPr>
          <p:cNvPr id="7" name="Picture 7"/>
          <p:cNvPicPr>
            <a:picLocks noChangeAspect="1"/>
          </p:cNvPicPr>
          <p:nvPr/>
        </p:nvPicPr>
        <p:blipFill>
          <a:blip r:embed="rId4" cstate="print"/>
          <a:srcRect/>
          <a:stretch>
            <a:fillRect/>
          </a:stretch>
        </p:blipFill>
        <p:spPr>
          <a:xfrm rot="-7192640">
            <a:off x="16670561" y="7695388"/>
            <a:ext cx="1801962" cy="2266619"/>
          </a:xfrm>
          <a:prstGeom prst="rect">
            <a:avLst/>
          </a:prstGeom>
        </p:spPr>
      </p:pic>
      <p:pic>
        <p:nvPicPr>
          <p:cNvPr id="8" name="Picture 8"/>
          <p:cNvPicPr>
            <a:picLocks noChangeAspect="1"/>
          </p:cNvPicPr>
          <p:nvPr/>
        </p:nvPicPr>
        <p:blipFill>
          <a:blip r:embed="rId5" cstate="print"/>
          <a:srcRect/>
          <a:stretch>
            <a:fillRect/>
          </a:stretch>
        </p:blipFill>
        <p:spPr>
          <a:xfrm rot="267651">
            <a:off x="951848" y="1047928"/>
            <a:ext cx="513645" cy="493100"/>
          </a:xfrm>
          <a:prstGeom prst="rect">
            <a:avLst/>
          </a:prstGeom>
        </p:spPr>
      </p:pic>
      <p:sp>
        <p:nvSpPr>
          <p:cNvPr id="9" name="Rectangle 8"/>
          <p:cNvSpPr/>
          <p:nvPr/>
        </p:nvSpPr>
        <p:spPr>
          <a:xfrm rot="20213799">
            <a:off x="1871538" y="4174566"/>
            <a:ext cx="8342069" cy="369332"/>
          </a:xfrm>
          <a:prstGeom prst="rect">
            <a:avLst/>
          </a:prstGeom>
        </p:spPr>
        <p:txBody>
          <a:bodyPr wrap="square">
            <a:spAutoFit/>
          </a:bodyPr>
          <a:lstStyle/>
          <a:p>
            <a:r>
              <a:rPr lang="en-US" dirty="0"/>
              <a:t>https://www.loom.com/share/0707d0920d704d1eab3fa682a3d24be2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297725">
            <a:off x="4019514" y="3326278"/>
            <a:ext cx="10254876" cy="3244270"/>
          </a:xfrm>
          <a:prstGeom prst="rect">
            <a:avLst/>
          </a:prstGeom>
        </p:spPr>
      </p:pic>
      <p:sp>
        <p:nvSpPr>
          <p:cNvPr id="3" name="TextBox 3"/>
          <p:cNvSpPr txBox="1"/>
          <p:nvPr/>
        </p:nvSpPr>
        <p:spPr>
          <a:xfrm>
            <a:off x="4524723" y="3492993"/>
            <a:ext cx="9244458" cy="2453640"/>
          </a:xfrm>
          <a:prstGeom prst="rect">
            <a:avLst/>
          </a:prstGeom>
        </p:spPr>
        <p:txBody>
          <a:bodyPr lIns="0" tIns="0" rIns="0" bIns="0" rtlCol="0" anchor="t">
            <a:spAutoFit/>
          </a:bodyPr>
          <a:lstStyle/>
          <a:p>
            <a:pPr algn="ctr">
              <a:lnSpc>
                <a:spcPts val="20160"/>
              </a:lnSpc>
              <a:spcBef>
                <a:spcPct val="0"/>
              </a:spcBef>
            </a:pPr>
            <a:r>
              <a:rPr lang="en-US" sz="14400">
                <a:solidFill>
                  <a:srgbClr val="000000"/>
                </a:solidFill>
                <a:latin typeface="Amatic SC Bold"/>
              </a:rPr>
              <a:t>THANK YOU !</a:t>
            </a:r>
          </a:p>
        </p:txBody>
      </p:sp>
      <p:pic>
        <p:nvPicPr>
          <p:cNvPr id="4" name="Picture 4"/>
          <p:cNvPicPr>
            <a:picLocks noChangeAspect="1"/>
          </p:cNvPicPr>
          <p:nvPr/>
        </p:nvPicPr>
        <p:blipFill>
          <a:blip r:embed="rId3" cstate="print"/>
          <a:srcRect/>
          <a:stretch>
            <a:fillRect/>
          </a:stretch>
        </p:blipFill>
        <p:spPr>
          <a:xfrm rot="10084657">
            <a:off x="3627756" y="1869066"/>
            <a:ext cx="541332" cy="519679"/>
          </a:xfrm>
          <a:prstGeom prst="rect">
            <a:avLst/>
          </a:prstGeom>
        </p:spPr>
      </p:pic>
      <p:pic>
        <p:nvPicPr>
          <p:cNvPr id="5" name="Picture 5"/>
          <p:cNvPicPr>
            <a:picLocks noChangeAspect="1"/>
          </p:cNvPicPr>
          <p:nvPr/>
        </p:nvPicPr>
        <p:blipFill>
          <a:blip r:embed="rId4" cstate="print"/>
          <a:srcRect/>
          <a:stretch>
            <a:fillRect/>
          </a:stretch>
        </p:blipFill>
        <p:spPr>
          <a:xfrm rot="1460983">
            <a:off x="691221" y="6297296"/>
            <a:ext cx="1748898" cy="2199872"/>
          </a:xfrm>
          <a:prstGeom prst="rect">
            <a:avLst/>
          </a:prstGeom>
        </p:spPr>
      </p:pic>
      <p:pic>
        <p:nvPicPr>
          <p:cNvPr id="6" name="Picture 6"/>
          <p:cNvPicPr>
            <a:picLocks noChangeAspect="1"/>
          </p:cNvPicPr>
          <p:nvPr/>
        </p:nvPicPr>
        <p:blipFill>
          <a:blip r:embed="rId5" cstate="print"/>
          <a:srcRect/>
          <a:stretch>
            <a:fillRect/>
          </a:stretch>
        </p:blipFill>
        <p:spPr>
          <a:xfrm rot="-1159206">
            <a:off x="2754259" y="4340976"/>
            <a:ext cx="662036" cy="1122094"/>
          </a:xfrm>
          <a:prstGeom prst="rect">
            <a:avLst/>
          </a:prstGeom>
        </p:spPr>
      </p:pic>
      <p:pic>
        <p:nvPicPr>
          <p:cNvPr id="7" name="Picture 7"/>
          <p:cNvPicPr>
            <a:picLocks noChangeAspect="1"/>
          </p:cNvPicPr>
          <p:nvPr/>
        </p:nvPicPr>
        <p:blipFill>
          <a:blip r:embed="rId6" cstate="print"/>
          <a:srcRect/>
          <a:stretch>
            <a:fillRect/>
          </a:stretch>
        </p:blipFill>
        <p:spPr>
          <a:xfrm>
            <a:off x="5486684" y="8801590"/>
            <a:ext cx="758759" cy="837986"/>
          </a:xfrm>
          <a:prstGeom prst="rect">
            <a:avLst/>
          </a:prstGeom>
        </p:spPr>
      </p:pic>
      <p:pic>
        <p:nvPicPr>
          <p:cNvPr id="8" name="Picture 8"/>
          <p:cNvPicPr>
            <a:picLocks noChangeAspect="1"/>
          </p:cNvPicPr>
          <p:nvPr/>
        </p:nvPicPr>
        <p:blipFill>
          <a:blip r:embed="rId4" cstate="print"/>
          <a:srcRect/>
          <a:stretch>
            <a:fillRect/>
          </a:stretch>
        </p:blipFill>
        <p:spPr>
          <a:xfrm rot="4810274">
            <a:off x="15575808" y="739774"/>
            <a:ext cx="1675438" cy="2107469"/>
          </a:xfrm>
          <a:prstGeom prst="rect">
            <a:avLst/>
          </a:prstGeom>
        </p:spPr>
      </p:pic>
      <p:pic>
        <p:nvPicPr>
          <p:cNvPr id="9" name="Picture 9"/>
          <p:cNvPicPr>
            <a:picLocks noChangeAspect="1"/>
          </p:cNvPicPr>
          <p:nvPr/>
        </p:nvPicPr>
        <p:blipFill>
          <a:blip r:embed="rId3" cstate="print"/>
          <a:srcRect/>
          <a:stretch>
            <a:fillRect/>
          </a:stretch>
        </p:blipFill>
        <p:spPr>
          <a:xfrm rot="-7483644">
            <a:off x="2484938" y="8905629"/>
            <a:ext cx="509049" cy="488687"/>
          </a:xfrm>
          <a:prstGeom prst="rect">
            <a:avLst/>
          </a:prstGeom>
        </p:spPr>
      </p:pic>
      <p:pic>
        <p:nvPicPr>
          <p:cNvPr id="10" name="Picture 10"/>
          <p:cNvPicPr>
            <a:picLocks noChangeAspect="1"/>
          </p:cNvPicPr>
          <p:nvPr/>
        </p:nvPicPr>
        <p:blipFill>
          <a:blip r:embed="rId3" cstate="print"/>
          <a:srcRect/>
          <a:stretch>
            <a:fillRect/>
          </a:stretch>
        </p:blipFill>
        <p:spPr>
          <a:xfrm rot="1422455">
            <a:off x="887331" y="3945578"/>
            <a:ext cx="509049" cy="488687"/>
          </a:xfrm>
          <a:prstGeom prst="rect">
            <a:avLst/>
          </a:prstGeom>
        </p:spPr>
      </p:pic>
      <p:pic>
        <p:nvPicPr>
          <p:cNvPr id="11" name="Picture 11"/>
          <p:cNvPicPr>
            <a:picLocks noChangeAspect="1"/>
          </p:cNvPicPr>
          <p:nvPr/>
        </p:nvPicPr>
        <p:blipFill>
          <a:blip r:embed="rId3" cstate="print"/>
          <a:srcRect/>
          <a:stretch>
            <a:fillRect/>
          </a:stretch>
        </p:blipFill>
        <p:spPr>
          <a:xfrm rot="-243703">
            <a:off x="7393027" y="2454017"/>
            <a:ext cx="437368" cy="419873"/>
          </a:xfrm>
          <a:prstGeom prst="rect">
            <a:avLst/>
          </a:prstGeom>
        </p:spPr>
      </p:pic>
      <p:pic>
        <p:nvPicPr>
          <p:cNvPr id="12" name="Picture 12"/>
          <p:cNvPicPr>
            <a:picLocks noChangeAspect="1"/>
          </p:cNvPicPr>
          <p:nvPr/>
        </p:nvPicPr>
        <p:blipFill>
          <a:blip r:embed="rId3" cstate="print"/>
          <a:srcRect/>
          <a:stretch>
            <a:fillRect/>
          </a:stretch>
        </p:blipFill>
        <p:spPr>
          <a:xfrm rot="2851397">
            <a:off x="9208285" y="507545"/>
            <a:ext cx="319992" cy="307192"/>
          </a:xfrm>
          <a:prstGeom prst="rect">
            <a:avLst/>
          </a:prstGeom>
        </p:spPr>
      </p:pic>
      <p:pic>
        <p:nvPicPr>
          <p:cNvPr id="13" name="Picture 13"/>
          <p:cNvPicPr>
            <a:picLocks noChangeAspect="1"/>
          </p:cNvPicPr>
          <p:nvPr/>
        </p:nvPicPr>
        <p:blipFill>
          <a:blip r:embed="rId3" cstate="print"/>
          <a:srcRect/>
          <a:stretch>
            <a:fillRect/>
          </a:stretch>
        </p:blipFill>
        <p:spPr>
          <a:xfrm rot="-10019461">
            <a:off x="13288030" y="1319249"/>
            <a:ext cx="516571" cy="495908"/>
          </a:xfrm>
          <a:prstGeom prst="rect">
            <a:avLst/>
          </a:prstGeom>
        </p:spPr>
      </p:pic>
      <p:pic>
        <p:nvPicPr>
          <p:cNvPr id="14" name="Picture 14"/>
          <p:cNvPicPr>
            <a:picLocks noChangeAspect="1"/>
          </p:cNvPicPr>
          <p:nvPr/>
        </p:nvPicPr>
        <p:blipFill>
          <a:blip r:embed="rId3" cstate="print"/>
          <a:srcRect/>
          <a:stretch>
            <a:fillRect/>
          </a:stretch>
        </p:blipFill>
        <p:spPr>
          <a:xfrm rot="-6383107">
            <a:off x="16927791" y="5017806"/>
            <a:ext cx="513645" cy="493100"/>
          </a:xfrm>
          <a:prstGeom prst="rect">
            <a:avLst/>
          </a:prstGeom>
        </p:spPr>
      </p:pic>
      <p:pic>
        <p:nvPicPr>
          <p:cNvPr id="15" name="Picture 15"/>
          <p:cNvPicPr>
            <a:picLocks noChangeAspect="1"/>
          </p:cNvPicPr>
          <p:nvPr/>
        </p:nvPicPr>
        <p:blipFill>
          <a:blip r:embed="rId3" cstate="print"/>
          <a:srcRect/>
          <a:stretch>
            <a:fillRect/>
          </a:stretch>
        </p:blipFill>
        <p:spPr>
          <a:xfrm rot="5756806">
            <a:off x="15020060" y="9178423"/>
            <a:ext cx="424393" cy="407417"/>
          </a:xfrm>
          <a:prstGeom prst="rect">
            <a:avLst/>
          </a:prstGeom>
        </p:spPr>
      </p:pic>
      <p:pic>
        <p:nvPicPr>
          <p:cNvPr id="16" name="Picture 16"/>
          <p:cNvPicPr>
            <a:picLocks noChangeAspect="1"/>
          </p:cNvPicPr>
          <p:nvPr/>
        </p:nvPicPr>
        <p:blipFill>
          <a:blip r:embed="rId3" cstate="print"/>
          <a:srcRect/>
          <a:stretch>
            <a:fillRect/>
          </a:stretch>
        </p:blipFill>
        <p:spPr>
          <a:xfrm rot="8915872">
            <a:off x="14407882" y="6383025"/>
            <a:ext cx="424393" cy="407417"/>
          </a:xfrm>
          <a:prstGeom prst="rect">
            <a:avLst/>
          </a:prstGeom>
        </p:spPr>
      </p:pic>
      <p:pic>
        <p:nvPicPr>
          <p:cNvPr id="17" name="Picture 17"/>
          <p:cNvPicPr>
            <a:picLocks noChangeAspect="1"/>
          </p:cNvPicPr>
          <p:nvPr/>
        </p:nvPicPr>
        <p:blipFill>
          <a:blip r:embed="rId3" cstate="print"/>
          <a:srcRect/>
          <a:stretch>
            <a:fillRect/>
          </a:stretch>
        </p:blipFill>
        <p:spPr>
          <a:xfrm rot="5756806">
            <a:off x="4802333" y="6847344"/>
            <a:ext cx="424393" cy="407417"/>
          </a:xfrm>
          <a:prstGeom prst="rect">
            <a:avLst/>
          </a:prstGeom>
        </p:spPr>
      </p:pic>
      <p:pic>
        <p:nvPicPr>
          <p:cNvPr id="18" name="Picture 18"/>
          <p:cNvPicPr>
            <a:picLocks noChangeAspect="1"/>
          </p:cNvPicPr>
          <p:nvPr/>
        </p:nvPicPr>
        <p:blipFill>
          <a:blip r:embed="rId5" cstate="print"/>
          <a:srcRect/>
          <a:stretch>
            <a:fillRect/>
          </a:stretch>
        </p:blipFill>
        <p:spPr>
          <a:xfrm rot="1345741">
            <a:off x="12100836" y="8176526"/>
            <a:ext cx="511678" cy="867251"/>
          </a:xfrm>
          <a:prstGeom prst="rect">
            <a:avLst/>
          </a:prstGeom>
        </p:spPr>
      </p:pic>
      <p:pic>
        <p:nvPicPr>
          <p:cNvPr id="19" name="Picture 19"/>
          <p:cNvPicPr>
            <a:picLocks noChangeAspect="1"/>
          </p:cNvPicPr>
          <p:nvPr/>
        </p:nvPicPr>
        <p:blipFill>
          <a:blip r:embed="rId6" cstate="print"/>
          <a:srcRect/>
          <a:stretch>
            <a:fillRect/>
          </a:stretch>
        </p:blipFill>
        <p:spPr>
          <a:xfrm rot="1800043">
            <a:off x="11671035" y="347808"/>
            <a:ext cx="567418" cy="626667"/>
          </a:xfrm>
          <a:prstGeom prst="rect">
            <a:avLst/>
          </a:prstGeom>
        </p:spPr>
      </p:pic>
      <p:pic>
        <p:nvPicPr>
          <p:cNvPr id="20" name="Picture 20"/>
          <p:cNvPicPr>
            <a:picLocks noChangeAspect="1"/>
          </p:cNvPicPr>
          <p:nvPr/>
        </p:nvPicPr>
        <p:blipFill>
          <a:blip r:embed="rId5" cstate="print"/>
          <a:srcRect/>
          <a:stretch>
            <a:fillRect/>
          </a:stretch>
        </p:blipFill>
        <p:spPr>
          <a:xfrm rot="-10154087">
            <a:off x="15305381" y="3449328"/>
            <a:ext cx="489149" cy="829067"/>
          </a:xfrm>
          <a:prstGeom prst="rect">
            <a:avLst/>
          </a:prstGeom>
        </p:spPr>
      </p:pic>
      <p:pic>
        <p:nvPicPr>
          <p:cNvPr id="21" name="Picture 21"/>
          <p:cNvPicPr>
            <a:picLocks noChangeAspect="1"/>
          </p:cNvPicPr>
          <p:nvPr/>
        </p:nvPicPr>
        <p:blipFill>
          <a:blip r:embed="rId5" cstate="print"/>
          <a:srcRect/>
          <a:stretch>
            <a:fillRect/>
          </a:stretch>
        </p:blipFill>
        <p:spPr>
          <a:xfrm rot="-1669974">
            <a:off x="6165299" y="822791"/>
            <a:ext cx="530353" cy="898904"/>
          </a:xfrm>
          <a:prstGeom prst="rect">
            <a:avLst/>
          </a:prstGeom>
        </p:spPr>
      </p:pic>
      <p:pic>
        <p:nvPicPr>
          <p:cNvPr id="22" name="Picture 22"/>
          <p:cNvPicPr>
            <a:picLocks noChangeAspect="1"/>
          </p:cNvPicPr>
          <p:nvPr/>
        </p:nvPicPr>
        <p:blipFill>
          <a:blip r:embed="rId3" cstate="print"/>
          <a:srcRect/>
          <a:stretch>
            <a:fillRect/>
          </a:stretch>
        </p:blipFill>
        <p:spPr>
          <a:xfrm rot="-1839255">
            <a:off x="8938249" y="9486280"/>
            <a:ext cx="554415" cy="532238"/>
          </a:xfrm>
          <a:prstGeom prst="rect">
            <a:avLst/>
          </a:prstGeom>
        </p:spPr>
      </p:pic>
      <p:pic>
        <p:nvPicPr>
          <p:cNvPr id="23" name="Picture 23"/>
          <p:cNvPicPr>
            <a:picLocks noChangeAspect="1"/>
          </p:cNvPicPr>
          <p:nvPr/>
        </p:nvPicPr>
        <p:blipFill>
          <a:blip r:embed="rId7" cstate="print"/>
          <a:srcRect/>
          <a:stretch>
            <a:fillRect/>
          </a:stretch>
        </p:blipFill>
        <p:spPr>
          <a:xfrm rot="693431">
            <a:off x="1252195" y="916550"/>
            <a:ext cx="826577" cy="1185137"/>
          </a:xfrm>
          <a:prstGeom prst="rect">
            <a:avLst/>
          </a:prstGeom>
        </p:spPr>
      </p:pic>
      <p:pic>
        <p:nvPicPr>
          <p:cNvPr id="24" name="Picture 24"/>
          <p:cNvPicPr>
            <a:picLocks noChangeAspect="1"/>
          </p:cNvPicPr>
          <p:nvPr/>
        </p:nvPicPr>
        <p:blipFill>
          <a:blip r:embed="rId7" cstate="print"/>
          <a:srcRect/>
          <a:stretch>
            <a:fillRect/>
          </a:stretch>
        </p:blipFill>
        <p:spPr>
          <a:xfrm rot="-2011406">
            <a:off x="10044564" y="1829281"/>
            <a:ext cx="716911" cy="1027900"/>
          </a:xfrm>
          <a:prstGeom prst="rect">
            <a:avLst/>
          </a:prstGeom>
        </p:spPr>
      </p:pic>
      <p:pic>
        <p:nvPicPr>
          <p:cNvPr id="25" name="Picture 25"/>
          <p:cNvPicPr>
            <a:picLocks noChangeAspect="1"/>
          </p:cNvPicPr>
          <p:nvPr/>
        </p:nvPicPr>
        <p:blipFill>
          <a:blip r:embed="rId7" cstate="print"/>
          <a:srcRect/>
          <a:stretch>
            <a:fillRect/>
          </a:stretch>
        </p:blipFill>
        <p:spPr>
          <a:xfrm rot="-2419102">
            <a:off x="16011837" y="6705132"/>
            <a:ext cx="927423" cy="132972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1647536" y="829899"/>
            <a:ext cx="8115300" cy="6841099"/>
            <a:chOff x="0" y="0"/>
            <a:chExt cx="10820400" cy="9121465"/>
          </a:xfrm>
        </p:grpSpPr>
        <p:sp>
          <p:nvSpPr>
            <p:cNvPr id="3" name="TextBox 3"/>
            <p:cNvSpPr txBox="1"/>
            <p:nvPr/>
          </p:nvSpPr>
          <p:spPr>
            <a:xfrm>
              <a:off x="0" y="76200"/>
              <a:ext cx="8220101" cy="1545167"/>
            </a:xfrm>
            <a:prstGeom prst="rect">
              <a:avLst/>
            </a:prstGeom>
          </p:spPr>
          <p:txBody>
            <a:bodyPr lIns="0" tIns="0" rIns="0" bIns="0" rtlCol="0" anchor="t">
              <a:spAutoFit/>
            </a:bodyPr>
            <a:lstStyle/>
            <a:p>
              <a:pPr>
                <a:lnSpc>
                  <a:spcPts val="8800"/>
                </a:lnSpc>
              </a:pPr>
              <a:r>
                <a:rPr lang="en-US" sz="8000">
                  <a:solidFill>
                    <a:srgbClr val="000000"/>
                  </a:solidFill>
                  <a:latin typeface="Amatic SC Bold"/>
                </a:rPr>
                <a:t>THE PASSIVE VOICE</a:t>
              </a:r>
            </a:p>
          </p:txBody>
        </p:sp>
        <p:sp>
          <p:nvSpPr>
            <p:cNvPr id="4" name="TextBox 4"/>
            <p:cNvSpPr txBox="1"/>
            <p:nvPr/>
          </p:nvSpPr>
          <p:spPr>
            <a:xfrm>
              <a:off x="0" y="2438513"/>
              <a:ext cx="10820400" cy="6682952"/>
            </a:xfrm>
            <a:prstGeom prst="rect">
              <a:avLst/>
            </a:prstGeom>
          </p:spPr>
          <p:txBody>
            <a:bodyPr lIns="0" tIns="0" rIns="0" bIns="0" rtlCol="0" anchor="t">
              <a:spAutoFit/>
            </a:bodyPr>
            <a:lstStyle/>
            <a:p>
              <a:pPr>
                <a:lnSpc>
                  <a:spcPts val="4480"/>
                </a:lnSpc>
                <a:spcBef>
                  <a:spcPct val="0"/>
                </a:spcBef>
              </a:pPr>
              <a:r>
                <a:rPr lang="en-US" sz="3200">
                  <a:solidFill>
                    <a:srgbClr val="000000"/>
                  </a:solidFill>
                  <a:latin typeface="Muli Regular Bold"/>
                </a:rPr>
                <a:t>The passive of an active tense is formed by putting the verb to be into the same tense as the active verb and adding the past participle of the active verb. The subject of the active verb becomes the ‘agent’ of the passive verb. The agent is very often not mentioned. When it is mentioned it is preceded by by and placed at the end of the clause.</a:t>
              </a:r>
            </a:p>
          </p:txBody>
        </p:sp>
      </p:grpSp>
      <p:pic>
        <p:nvPicPr>
          <p:cNvPr id="5" name="Picture 5"/>
          <p:cNvPicPr>
            <a:picLocks noChangeAspect="1"/>
          </p:cNvPicPr>
          <p:nvPr/>
        </p:nvPicPr>
        <p:blipFill>
          <a:blip r:embed="rId2" cstate="print"/>
          <a:srcRect/>
          <a:stretch>
            <a:fillRect/>
          </a:stretch>
        </p:blipFill>
        <p:spPr>
          <a:xfrm>
            <a:off x="11197287" y="2331798"/>
            <a:ext cx="2256625" cy="2121228"/>
          </a:xfrm>
          <a:prstGeom prst="rect">
            <a:avLst/>
          </a:prstGeom>
        </p:spPr>
      </p:pic>
      <p:pic>
        <p:nvPicPr>
          <p:cNvPr id="6" name="Picture 6"/>
          <p:cNvPicPr>
            <a:picLocks noChangeAspect="1"/>
          </p:cNvPicPr>
          <p:nvPr/>
        </p:nvPicPr>
        <p:blipFill>
          <a:blip r:embed="rId2" cstate="print"/>
          <a:srcRect/>
          <a:stretch>
            <a:fillRect/>
          </a:stretch>
        </p:blipFill>
        <p:spPr>
          <a:xfrm>
            <a:off x="14314560" y="3189835"/>
            <a:ext cx="2256625" cy="2121228"/>
          </a:xfrm>
          <a:prstGeom prst="rect">
            <a:avLst/>
          </a:prstGeom>
        </p:spPr>
      </p:pic>
      <p:pic>
        <p:nvPicPr>
          <p:cNvPr id="7" name="Picture 7"/>
          <p:cNvPicPr>
            <a:picLocks noChangeAspect="1"/>
          </p:cNvPicPr>
          <p:nvPr/>
        </p:nvPicPr>
        <p:blipFill>
          <a:blip r:embed="rId2" cstate="print"/>
          <a:srcRect/>
          <a:stretch>
            <a:fillRect/>
          </a:stretch>
        </p:blipFill>
        <p:spPr>
          <a:xfrm>
            <a:off x="11786105" y="5054957"/>
            <a:ext cx="2256625" cy="2121228"/>
          </a:xfrm>
          <a:prstGeom prst="rect">
            <a:avLst/>
          </a:prstGeom>
        </p:spPr>
      </p:pic>
      <p:pic>
        <p:nvPicPr>
          <p:cNvPr id="8" name="Picture 8"/>
          <p:cNvPicPr>
            <a:picLocks noChangeAspect="1"/>
          </p:cNvPicPr>
          <p:nvPr/>
        </p:nvPicPr>
        <p:blipFill>
          <a:blip r:embed="rId3" cstate="print"/>
          <a:srcRect l="12160" t="17796" r="14927" b="21823"/>
          <a:stretch>
            <a:fillRect/>
          </a:stretch>
        </p:blipFill>
        <p:spPr>
          <a:xfrm rot="-311875">
            <a:off x="11747706" y="2933480"/>
            <a:ext cx="1108364" cy="917864"/>
          </a:xfrm>
          <a:prstGeom prst="rect">
            <a:avLst/>
          </a:prstGeom>
        </p:spPr>
      </p:pic>
      <p:pic>
        <p:nvPicPr>
          <p:cNvPr id="9" name="Picture 9"/>
          <p:cNvPicPr>
            <a:picLocks noChangeAspect="1"/>
          </p:cNvPicPr>
          <p:nvPr/>
        </p:nvPicPr>
        <p:blipFill>
          <a:blip r:embed="rId4" cstate="print"/>
          <a:srcRect l="34025" t="15329" r="31970" b="16663"/>
          <a:stretch>
            <a:fillRect/>
          </a:stretch>
        </p:blipFill>
        <p:spPr>
          <a:xfrm rot="648307">
            <a:off x="12628668" y="5544071"/>
            <a:ext cx="571500" cy="1143000"/>
          </a:xfrm>
          <a:prstGeom prst="rect">
            <a:avLst/>
          </a:prstGeom>
        </p:spPr>
      </p:pic>
      <p:pic>
        <p:nvPicPr>
          <p:cNvPr id="10" name="Picture 10"/>
          <p:cNvPicPr>
            <a:picLocks noChangeAspect="1"/>
          </p:cNvPicPr>
          <p:nvPr/>
        </p:nvPicPr>
        <p:blipFill>
          <a:blip r:embed="rId5" cstate="print"/>
          <a:srcRect/>
          <a:stretch>
            <a:fillRect/>
          </a:stretch>
        </p:blipFill>
        <p:spPr>
          <a:xfrm rot="-789926">
            <a:off x="10940464" y="2085248"/>
            <a:ext cx="513645" cy="493100"/>
          </a:xfrm>
          <a:prstGeom prst="rect">
            <a:avLst/>
          </a:prstGeom>
        </p:spPr>
      </p:pic>
      <p:pic>
        <p:nvPicPr>
          <p:cNvPr id="11" name="Picture 11"/>
          <p:cNvPicPr>
            <a:picLocks noChangeAspect="1"/>
          </p:cNvPicPr>
          <p:nvPr/>
        </p:nvPicPr>
        <p:blipFill>
          <a:blip r:embed="rId5" cstate="print"/>
          <a:srcRect/>
          <a:stretch>
            <a:fillRect/>
          </a:stretch>
        </p:blipFill>
        <p:spPr>
          <a:xfrm rot="8915872">
            <a:off x="14117791" y="6688041"/>
            <a:ext cx="424393" cy="407417"/>
          </a:xfrm>
          <a:prstGeom prst="rect">
            <a:avLst/>
          </a:prstGeom>
        </p:spPr>
      </p:pic>
      <p:pic>
        <p:nvPicPr>
          <p:cNvPr id="12" name="Picture 12"/>
          <p:cNvPicPr>
            <a:picLocks noChangeAspect="1"/>
          </p:cNvPicPr>
          <p:nvPr/>
        </p:nvPicPr>
        <p:blipFill>
          <a:blip r:embed="rId5" cstate="print"/>
          <a:srcRect/>
          <a:stretch>
            <a:fillRect/>
          </a:stretch>
        </p:blipFill>
        <p:spPr>
          <a:xfrm rot="4540450">
            <a:off x="16224780" y="3050290"/>
            <a:ext cx="294237" cy="282468"/>
          </a:xfrm>
          <a:prstGeom prst="rect">
            <a:avLst/>
          </a:prstGeom>
        </p:spPr>
      </p:pic>
      <p:pic>
        <p:nvPicPr>
          <p:cNvPr id="13" name="Picture 13"/>
          <p:cNvPicPr>
            <a:picLocks noChangeAspect="1"/>
          </p:cNvPicPr>
          <p:nvPr/>
        </p:nvPicPr>
        <p:blipFill>
          <a:blip r:embed="rId6" cstate="print"/>
          <a:srcRect/>
          <a:stretch>
            <a:fillRect/>
          </a:stretch>
        </p:blipFill>
        <p:spPr>
          <a:xfrm rot="262007">
            <a:off x="-827416" y="8685343"/>
            <a:ext cx="20474267" cy="6477314"/>
          </a:xfrm>
          <a:prstGeom prst="rect">
            <a:avLst/>
          </a:prstGeom>
        </p:spPr>
      </p:pic>
      <p:pic>
        <p:nvPicPr>
          <p:cNvPr id="14" name="Picture 14"/>
          <p:cNvPicPr>
            <a:picLocks noChangeAspect="1"/>
          </p:cNvPicPr>
          <p:nvPr/>
        </p:nvPicPr>
        <p:blipFill>
          <a:blip r:embed="rId7" cstate="print"/>
          <a:srcRect/>
          <a:stretch>
            <a:fillRect/>
          </a:stretch>
        </p:blipFill>
        <p:spPr>
          <a:xfrm>
            <a:off x="14874464" y="3588354"/>
            <a:ext cx="1324190" cy="132419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5400000">
            <a:off x="3812495" y="-958555"/>
            <a:ext cx="5399061" cy="13024050"/>
          </a:xfrm>
          <a:prstGeom prst="rect">
            <a:avLst/>
          </a:prstGeom>
        </p:spPr>
      </p:pic>
      <p:pic>
        <p:nvPicPr>
          <p:cNvPr id="3" name="Picture 3"/>
          <p:cNvPicPr>
            <a:picLocks noChangeAspect="1"/>
          </p:cNvPicPr>
          <p:nvPr/>
        </p:nvPicPr>
        <p:blipFill>
          <a:blip r:embed="rId3" cstate="print"/>
          <a:srcRect/>
          <a:stretch>
            <a:fillRect/>
          </a:stretch>
        </p:blipFill>
        <p:spPr>
          <a:xfrm rot="-133821">
            <a:off x="1169558" y="1177488"/>
            <a:ext cx="9585460" cy="1917092"/>
          </a:xfrm>
          <a:prstGeom prst="rect">
            <a:avLst/>
          </a:prstGeom>
        </p:spPr>
      </p:pic>
      <p:pic>
        <p:nvPicPr>
          <p:cNvPr id="4" name="Picture 4"/>
          <p:cNvPicPr>
            <a:picLocks noChangeAspect="1"/>
          </p:cNvPicPr>
          <p:nvPr/>
        </p:nvPicPr>
        <p:blipFill>
          <a:blip r:embed="rId4" cstate="print"/>
          <a:srcRect/>
          <a:stretch>
            <a:fillRect/>
          </a:stretch>
        </p:blipFill>
        <p:spPr>
          <a:xfrm rot="5400000">
            <a:off x="10590564" y="2811244"/>
            <a:ext cx="7704150" cy="4664512"/>
          </a:xfrm>
          <a:prstGeom prst="rect">
            <a:avLst/>
          </a:prstGeom>
        </p:spPr>
      </p:pic>
      <p:pic>
        <p:nvPicPr>
          <p:cNvPr id="5" name="Picture 5"/>
          <p:cNvPicPr>
            <a:picLocks noChangeAspect="1"/>
          </p:cNvPicPr>
          <p:nvPr/>
        </p:nvPicPr>
        <p:blipFill>
          <a:blip r:embed="rId5" cstate="print"/>
          <a:srcRect/>
          <a:stretch>
            <a:fillRect/>
          </a:stretch>
        </p:blipFill>
        <p:spPr>
          <a:xfrm>
            <a:off x="12110382" y="1619319"/>
            <a:ext cx="4844147" cy="7048362"/>
          </a:xfrm>
          <a:prstGeom prst="rect">
            <a:avLst/>
          </a:prstGeom>
        </p:spPr>
      </p:pic>
      <p:grpSp>
        <p:nvGrpSpPr>
          <p:cNvPr id="6" name="Group 6"/>
          <p:cNvGrpSpPr>
            <a:grpSpLocks noChangeAspect="1"/>
          </p:cNvGrpSpPr>
          <p:nvPr/>
        </p:nvGrpSpPr>
        <p:grpSpPr>
          <a:xfrm>
            <a:off x="12468224" y="2250591"/>
            <a:ext cx="3948829" cy="5603739"/>
            <a:chOff x="0" y="0"/>
            <a:chExt cx="3539490" cy="5022850"/>
          </a:xfrm>
        </p:grpSpPr>
        <p:sp>
          <p:nvSpPr>
            <p:cNvPr id="7" name="Freeform 7"/>
            <p:cNvSpPr/>
            <p:nvPr/>
          </p:nvSpPr>
          <p:spPr>
            <a:xfrm>
              <a:off x="-3810" y="0"/>
              <a:ext cx="3550920" cy="5024120"/>
            </a:xfrm>
            <a:custGeom>
              <a:avLst/>
              <a:gdLst/>
              <a:ahLst/>
              <a:cxnLst/>
              <a:rect l="l" t="t" r="r" b="b"/>
              <a:pathLst>
                <a:path w="3550920" h="5024120">
                  <a:moveTo>
                    <a:pt x="3539490" y="4999990"/>
                  </a:moveTo>
                  <a:lnTo>
                    <a:pt x="3464560" y="4999990"/>
                  </a:lnTo>
                  <a:lnTo>
                    <a:pt x="3406140" y="4969510"/>
                  </a:lnTo>
                  <a:lnTo>
                    <a:pt x="222250" y="4992370"/>
                  </a:lnTo>
                  <a:lnTo>
                    <a:pt x="163830" y="5022850"/>
                  </a:lnTo>
                  <a:lnTo>
                    <a:pt x="7620" y="5024120"/>
                  </a:lnTo>
                  <a:lnTo>
                    <a:pt x="7620" y="3315970"/>
                  </a:lnTo>
                  <a:cubicBezTo>
                    <a:pt x="7620" y="3315970"/>
                    <a:pt x="0" y="2907030"/>
                    <a:pt x="7620" y="2654300"/>
                  </a:cubicBezTo>
                  <a:cubicBezTo>
                    <a:pt x="15240" y="2401570"/>
                    <a:pt x="7620" y="2263140"/>
                    <a:pt x="7620" y="2263140"/>
                  </a:cubicBezTo>
                  <a:lnTo>
                    <a:pt x="6350" y="934720"/>
                  </a:lnTo>
                  <a:lnTo>
                    <a:pt x="5080" y="0"/>
                  </a:lnTo>
                  <a:lnTo>
                    <a:pt x="440690" y="0"/>
                  </a:lnTo>
                  <a:lnTo>
                    <a:pt x="528320" y="41910"/>
                  </a:lnTo>
                  <a:cubicBezTo>
                    <a:pt x="528320" y="41910"/>
                    <a:pt x="1480820" y="19050"/>
                    <a:pt x="1704340" y="38100"/>
                  </a:cubicBezTo>
                  <a:cubicBezTo>
                    <a:pt x="1927860" y="57150"/>
                    <a:pt x="3208020" y="41910"/>
                    <a:pt x="3208020" y="41910"/>
                  </a:cubicBezTo>
                  <a:lnTo>
                    <a:pt x="3260090" y="0"/>
                  </a:lnTo>
                  <a:lnTo>
                    <a:pt x="3539490" y="0"/>
                  </a:lnTo>
                  <a:lnTo>
                    <a:pt x="3539490" y="1129030"/>
                  </a:lnTo>
                  <a:cubicBezTo>
                    <a:pt x="3539490" y="1129030"/>
                    <a:pt x="3547110" y="2181860"/>
                    <a:pt x="3539490" y="2479040"/>
                  </a:cubicBezTo>
                  <a:cubicBezTo>
                    <a:pt x="3531870" y="2776220"/>
                    <a:pt x="3539490" y="3577590"/>
                    <a:pt x="3539490" y="3577590"/>
                  </a:cubicBezTo>
                  <a:cubicBezTo>
                    <a:pt x="3539490" y="3577590"/>
                    <a:pt x="3550920" y="3818890"/>
                    <a:pt x="3539490" y="3977640"/>
                  </a:cubicBezTo>
                  <a:cubicBezTo>
                    <a:pt x="3528060" y="4138930"/>
                    <a:pt x="3539490" y="4999990"/>
                    <a:pt x="3539490" y="4999990"/>
                  </a:cubicBezTo>
                  <a:close/>
                </a:path>
              </a:pathLst>
            </a:custGeom>
            <a:blipFill>
              <a:blip r:embed="rId6" cstate="print"/>
              <a:stretch>
                <a:fillRect l="11" t="-2784" r="-35" b="-2810"/>
              </a:stretch>
            </a:blipFill>
          </p:spPr>
        </p:sp>
      </p:grpSp>
      <p:pic>
        <p:nvPicPr>
          <p:cNvPr id="8" name="Picture 8"/>
          <p:cNvPicPr>
            <a:picLocks noChangeAspect="1"/>
          </p:cNvPicPr>
          <p:nvPr/>
        </p:nvPicPr>
        <p:blipFill>
          <a:blip r:embed="rId7" cstate="print"/>
          <a:srcRect/>
          <a:stretch>
            <a:fillRect/>
          </a:stretch>
        </p:blipFill>
        <p:spPr>
          <a:xfrm rot="10084657">
            <a:off x="3468471" y="1680602"/>
            <a:ext cx="541332" cy="519679"/>
          </a:xfrm>
          <a:prstGeom prst="rect">
            <a:avLst/>
          </a:prstGeom>
        </p:spPr>
      </p:pic>
      <p:pic>
        <p:nvPicPr>
          <p:cNvPr id="9" name="Picture 9"/>
          <p:cNvPicPr>
            <a:picLocks noChangeAspect="1"/>
          </p:cNvPicPr>
          <p:nvPr/>
        </p:nvPicPr>
        <p:blipFill>
          <a:blip r:embed="rId8" cstate="print"/>
          <a:srcRect/>
          <a:stretch>
            <a:fillRect/>
          </a:stretch>
        </p:blipFill>
        <p:spPr>
          <a:xfrm rot="4810274">
            <a:off x="1020104" y="8204565"/>
            <a:ext cx="1675438" cy="2107469"/>
          </a:xfrm>
          <a:prstGeom prst="rect">
            <a:avLst/>
          </a:prstGeom>
        </p:spPr>
      </p:pic>
      <p:pic>
        <p:nvPicPr>
          <p:cNvPr id="10" name="Picture 10"/>
          <p:cNvPicPr>
            <a:picLocks noChangeAspect="1"/>
          </p:cNvPicPr>
          <p:nvPr/>
        </p:nvPicPr>
        <p:blipFill>
          <a:blip r:embed="rId7" cstate="print"/>
          <a:srcRect/>
          <a:stretch>
            <a:fillRect/>
          </a:stretch>
        </p:blipFill>
        <p:spPr>
          <a:xfrm rot="2851397">
            <a:off x="10850024" y="2008572"/>
            <a:ext cx="319992" cy="307192"/>
          </a:xfrm>
          <a:prstGeom prst="rect">
            <a:avLst/>
          </a:prstGeom>
        </p:spPr>
      </p:pic>
      <p:pic>
        <p:nvPicPr>
          <p:cNvPr id="11" name="Picture 11"/>
          <p:cNvPicPr>
            <a:picLocks noChangeAspect="1"/>
          </p:cNvPicPr>
          <p:nvPr/>
        </p:nvPicPr>
        <p:blipFill>
          <a:blip r:embed="rId7" cstate="print"/>
          <a:srcRect/>
          <a:stretch>
            <a:fillRect/>
          </a:stretch>
        </p:blipFill>
        <p:spPr>
          <a:xfrm rot="-10019461">
            <a:off x="17308486" y="743740"/>
            <a:ext cx="516571" cy="495908"/>
          </a:xfrm>
          <a:prstGeom prst="rect">
            <a:avLst/>
          </a:prstGeom>
        </p:spPr>
      </p:pic>
      <p:pic>
        <p:nvPicPr>
          <p:cNvPr id="12" name="Picture 12"/>
          <p:cNvPicPr>
            <a:picLocks noChangeAspect="1"/>
          </p:cNvPicPr>
          <p:nvPr/>
        </p:nvPicPr>
        <p:blipFill>
          <a:blip r:embed="rId9" cstate="print"/>
          <a:srcRect/>
          <a:stretch>
            <a:fillRect/>
          </a:stretch>
        </p:blipFill>
        <p:spPr>
          <a:xfrm rot="1800043">
            <a:off x="10907350" y="8454140"/>
            <a:ext cx="567418" cy="626667"/>
          </a:xfrm>
          <a:prstGeom prst="rect">
            <a:avLst/>
          </a:prstGeom>
        </p:spPr>
      </p:pic>
      <p:pic>
        <p:nvPicPr>
          <p:cNvPr id="13" name="Picture 13"/>
          <p:cNvPicPr>
            <a:picLocks noChangeAspect="1"/>
          </p:cNvPicPr>
          <p:nvPr/>
        </p:nvPicPr>
        <p:blipFill>
          <a:blip r:embed="rId10" cstate="print"/>
          <a:srcRect/>
          <a:stretch>
            <a:fillRect/>
          </a:stretch>
        </p:blipFill>
        <p:spPr>
          <a:xfrm rot="-1669974">
            <a:off x="7286577" y="612038"/>
            <a:ext cx="530353" cy="898904"/>
          </a:xfrm>
          <a:prstGeom prst="rect">
            <a:avLst/>
          </a:prstGeom>
        </p:spPr>
      </p:pic>
      <p:pic>
        <p:nvPicPr>
          <p:cNvPr id="14" name="Picture 14"/>
          <p:cNvPicPr>
            <a:picLocks noChangeAspect="1"/>
          </p:cNvPicPr>
          <p:nvPr/>
        </p:nvPicPr>
        <p:blipFill>
          <a:blip r:embed="rId11" cstate="print"/>
          <a:srcRect/>
          <a:stretch>
            <a:fillRect/>
          </a:stretch>
        </p:blipFill>
        <p:spPr>
          <a:xfrm rot="693431">
            <a:off x="920907" y="611011"/>
            <a:ext cx="826577" cy="1185137"/>
          </a:xfrm>
          <a:prstGeom prst="rect">
            <a:avLst/>
          </a:prstGeom>
        </p:spPr>
      </p:pic>
      <p:pic>
        <p:nvPicPr>
          <p:cNvPr id="15" name="Picture 15"/>
          <p:cNvPicPr>
            <a:picLocks noChangeAspect="1"/>
          </p:cNvPicPr>
          <p:nvPr/>
        </p:nvPicPr>
        <p:blipFill>
          <a:blip r:embed="rId7" cstate="print"/>
          <a:srcRect/>
          <a:stretch>
            <a:fillRect/>
          </a:stretch>
        </p:blipFill>
        <p:spPr>
          <a:xfrm rot="-7483644">
            <a:off x="4148934" y="8357039"/>
            <a:ext cx="509049" cy="488687"/>
          </a:xfrm>
          <a:prstGeom prst="rect">
            <a:avLst/>
          </a:prstGeom>
        </p:spPr>
      </p:pic>
      <p:pic>
        <p:nvPicPr>
          <p:cNvPr id="16" name="Picture 16"/>
          <p:cNvPicPr>
            <a:picLocks noChangeAspect="1"/>
          </p:cNvPicPr>
          <p:nvPr/>
        </p:nvPicPr>
        <p:blipFill>
          <a:blip r:embed="rId7" cstate="print"/>
          <a:srcRect/>
          <a:stretch>
            <a:fillRect/>
          </a:stretch>
        </p:blipFill>
        <p:spPr>
          <a:xfrm rot="-1839255">
            <a:off x="7718892" y="8992181"/>
            <a:ext cx="554415" cy="532238"/>
          </a:xfrm>
          <a:prstGeom prst="rect">
            <a:avLst/>
          </a:prstGeom>
        </p:spPr>
      </p:pic>
      <p:pic>
        <p:nvPicPr>
          <p:cNvPr id="17" name="Picture 17"/>
          <p:cNvPicPr>
            <a:picLocks noChangeAspect="1"/>
          </p:cNvPicPr>
          <p:nvPr/>
        </p:nvPicPr>
        <p:blipFill>
          <a:blip r:embed="rId11" cstate="print"/>
          <a:srcRect/>
          <a:stretch>
            <a:fillRect/>
          </a:stretch>
        </p:blipFill>
        <p:spPr>
          <a:xfrm rot="-2419102">
            <a:off x="16795589" y="5492859"/>
            <a:ext cx="927423" cy="1329729"/>
          </a:xfrm>
          <a:prstGeom prst="rect">
            <a:avLst/>
          </a:prstGeom>
        </p:spPr>
      </p:pic>
      <p:sp>
        <p:nvSpPr>
          <p:cNvPr id="18" name="TextBox 18"/>
          <p:cNvSpPr txBox="1"/>
          <p:nvPr/>
        </p:nvSpPr>
        <p:spPr>
          <a:xfrm>
            <a:off x="1750261" y="1408629"/>
            <a:ext cx="8866712" cy="1139825"/>
          </a:xfrm>
          <a:prstGeom prst="rect">
            <a:avLst/>
          </a:prstGeom>
        </p:spPr>
        <p:txBody>
          <a:bodyPr lIns="0" tIns="0" rIns="0" bIns="0" rtlCol="0" anchor="t">
            <a:spAutoFit/>
          </a:bodyPr>
          <a:lstStyle/>
          <a:p>
            <a:pPr algn="ctr">
              <a:lnSpc>
                <a:spcPts val="8800"/>
              </a:lnSpc>
            </a:pPr>
            <a:r>
              <a:rPr lang="en-US" sz="8000">
                <a:solidFill>
                  <a:srgbClr val="000000"/>
                </a:solidFill>
                <a:latin typeface="Amatic SC Bold"/>
              </a:rPr>
              <a:t>ACTIVE TO PASSIVE</a:t>
            </a:r>
          </a:p>
        </p:txBody>
      </p:sp>
      <p:sp>
        <p:nvSpPr>
          <p:cNvPr id="19" name="TextBox 19"/>
          <p:cNvSpPr txBox="1"/>
          <p:nvPr/>
        </p:nvSpPr>
        <p:spPr>
          <a:xfrm>
            <a:off x="-251538" y="3232748"/>
            <a:ext cx="13115988" cy="4902698"/>
          </a:xfrm>
          <a:prstGeom prst="rect">
            <a:avLst/>
          </a:prstGeom>
        </p:spPr>
        <p:txBody>
          <a:bodyPr lIns="0" tIns="0" rIns="0" bIns="0" rtlCol="0" anchor="t">
            <a:spAutoFit/>
          </a:bodyPr>
          <a:lstStyle/>
          <a:p>
            <a:pPr algn="ctr">
              <a:lnSpc>
                <a:spcPts val="3920"/>
              </a:lnSpc>
              <a:spcBef>
                <a:spcPct val="0"/>
              </a:spcBef>
            </a:pPr>
            <a:r>
              <a:rPr lang="en-US" sz="2800" spc="84">
                <a:solidFill>
                  <a:srgbClr val="000000"/>
                </a:solidFill>
                <a:latin typeface="Muli Bold"/>
              </a:rPr>
              <a:t>To change a sentence from the active voice to the passive voice:</a:t>
            </a:r>
          </a:p>
          <a:p>
            <a:pPr algn="ctr">
              <a:lnSpc>
                <a:spcPts val="3920"/>
              </a:lnSpc>
              <a:spcBef>
                <a:spcPct val="0"/>
              </a:spcBef>
            </a:pPr>
            <a:r>
              <a:rPr lang="en-US" sz="2800" spc="84">
                <a:solidFill>
                  <a:srgbClr val="000000"/>
                </a:solidFill>
                <a:sym typeface="Muli Bold"/>
              </a:rPr>
              <a:t> the object of the active voice sentence becomes the subject of the passive voice sentence.</a:t>
            </a:r>
          </a:p>
          <a:p>
            <a:pPr algn="ctr">
              <a:lnSpc>
                <a:spcPts val="3920"/>
              </a:lnSpc>
              <a:spcBef>
                <a:spcPct val="0"/>
              </a:spcBef>
            </a:pPr>
            <a:r>
              <a:rPr lang="en-US" sz="2800" spc="84">
                <a:solidFill>
                  <a:srgbClr val="000000"/>
                </a:solidFill>
                <a:latin typeface="Muli Bold"/>
              </a:rPr>
              <a:t>Agatha Christie wrote this book.</a:t>
            </a:r>
          </a:p>
          <a:p>
            <a:pPr algn="ctr">
              <a:lnSpc>
                <a:spcPts val="3920"/>
              </a:lnSpc>
              <a:spcBef>
                <a:spcPct val="0"/>
              </a:spcBef>
            </a:pPr>
            <a:r>
              <a:rPr lang="en-US" sz="2800" spc="84">
                <a:solidFill>
                  <a:srgbClr val="000000"/>
                </a:solidFill>
                <a:latin typeface="Muli Bold"/>
              </a:rPr>
              <a:t>This book was written by Agatha Christie.</a:t>
            </a:r>
          </a:p>
          <a:p>
            <a:pPr algn="ctr">
              <a:lnSpc>
                <a:spcPts val="3920"/>
              </a:lnSpc>
              <a:spcBef>
                <a:spcPct val="0"/>
              </a:spcBef>
            </a:pPr>
            <a:r>
              <a:rPr lang="en-US" sz="2800" spc="84">
                <a:solidFill>
                  <a:srgbClr val="000000"/>
                </a:solidFill>
                <a:sym typeface="Muli Bold"/>
              </a:rPr>
              <a:t> we change the main verb of the active voice sentence into the passive voice. The tense remains unchanged.</a:t>
            </a:r>
          </a:p>
          <a:p>
            <a:pPr algn="ctr">
              <a:lnSpc>
                <a:spcPts val="3920"/>
              </a:lnSpc>
              <a:spcBef>
                <a:spcPct val="0"/>
              </a:spcBef>
            </a:pPr>
            <a:r>
              <a:rPr lang="en-US" sz="2800" spc="84">
                <a:solidFill>
                  <a:srgbClr val="000000"/>
                </a:solidFill>
                <a:sym typeface="Muli Bold"/>
              </a:rPr>
              <a:t> the subject of the active voice sentence becomes the agent of the passive sentence. It is placed after the past participle and it is preceded by the preposition by.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6905944" y="0"/>
            <a:ext cx="2770185" cy="2478057"/>
          </a:xfrm>
          <a:prstGeom prst="rect">
            <a:avLst/>
          </a:prstGeom>
        </p:spPr>
      </p:pic>
      <p:pic>
        <p:nvPicPr>
          <p:cNvPr id="3" name="Picture 3"/>
          <p:cNvPicPr>
            <a:picLocks noChangeAspect="1"/>
          </p:cNvPicPr>
          <p:nvPr/>
        </p:nvPicPr>
        <p:blipFill>
          <a:blip r:embed="rId3" cstate="print"/>
          <a:srcRect/>
          <a:stretch>
            <a:fillRect/>
          </a:stretch>
        </p:blipFill>
        <p:spPr>
          <a:xfrm rot="1437957">
            <a:off x="5411044" y="460627"/>
            <a:ext cx="1321100" cy="1136146"/>
          </a:xfrm>
          <a:prstGeom prst="rect">
            <a:avLst/>
          </a:prstGeom>
        </p:spPr>
      </p:pic>
      <p:pic>
        <p:nvPicPr>
          <p:cNvPr id="4" name="Picture 4"/>
          <p:cNvPicPr>
            <a:picLocks noChangeAspect="1"/>
          </p:cNvPicPr>
          <p:nvPr/>
        </p:nvPicPr>
        <p:blipFill>
          <a:blip r:embed="rId4" cstate="print"/>
          <a:srcRect/>
          <a:stretch>
            <a:fillRect/>
          </a:stretch>
        </p:blipFill>
        <p:spPr>
          <a:xfrm rot="10359667">
            <a:off x="9743283" y="325357"/>
            <a:ext cx="1321100" cy="1136146"/>
          </a:xfrm>
          <a:prstGeom prst="rect">
            <a:avLst/>
          </a:prstGeom>
        </p:spPr>
      </p:pic>
      <p:pic>
        <p:nvPicPr>
          <p:cNvPr id="5" name="Picture 5"/>
          <p:cNvPicPr>
            <a:picLocks noChangeAspect="1"/>
          </p:cNvPicPr>
          <p:nvPr/>
        </p:nvPicPr>
        <p:blipFill>
          <a:blip r:embed="rId5" cstate="print"/>
          <a:srcRect l="24681" t="19957" r="25654" b="19187"/>
          <a:stretch>
            <a:fillRect/>
          </a:stretch>
        </p:blipFill>
        <p:spPr>
          <a:xfrm rot="489684">
            <a:off x="7572977" y="302089"/>
            <a:ext cx="1419676" cy="1739603"/>
          </a:xfrm>
          <a:prstGeom prst="rect">
            <a:avLst/>
          </a:prstGeom>
        </p:spPr>
      </p:pic>
      <p:pic>
        <p:nvPicPr>
          <p:cNvPr id="6" name="Picture 6"/>
          <p:cNvPicPr>
            <a:picLocks noChangeAspect="1"/>
          </p:cNvPicPr>
          <p:nvPr/>
        </p:nvPicPr>
        <p:blipFill>
          <a:blip r:embed="rId6" cstate="print"/>
          <a:srcRect/>
          <a:stretch>
            <a:fillRect/>
          </a:stretch>
        </p:blipFill>
        <p:spPr>
          <a:xfrm rot="8915872">
            <a:off x="15994003" y="7629196"/>
            <a:ext cx="424393" cy="407417"/>
          </a:xfrm>
          <a:prstGeom prst="rect">
            <a:avLst/>
          </a:prstGeom>
        </p:spPr>
      </p:pic>
      <p:pic>
        <p:nvPicPr>
          <p:cNvPr id="7" name="Picture 7"/>
          <p:cNvPicPr>
            <a:picLocks noChangeAspect="1"/>
          </p:cNvPicPr>
          <p:nvPr/>
        </p:nvPicPr>
        <p:blipFill>
          <a:blip r:embed="rId6" cstate="print"/>
          <a:srcRect/>
          <a:stretch>
            <a:fillRect/>
          </a:stretch>
        </p:blipFill>
        <p:spPr>
          <a:xfrm rot="10084657">
            <a:off x="1076541" y="943740"/>
            <a:ext cx="541332" cy="519679"/>
          </a:xfrm>
          <a:prstGeom prst="rect">
            <a:avLst/>
          </a:prstGeom>
        </p:spPr>
      </p:pic>
      <p:pic>
        <p:nvPicPr>
          <p:cNvPr id="8" name="Picture 8"/>
          <p:cNvPicPr>
            <a:picLocks noChangeAspect="1"/>
          </p:cNvPicPr>
          <p:nvPr/>
        </p:nvPicPr>
        <p:blipFill>
          <a:blip r:embed="rId7" cstate="print"/>
          <a:srcRect/>
          <a:stretch>
            <a:fillRect/>
          </a:stretch>
        </p:blipFill>
        <p:spPr>
          <a:xfrm rot="1460983">
            <a:off x="-63881" y="6717696"/>
            <a:ext cx="1748898" cy="2199872"/>
          </a:xfrm>
          <a:prstGeom prst="rect">
            <a:avLst/>
          </a:prstGeom>
        </p:spPr>
      </p:pic>
      <p:pic>
        <p:nvPicPr>
          <p:cNvPr id="9" name="Picture 9"/>
          <p:cNvPicPr>
            <a:picLocks noChangeAspect="1"/>
          </p:cNvPicPr>
          <p:nvPr/>
        </p:nvPicPr>
        <p:blipFill>
          <a:blip r:embed="rId7" cstate="print"/>
          <a:srcRect/>
          <a:stretch>
            <a:fillRect/>
          </a:stretch>
        </p:blipFill>
        <p:spPr>
          <a:xfrm rot="4810274">
            <a:off x="14961304" y="438282"/>
            <a:ext cx="1675438" cy="2107469"/>
          </a:xfrm>
          <a:prstGeom prst="rect">
            <a:avLst/>
          </a:prstGeom>
        </p:spPr>
      </p:pic>
      <p:pic>
        <p:nvPicPr>
          <p:cNvPr id="10" name="Picture 10"/>
          <p:cNvPicPr>
            <a:picLocks noChangeAspect="1"/>
          </p:cNvPicPr>
          <p:nvPr/>
        </p:nvPicPr>
        <p:blipFill>
          <a:blip r:embed="rId6" cstate="print"/>
          <a:srcRect/>
          <a:stretch>
            <a:fillRect/>
          </a:stretch>
        </p:blipFill>
        <p:spPr>
          <a:xfrm rot="2851397">
            <a:off x="17320633" y="9450263"/>
            <a:ext cx="319992" cy="307192"/>
          </a:xfrm>
          <a:prstGeom prst="rect">
            <a:avLst/>
          </a:prstGeom>
        </p:spPr>
      </p:pic>
      <p:pic>
        <p:nvPicPr>
          <p:cNvPr id="11" name="Picture 11"/>
          <p:cNvPicPr>
            <a:picLocks noChangeAspect="1"/>
          </p:cNvPicPr>
          <p:nvPr/>
        </p:nvPicPr>
        <p:blipFill>
          <a:blip r:embed="rId6" cstate="print"/>
          <a:srcRect/>
          <a:stretch>
            <a:fillRect/>
          </a:stretch>
        </p:blipFill>
        <p:spPr>
          <a:xfrm rot="-6383107">
            <a:off x="18031177" y="5467478"/>
            <a:ext cx="513645" cy="493100"/>
          </a:xfrm>
          <a:prstGeom prst="rect">
            <a:avLst/>
          </a:prstGeom>
        </p:spPr>
      </p:pic>
      <p:pic>
        <p:nvPicPr>
          <p:cNvPr id="12" name="Picture 12"/>
          <p:cNvPicPr>
            <a:picLocks noChangeAspect="1"/>
          </p:cNvPicPr>
          <p:nvPr/>
        </p:nvPicPr>
        <p:blipFill>
          <a:blip r:embed="rId8" cstate="print"/>
          <a:srcRect b="5273"/>
          <a:stretch>
            <a:fillRect/>
          </a:stretch>
        </p:blipFill>
        <p:spPr>
          <a:xfrm>
            <a:off x="1028700" y="3094164"/>
            <a:ext cx="15951593" cy="40986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1460983">
            <a:off x="1235743" y="6151559"/>
            <a:ext cx="1748898" cy="2199872"/>
          </a:xfrm>
          <a:prstGeom prst="rect">
            <a:avLst/>
          </a:prstGeom>
        </p:spPr>
      </p:pic>
      <p:pic>
        <p:nvPicPr>
          <p:cNvPr id="3" name="Picture 3"/>
          <p:cNvPicPr>
            <a:picLocks noChangeAspect="1"/>
          </p:cNvPicPr>
          <p:nvPr/>
        </p:nvPicPr>
        <p:blipFill>
          <a:blip r:embed="rId2" cstate="print"/>
          <a:srcRect/>
          <a:stretch>
            <a:fillRect/>
          </a:stretch>
        </p:blipFill>
        <p:spPr>
          <a:xfrm rot="4810274">
            <a:off x="15425225" y="324206"/>
            <a:ext cx="1675438" cy="2107469"/>
          </a:xfrm>
          <a:prstGeom prst="rect">
            <a:avLst/>
          </a:prstGeom>
        </p:spPr>
      </p:pic>
      <p:pic>
        <p:nvPicPr>
          <p:cNvPr id="4" name="Picture 4"/>
          <p:cNvPicPr>
            <a:picLocks noChangeAspect="1"/>
          </p:cNvPicPr>
          <p:nvPr/>
        </p:nvPicPr>
        <p:blipFill>
          <a:blip r:embed="rId3" cstate="print"/>
          <a:srcRect/>
          <a:stretch>
            <a:fillRect/>
          </a:stretch>
        </p:blipFill>
        <p:spPr>
          <a:xfrm>
            <a:off x="2053196" y="1159414"/>
            <a:ext cx="14181609" cy="8586319"/>
          </a:xfrm>
          <a:prstGeom prst="rect">
            <a:avLst/>
          </a:prstGeom>
        </p:spPr>
      </p:pic>
      <p:pic>
        <p:nvPicPr>
          <p:cNvPr id="5" name="Picture 5"/>
          <p:cNvPicPr>
            <a:picLocks noChangeAspect="1"/>
          </p:cNvPicPr>
          <p:nvPr/>
        </p:nvPicPr>
        <p:blipFill>
          <a:blip r:embed="rId4" cstate="print"/>
          <a:srcRect/>
          <a:stretch>
            <a:fillRect/>
          </a:stretch>
        </p:blipFill>
        <p:spPr>
          <a:xfrm rot="134838">
            <a:off x="3848543" y="679393"/>
            <a:ext cx="10590914" cy="2118183"/>
          </a:xfrm>
          <a:prstGeom prst="rect">
            <a:avLst/>
          </a:prstGeom>
        </p:spPr>
      </p:pic>
      <p:pic>
        <p:nvPicPr>
          <p:cNvPr id="6" name="Picture 6"/>
          <p:cNvPicPr>
            <a:picLocks noChangeAspect="1"/>
          </p:cNvPicPr>
          <p:nvPr/>
        </p:nvPicPr>
        <p:blipFill>
          <a:blip r:embed="rId5" cstate="print"/>
          <a:srcRect/>
          <a:stretch>
            <a:fillRect/>
          </a:stretch>
        </p:blipFill>
        <p:spPr>
          <a:xfrm rot="10084657">
            <a:off x="3221913" y="633590"/>
            <a:ext cx="541332" cy="519679"/>
          </a:xfrm>
          <a:prstGeom prst="rect">
            <a:avLst/>
          </a:prstGeom>
        </p:spPr>
      </p:pic>
      <p:pic>
        <p:nvPicPr>
          <p:cNvPr id="7" name="Picture 7"/>
          <p:cNvPicPr>
            <a:picLocks noChangeAspect="1"/>
          </p:cNvPicPr>
          <p:nvPr/>
        </p:nvPicPr>
        <p:blipFill>
          <a:blip r:embed="rId6" cstate="print"/>
          <a:srcRect/>
          <a:stretch>
            <a:fillRect/>
          </a:stretch>
        </p:blipFill>
        <p:spPr>
          <a:xfrm rot="-1159206">
            <a:off x="3252256" y="4267841"/>
            <a:ext cx="662036" cy="1122094"/>
          </a:xfrm>
          <a:prstGeom prst="rect">
            <a:avLst/>
          </a:prstGeom>
        </p:spPr>
      </p:pic>
      <p:pic>
        <p:nvPicPr>
          <p:cNvPr id="8" name="Picture 8"/>
          <p:cNvPicPr>
            <a:picLocks noChangeAspect="1"/>
          </p:cNvPicPr>
          <p:nvPr/>
        </p:nvPicPr>
        <p:blipFill>
          <a:blip r:embed="rId5" cstate="print"/>
          <a:srcRect/>
          <a:stretch>
            <a:fillRect/>
          </a:stretch>
        </p:blipFill>
        <p:spPr>
          <a:xfrm rot="-7483644">
            <a:off x="541517" y="9362339"/>
            <a:ext cx="509049" cy="488687"/>
          </a:xfrm>
          <a:prstGeom prst="rect">
            <a:avLst/>
          </a:prstGeom>
        </p:spPr>
      </p:pic>
      <p:pic>
        <p:nvPicPr>
          <p:cNvPr id="9" name="Picture 9"/>
          <p:cNvPicPr>
            <a:picLocks noChangeAspect="1"/>
          </p:cNvPicPr>
          <p:nvPr/>
        </p:nvPicPr>
        <p:blipFill>
          <a:blip r:embed="rId5" cstate="print"/>
          <a:srcRect/>
          <a:stretch>
            <a:fillRect/>
          </a:stretch>
        </p:blipFill>
        <p:spPr>
          <a:xfrm rot="1422455">
            <a:off x="887331" y="3746380"/>
            <a:ext cx="509049" cy="488687"/>
          </a:xfrm>
          <a:prstGeom prst="rect">
            <a:avLst/>
          </a:prstGeom>
        </p:spPr>
      </p:pic>
      <p:pic>
        <p:nvPicPr>
          <p:cNvPr id="10" name="Picture 10"/>
          <p:cNvPicPr>
            <a:picLocks noChangeAspect="1"/>
          </p:cNvPicPr>
          <p:nvPr/>
        </p:nvPicPr>
        <p:blipFill>
          <a:blip r:embed="rId7" cstate="print"/>
          <a:srcRect/>
          <a:stretch>
            <a:fillRect/>
          </a:stretch>
        </p:blipFill>
        <p:spPr>
          <a:xfrm rot="693431">
            <a:off x="920907" y="611011"/>
            <a:ext cx="826577" cy="1185137"/>
          </a:xfrm>
          <a:prstGeom prst="rect">
            <a:avLst/>
          </a:prstGeom>
        </p:spPr>
      </p:pic>
      <p:pic>
        <p:nvPicPr>
          <p:cNvPr id="11" name="Picture 11"/>
          <p:cNvPicPr>
            <a:picLocks noChangeAspect="1"/>
          </p:cNvPicPr>
          <p:nvPr/>
        </p:nvPicPr>
        <p:blipFill>
          <a:blip r:embed="rId5" cstate="print"/>
          <a:srcRect/>
          <a:stretch>
            <a:fillRect/>
          </a:stretch>
        </p:blipFill>
        <p:spPr>
          <a:xfrm rot="-6383107">
            <a:off x="17308741" y="4581008"/>
            <a:ext cx="513645" cy="493100"/>
          </a:xfrm>
          <a:prstGeom prst="rect">
            <a:avLst/>
          </a:prstGeom>
        </p:spPr>
      </p:pic>
      <p:pic>
        <p:nvPicPr>
          <p:cNvPr id="12" name="Picture 12"/>
          <p:cNvPicPr>
            <a:picLocks noChangeAspect="1"/>
          </p:cNvPicPr>
          <p:nvPr/>
        </p:nvPicPr>
        <p:blipFill>
          <a:blip r:embed="rId5" cstate="print"/>
          <a:srcRect/>
          <a:stretch>
            <a:fillRect/>
          </a:stretch>
        </p:blipFill>
        <p:spPr>
          <a:xfrm rot="-5590816">
            <a:off x="17447185" y="9542024"/>
            <a:ext cx="424393" cy="407417"/>
          </a:xfrm>
          <a:prstGeom prst="rect">
            <a:avLst/>
          </a:prstGeom>
        </p:spPr>
      </p:pic>
      <p:pic>
        <p:nvPicPr>
          <p:cNvPr id="13" name="Picture 13"/>
          <p:cNvPicPr>
            <a:picLocks noChangeAspect="1"/>
          </p:cNvPicPr>
          <p:nvPr/>
        </p:nvPicPr>
        <p:blipFill>
          <a:blip r:embed="rId7" cstate="print"/>
          <a:srcRect/>
          <a:stretch>
            <a:fillRect/>
          </a:stretch>
        </p:blipFill>
        <p:spPr>
          <a:xfrm rot="-2419102">
            <a:off x="16411918" y="7142291"/>
            <a:ext cx="927423" cy="1329729"/>
          </a:xfrm>
          <a:prstGeom prst="rect">
            <a:avLst/>
          </a:prstGeom>
        </p:spPr>
      </p:pic>
      <p:pic>
        <p:nvPicPr>
          <p:cNvPr id="14" name="Picture 14"/>
          <p:cNvPicPr>
            <a:picLocks noChangeAspect="1"/>
          </p:cNvPicPr>
          <p:nvPr/>
        </p:nvPicPr>
        <p:blipFill>
          <a:blip r:embed="rId8" cstate="print"/>
          <a:srcRect/>
          <a:stretch>
            <a:fillRect/>
          </a:stretch>
        </p:blipFill>
        <p:spPr>
          <a:xfrm>
            <a:off x="2898099" y="2804481"/>
            <a:ext cx="12982145" cy="5614778"/>
          </a:xfrm>
          <a:prstGeom prst="rect">
            <a:avLst/>
          </a:prstGeom>
        </p:spPr>
      </p:pic>
      <p:sp>
        <p:nvSpPr>
          <p:cNvPr id="15" name="TextBox 15"/>
          <p:cNvSpPr txBox="1"/>
          <p:nvPr/>
        </p:nvSpPr>
        <p:spPr>
          <a:xfrm>
            <a:off x="6077014" y="866775"/>
            <a:ext cx="6606096" cy="1473197"/>
          </a:xfrm>
          <a:prstGeom prst="rect">
            <a:avLst/>
          </a:prstGeom>
        </p:spPr>
        <p:txBody>
          <a:bodyPr lIns="0" tIns="0" rIns="0" bIns="0" rtlCol="0" anchor="t">
            <a:spAutoFit/>
          </a:bodyPr>
          <a:lstStyle/>
          <a:p>
            <a:pPr algn="ctr">
              <a:lnSpc>
                <a:spcPts val="12048"/>
              </a:lnSpc>
              <a:spcBef>
                <a:spcPct val="0"/>
              </a:spcBef>
            </a:pPr>
            <a:r>
              <a:rPr lang="en-US" sz="8606">
                <a:solidFill>
                  <a:srgbClr val="000000"/>
                </a:solidFill>
                <a:latin typeface="Amatic SC Bold"/>
              </a:rPr>
              <a:t>PASSIVE VERB TENSES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a:off x="7801474" y="2133653"/>
            <a:ext cx="2770185" cy="2478057"/>
          </a:xfrm>
          <a:prstGeom prst="rect">
            <a:avLst/>
          </a:prstGeom>
        </p:spPr>
      </p:pic>
      <p:pic>
        <p:nvPicPr>
          <p:cNvPr id="3" name="Picture 3"/>
          <p:cNvPicPr>
            <a:picLocks noChangeAspect="1"/>
          </p:cNvPicPr>
          <p:nvPr/>
        </p:nvPicPr>
        <p:blipFill>
          <a:blip r:embed="rId3" cstate="print"/>
          <a:srcRect/>
          <a:stretch>
            <a:fillRect/>
          </a:stretch>
        </p:blipFill>
        <p:spPr>
          <a:xfrm rot="181237">
            <a:off x="2518566" y="5294768"/>
            <a:ext cx="13219977" cy="2643995"/>
          </a:xfrm>
          <a:prstGeom prst="rect">
            <a:avLst/>
          </a:prstGeom>
        </p:spPr>
      </p:pic>
      <p:pic>
        <p:nvPicPr>
          <p:cNvPr id="4" name="Picture 4"/>
          <p:cNvPicPr>
            <a:picLocks noChangeAspect="1"/>
          </p:cNvPicPr>
          <p:nvPr/>
        </p:nvPicPr>
        <p:blipFill>
          <a:blip r:embed="rId4" cstate="print"/>
          <a:srcRect/>
          <a:stretch>
            <a:fillRect/>
          </a:stretch>
        </p:blipFill>
        <p:spPr>
          <a:xfrm rot="1437957">
            <a:off x="6796137" y="2973399"/>
            <a:ext cx="1321100" cy="1136146"/>
          </a:xfrm>
          <a:prstGeom prst="rect">
            <a:avLst/>
          </a:prstGeom>
        </p:spPr>
      </p:pic>
      <p:pic>
        <p:nvPicPr>
          <p:cNvPr id="5" name="Picture 5"/>
          <p:cNvPicPr>
            <a:picLocks noChangeAspect="1"/>
          </p:cNvPicPr>
          <p:nvPr/>
        </p:nvPicPr>
        <p:blipFill>
          <a:blip r:embed="rId5" cstate="print"/>
          <a:srcRect/>
          <a:stretch>
            <a:fillRect/>
          </a:stretch>
        </p:blipFill>
        <p:spPr>
          <a:xfrm rot="10359667">
            <a:off x="10277409" y="3289062"/>
            <a:ext cx="1321100" cy="1136146"/>
          </a:xfrm>
          <a:prstGeom prst="rect">
            <a:avLst/>
          </a:prstGeom>
        </p:spPr>
      </p:pic>
      <p:pic>
        <p:nvPicPr>
          <p:cNvPr id="6" name="Picture 6"/>
          <p:cNvPicPr>
            <a:picLocks noChangeAspect="1"/>
          </p:cNvPicPr>
          <p:nvPr/>
        </p:nvPicPr>
        <p:blipFill>
          <a:blip r:embed="rId6" cstate="print"/>
          <a:srcRect l="24681" t="19957" r="25654" b="19187"/>
          <a:stretch>
            <a:fillRect/>
          </a:stretch>
        </p:blipFill>
        <p:spPr>
          <a:xfrm rot="489684">
            <a:off x="8390699" y="2589278"/>
            <a:ext cx="1419676" cy="1739603"/>
          </a:xfrm>
          <a:prstGeom prst="rect">
            <a:avLst/>
          </a:prstGeom>
        </p:spPr>
      </p:pic>
      <p:pic>
        <p:nvPicPr>
          <p:cNvPr id="7" name="Picture 7"/>
          <p:cNvPicPr>
            <a:picLocks noChangeAspect="1"/>
          </p:cNvPicPr>
          <p:nvPr/>
        </p:nvPicPr>
        <p:blipFill>
          <a:blip r:embed="rId7" cstate="print"/>
          <a:srcRect/>
          <a:stretch>
            <a:fillRect/>
          </a:stretch>
        </p:blipFill>
        <p:spPr>
          <a:xfrm rot="-243703">
            <a:off x="2127626" y="4963251"/>
            <a:ext cx="437368" cy="419873"/>
          </a:xfrm>
          <a:prstGeom prst="rect">
            <a:avLst/>
          </a:prstGeom>
        </p:spPr>
      </p:pic>
      <p:pic>
        <p:nvPicPr>
          <p:cNvPr id="8" name="Picture 8"/>
          <p:cNvPicPr>
            <a:picLocks noChangeAspect="1"/>
          </p:cNvPicPr>
          <p:nvPr/>
        </p:nvPicPr>
        <p:blipFill>
          <a:blip r:embed="rId7" cstate="print"/>
          <a:srcRect/>
          <a:stretch>
            <a:fillRect/>
          </a:stretch>
        </p:blipFill>
        <p:spPr>
          <a:xfrm rot="8915872">
            <a:off x="15994003" y="7629196"/>
            <a:ext cx="424393" cy="407417"/>
          </a:xfrm>
          <a:prstGeom prst="rect">
            <a:avLst/>
          </a:prstGeom>
        </p:spPr>
      </p:pic>
      <p:pic>
        <p:nvPicPr>
          <p:cNvPr id="9" name="Picture 9"/>
          <p:cNvPicPr>
            <a:picLocks noChangeAspect="1"/>
          </p:cNvPicPr>
          <p:nvPr/>
        </p:nvPicPr>
        <p:blipFill>
          <a:blip r:embed="rId7" cstate="print"/>
          <a:srcRect/>
          <a:stretch>
            <a:fillRect/>
          </a:stretch>
        </p:blipFill>
        <p:spPr>
          <a:xfrm rot="10084657">
            <a:off x="1076541" y="943740"/>
            <a:ext cx="541332" cy="519679"/>
          </a:xfrm>
          <a:prstGeom prst="rect">
            <a:avLst/>
          </a:prstGeom>
        </p:spPr>
      </p:pic>
      <p:pic>
        <p:nvPicPr>
          <p:cNvPr id="10" name="Picture 10"/>
          <p:cNvPicPr>
            <a:picLocks noChangeAspect="1"/>
          </p:cNvPicPr>
          <p:nvPr/>
        </p:nvPicPr>
        <p:blipFill>
          <a:blip r:embed="rId8" cstate="print"/>
          <a:srcRect/>
          <a:stretch>
            <a:fillRect/>
          </a:stretch>
        </p:blipFill>
        <p:spPr>
          <a:xfrm rot="1460983">
            <a:off x="-63881" y="6717696"/>
            <a:ext cx="1748898" cy="2199872"/>
          </a:xfrm>
          <a:prstGeom prst="rect">
            <a:avLst/>
          </a:prstGeom>
        </p:spPr>
      </p:pic>
      <p:pic>
        <p:nvPicPr>
          <p:cNvPr id="11" name="Picture 11"/>
          <p:cNvPicPr>
            <a:picLocks noChangeAspect="1"/>
          </p:cNvPicPr>
          <p:nvPr/>
        </p:nvPicPr>
        <p:blipFill>
          <a:blip r:embed="rId9" cstate="print"/>
          <a:srcRect/>
          <a:stretch>
            <a:fillRect/>
          </a:stretch>
        </p:blipFill>
        <p:spPr>
          <a:xfrm>
            <a:off x="5486684" y="8801590"/>
            <a:ext cx="758759" cy="837986"/>
          </a:xfrm>
          <a:prstGeom prst="rect">
            <a:avLst/>
          </a:prstGeom>
        </p:spPr>
      </p:pic>
      <p:pic>
        <p:nvPicPr>
          <p:cNvPr id="12" name="Picture 12"/>
          <p:cNvPicPr>
            <a:picLocks noChangeAspect="1"/>
          </p:cNvPicPr>
          <p:nvPr/>
        </p:nvPicPr>
        <p:blipFill>
          <a:blip r:embed="rId8" cstate="print"/>
          <a:srcRect/>
          <a:stretch>
            <a:fillRect/>
          </a:stretch>
        </p:blipFill>
        <p:spPr>
          <a:xfrm rot="4810274">
            <a:off x="14961304" y="438282"/>
            <a:ext cx="1675438" cy="2107469"/>
          </a:xfrm>
          <a:prstGeom prst="rect">
            <a:avLst/>
          </a:prstGeom>
        </p:spPr>
      </p:pic>
      <p:pic>
        <p:nvPicPr>
          <p:cNvPr id="13" name="Picture 13"/>
          <p:cNvPicPr>
            <a:picLocks noChangeAspect="1"/>
          </p:cNvPicPr>
          <p:nvPr/>
        </p:nvPicPr>
        <p:blipFill>
          <a:blip r:embed="rId7" cstate="print"/>
          <a:srcRect/>
          <a:stretch>
            <a:fillRect/>
          </a:stretch>
        </p:blipFill>
        <p:spPr>
          <a:xfrm rot="-7483644">
            <a:off x="2484938" y="8905629"/>
            <a:ext cx="509049" cy="488687"/>
          </a:xfrm>
          <a:prstGeom prst="rect">
            <a:avLst/>
          </a:prstGeom>
        </p:spPr>
      </p:pic>
      <p:pic>
        <p:nvPicPr>
          <p:cNvPr id="14" name="Picture 14"/>
          <p:cNvPicPr>
            <a:picLocks noChangeAspect="1"/>
          </p:cNvPicPr>
          <p:nvPr/>
        </p:nvPicPr>
        <p:blipFill>
          <a:blip r:embed="rId7" cstate="print"/>
          <a:srcRect/>
          <a:stretch>
            <a:fillRect/>
          </a:stretch>
        </p:blipFill>
        <p:spPr>
          <a:xfrm rot="2851397">
            <a:off x="17320633" y="9450263"/>
            <a:ext cx="319992" cy="307192"/>
          </a:xfrm>
          <a:prstGeom prst="rect">
            <a:avLst/>
          </a:prstGeom>
        </p:spPr>
      </p:pic>
      <p:pic>
        <p:nvPicPr>
          <p:cNvPr id="15" name="Picture 15"/>
          <p:cNvPicPr>
            <a:picLocks noChangeAspect="1"/>
          </p:cNvPicPr>
          <p:nvPr/>
        </p:nvPicPr>
        <p:blipFill>
          <a:blip r:embed="rId7" cstate="print"/>
          <a:srcRect/>
          <a:stretch>
            <a:fillRect/>
          </a:stretch>
        </p:blipFill>
        <p:spPr>
          <a:xfrm rot="-10019461">
            <a:off x="13132166" y="2805840"/>
            <a:ext cx="516571" cy="495908"/>
          </a:xfrm>
          <a:prstGeom prst="rect">
            <a:avLst/>
          </a:prstGeom>
        </p:spPr>
      </p:pic>
      <p:pic>
        <p:nvPicPr>
          <p:cNvPr id="16" name="Picture 16"/>
          <p:cNvPicPr>
            <a:picLocks noChangeAspect="1"/>
          </p:cNvPicPr>
          <p:nvPr/>
        </p:nvPicPr>
        <p:blipFill>
          <a:blip r:embed="rId7" cstate="print"/>
          <a:srcRect/>
          <a:stretch>
            <a:fillRect/>
          </a:stretch>
        </p:blipFill>
        <p:spPr>
          <a:xfrm rot="-6383107">
            <a:off x="18031177" y="5467478"/>
            <a:ext cx="513645" cy="493100"/>
          </a:xfrm>
          <a:prstGeom prst="rect">
            <a:avLst/>
          </a:prstGeom>
        </p:spPr>
      </p:pic>
      <p:pic>
        <p:nvPicPr>
          <p:cNvPr id="17" name="Picture 17"/>
          <p:cNvPicPr>
            <a:picLocks noChangeAspect="1"/>
          </p:cNvPicPr>
          <p:nvPr/>
        </p:nvPicPr>
        <p:blipFill>
          <a:blip r:embed="rId10" cstate="print"/>
          <a:srcRect/>
          <a:stretch>
            <a:fillRect/>
          </a:stretch>
        </p:blipFill>
        <p:spPr>
          <a:xfrm rot="1345741">
            <a:off x="12100836" y="8176526"/>
            <a:ext cx="511678" cy="867251"/>
          </a:xfrm>
          <a:prstGeom prst="rect">
            <a:avLst/>
          </a:prstGeom>
        </p:spPr>
      </p:pic>
      <p:pic>
        <p:nvPicPr>
          <p:cNvPr id="18" name="Picture 18"/>
          <p:cNvPicPr>
            <a:picLocks noChangeAspect="1"/>
          </p:cNvPicPr>
          <p:nvPr/>
        </p:nvPicPr>
        <p:blipFill>
          <a:blip r:embed="rId9" cstate="print"/>
          <a:srcRect/>
          <a:stretch>
            <a:fillRect/>
          </a:stretch>
        </p:blipFill>
        <p:spPr>
          <a:xfrm rot="1800043">
            <a:off x="11268667" y="998301"/>
            <a:ext cx="567418" cy="626667"/>
          </a:xfrm>
          <a:prstGeom prst="rect">
            <a:avLst/>
          </a:prstGeom>
        </p:spPr>
      </p:pic>
      <p:pic>
        <p:nvPicPr>
          <p:cNvPr id="19" name="Picture 19"/>
          <p:cNvPicPr>
            <a:picLocks noChangeAspect="1"/>
          </p:cNvPicPr>
          <p:nvPr/>
        </p:nvPicPr>
        <p:blipFill>
          <a:blip r:embed="rId10" cstate="print"/>
          <a:srcRect/>
          <a:stretch>
            <a:fillRect/>
          </a:stretch>
        </p:blipFill>
        <p:spPr>
          <a:xfrm rot="-10154087">
            <a:off x="15992066" y="3895523"/>
            <a:ext cx="489149" cy="829067"/>
          </a:xfrm>
          <a:prstGeom prst="rect">
            <a:avLst/>
          </a:prstGeom>
        </p:spPr>
      </p:pic>
      <p:pic>
        <p:nvPicPr>
          <p:cNvPr id="20" name="Picture 20"/>
          <p:cNvPicPr>
            <a:picLocks noChangeAspect="1"/>
          </p:cNvPicPr>
          <p:nvPr/>
        </p:nvPicPr>
        <p:blipFill>
          <a:blip r:embed="rId10" cstate="print"/>
          <a:srcRect/>
          <a:stretch>
            <a:fillRect/>
          </a:stretch>
        </p:blipFill>
        <p:spPr>
          <a:xfrm rot="-1669974">
            <a:off x="5912815" y="754128"/>
            <a:ext cx="530353" cy="898904"/>
          </a:xfrm>
          <a:prstGeom prst="rect">
            <a:avLst/>
          </a:prstGeom>
        </p:spPr>
      </p:pic>
      <p:pic>
        <p:nvPicPr>
          <p:cNvPr id="21" name="Picture 21"/>
          <p:cNvPicPr>
            <a:picLocks noChangeAspect="1"/>
          </p:cNvPicPr>
          <p:nvPr/>
        </p:nvPicPr>
        <p:blipFill>
          <a:blip r:embed="rId7" cstate="print"/>
          <a:srcRect/>
          <a:stretch>
            <a:fillRect/>
          </a:stretch>
        </p:blipFill>
        <p:spPr>
          <a:xfrm rot="-1839255">
            <a:off x="8938249" y="9486280"/>
            <a:ext cx="554415" cy="532238"/>
          </a:xfrm>
          <a:prstGeom prst="rect">
            <a:avLst/>
          </a:prstGeom>
        </p:spPr>
      </p:pic>
      <p:pic>
        <p:nvPicPr>
          <p:cNvPr id="22" name="Picture 22"/>
          <p:cNvPicPr>
            <a:picLocks noChangeAspect="1"/>
          </p:cNvPicPr>
          <p:nvPr/>
        </p:nvPicPr>
        <p:blipFill>
          <a:blip r:embed="rId11" cstate="print"/>
          <a:srcRect/>
          <a:stretch>
            <a:fillRect/>
          </a:stretch>
        </p:blipFill>
        <p:spPr>
          <a:xfrm rot="693431">
            <a:off x="3048616" y="2204439"/>
            <a:ext cx="826577" cy="1185137"/>
          </a:xfrm>
          <a:prstGeom prst="rect">
            <a:avLst/>
          </a:prstGeom>
        </p:spPr>
      </p:pic>
      <p:pic>
        <p:nvPicPr>
          <p:cNvPr id="23" name="Picture 23"/>
          <p:cNvPicPr>
            <a:picLocks noChangeAspect="1"/>
          </p:cNvPicPr>
          <p:nvPr/>
        </p:nvPicPr>
        <p:blipFill>
          <a:blip r:embed="rId12" cstate="print"/>
          <a:srcRect/>
          <a:stretch>
            <a:fillRect/>
          </a:stretch>
        </p:blipFill>
        <p:spPr>
          <a:xfrm>
            <a:off x="3661184" y="5889221"/>
            <a:ext cx="10360241" cy="145509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66AB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srcRect/>
          <a:stretch>
            <a:fillRect/>
          </a:stretch>
        </p:blipFill>
        <p:spPr>
          <a:xfrm rot="5400000">
            <a:off x="4234307" y="601474"/>
            <a:ext cx="4279619" cy="10323642"/>
          </a:xfrm>
          <a:prstGeom prst="rect">
            <a:avLst/>
          </a:prstGeom>
        </p:spPr>
      </p:pic>
      <p:pic>
        <p:nvPicPr>
          <p:cNvPr id="3" name="Picture 3"/>
          <p:cNvPicPr>
            <a:picLocks noChangeAspect="1"/>
          </p:cNvPicPr>
          <p:nvPr/>
        </p:nvPicPr>
        <p:blipFill>
          <a:blip r:embed="rId3" cstate="print"/>
          <a:srcRect/>
          <a:stretch>
            <a:fillRect/>
          </a:stretch>
        </p:blipFill>
        <p:spPr>
          <a:xfrm rot="-133821">
            <a:off x="1390887" y="2569689"/>
            <a:ext cx="9585460" cy="1917092"/>
          </a:xfrm>
          <a:prstGeom prst="rect">
            <a:avLst/>
          </a:prstGeom>
        </p:spPr>
      </p:pic>
      <p:pic>
        <p:nvPicPr>
          <p:cNvPr id="4" name="Picture 4"/>
          <p:cNvPicPr>
            <a:picLocks noChangeAspect="1"/>
          </p:cNvPicPr>
          <p:nvPr/>
        </p:nvPicPr>
        <p:blipFill>
          <a:blip r:embed="rId4" cstate="print"/>
          <a:srcRect/>
          <a:stretch>
            <a:fillRect/>
          </a:stretch>
        </p:blipFill>
        <p:spPr>
          <a:xfrm rot="5400000">
            <a:off x="10590564" y="2811244"/>
            <a:ext cx="7704150" cy="4664512"/>
          </a:xfrm>
          <a:prstGeom prst="rect">
            <a:avLst/>
          </a:prstGeom>
        </p:spPr>
      </p:pic>
      <p:pic>
        <p:nvPicPr>
          <p:cNvPr id="5" name="Picture 5"/>
          <p:cNvPicPr>
            <a:picLocks noChangeAspect="1"/>
          </p:cNvPicPr>
          <p:nvPr/>
        </p:nvPicPr>
        <p:blipFill>
          <a:blip r:embed="rId5" cstate="print"/>
          <a:srcRect/>
          <a:stretch>
            <a:fillRect/>
          </a:stretch>
        </p:blipFill>
        <p:spPr>
          <a:xfrm>
            <a:off x="12110382" y="1619319"/>
            <a:ext cx="4844147" cy="7048362"/>
          </a:xfrm>
          <a:prstGeom prst="rect">
            <a:avLst/>
          </a:prstGeom>
        </p:spPr>
      </p:pic>
      <p:grpSp>
        <p:nvGrpSpPr>
          <p:cNvPr id="6" name="Group 6"/>
          <p:cNvGrpSpPr>
            <a:grpSpLocks noChangeAspect="1"/>
          </p:cNvGrpSpPr>
          <p:nvPr/>
        </p:nvGrpSpPr>
        <p:grpSpPr>
          <a:xfrm>
            <a:off x="12468224" y="2250591"/>
            <a:ext cx="3948829" cy="5603739"/>
            <a:chOff x="0" y="0"/>
            <a:chExt cx="3539490" cy="5022850"/>
          </a:xfrm>
        </p:grpSpPr>
        <p:sp>
          <p:nvSpPr>
            <p:cNvPr id="7" name="Freeform 7"/>
            <p:cNvSpPr/>
            <p:nvPr/>
          </p:nvSpPr>
          <p:spPr>
            <a:xfrm>
              <a:off x="-3810" y="0"/>
              <a:ext cx="3550920" cy="5024120"/>
            </a:xfrm>
            <a:custGeom>
              <a:avLst/>
              <a:gdLst/>
              <a:ahLst/>
              <a:cxnLst/>
              <a:rect l="l" t="t" r="r" b="b"/>
              <a:pathLst>
                <a:path w="3550920" h="5024120">
                  <a:moveTo>
                    <a:pt x="3539490" y="4999990"/>
                  </a:moveTo>
                  <a:lnTo>
                    <a:pt x="3464560" y="4999990"/>
                  </a:lnTo>
                  <a:lnTo>
                    <a:pt x="3406140" y="4969510"/>
                  </a:lnTo>
                  <a:lnTo>
                    <a:pt x="222250" y="4992370"/>
                  </a:lnTo>
                  <a:lnTo>
                    <a:pt x="163830" y="5022850"/>
                  </a:lnTo>
                  <a:lnTo>
                    <a:pt x="7620" y="5024120"/>
                  </a:lnTo>
                  <a:lnTo>
                    <a:pt x="7620" y="3315970"/>
                  </a:lnTo>
                  <a:cubicBezTo>
                    <a:pt x="7620" y="3315970"/>
                    <a:pt x="0" y="2907030"/>
                    <a:pt x="7620" y="2654300"/>
                  </a:cubicBezTo>
                  <a:cubicBezTo>
                    <a:pt x="15240" y="2401570"/>
                    <a:pt x="7620" y="2263140"/>
                    <a:pt x="7620" y="2263140"/>
                  </a:cubicBezTo>
                  <a:lnTo>
                    <a:pt x="6350" y="934720"/>
                  </a:lnTo>
                  <a:lnTo>
                    <a:pt x="5080" y="0"/>
                  </a:lnTo>
                  <a:lnTo>
                    <a:pt x="440690" y="0"/>
                  </a:lnTo>
                  <a:lnTo>
                    <a:pt x="528320" y="41910"/>
                  </a:lnTo>
                  <a:cubicBezTo>
                    <a:pt x="528320" y="41910"/>
                    <a:pt x="1480820" y="19050"/>
                    <a:pt x="1704340" y="38100"/>
                  </a:cubicBezTo>
                  <a:cubicBezTo>
                    <a:pt x="1927860" y="57150"/>
                    <a:pt x="3208020" y="41910"/>
                    <a:pt x="3208020" y="41910"/>
                  </a:cubicBezTo>
                  <a:lnTo>
                    <a:pt x="3260090" y="0"/>
                  </a:lnTo>
                  <a:lnTo>
                    <a:pt x="3539490" y="0"/>
                  </a:lnTo>
                  <a:lnTo>
                    <a:pt x="3539490" y="1129030"/>
                  </a:lnTo>
                  <a:cubicBezTo>
                    <a:pt x="3539490" y="1129030"/>
                    <a:pt x="3547110" y="2181860"/>
                    <a:pt x="3539490" y="2479040"/>
                  </a:cubicBezTo>
                  <a:cubicBezTo>
                    <a:pt x="3531870" y="2776220"/>
                    <a:pt x="3539490" y="3577590"/>
                    <a:pt x="3539490" y="3577590"/>
                  </a:cubicBezTo>
                  <a:cubicBezTo>
                    <a:pt x="3539490" y="3577590"/>
                    <a:pt x="3550920" y="3818890"/>
                    <a:pt x="3539490" y="3977640"/>
                  </a:cubicBezTo>
                  <a:cubicBezTo>
                    <a:pt x="3528060" y="4138930"/>
                    <a:pt x="3539490" y="4999990"/>
                    <a:pt x="3539490" y="4999990"/>
                  </a:cubicBezTo>
                  <a:close/>
                </a:path>
              </a:pathLst>
            </a:custGeom>
            <a:blipFill>
              <a:blip r:embed="rId6" cstate="print"/>
              <a:stretch>
                <a:fillRect l="-56301" r="-56349" b="-25"/>
              </a:stretch>
            </a:blipFill>
          </p:spPr>
        </p:sp>
      </p:grpSp>
      <p:sp>
        <p:nvSpPr>
          <p:cNvPr id="8" name="TextBox 8"/>
          <p:cNvSpPr txBox="1"/>
          <p:nvPr/>
        </p:nvSpPr>
        <p:spPr>
          <a:xfrm>
            <a:off x="2653500" y="5672700"/>
            <a:ext cx="7060234" cy="405765"/>
          </a:xfrm>
          <a:prstGeom prst="rect">
            <a:avLst/>
          </a:prstGeom>
        </p:spPr>
        <p:txBody>
          <a:bodyPr lIns="0" tIns="0" rIns="0" bIns="0" rtlCol="0" anchor="t">
            <a:spAutoFit/>
          </a:bodyPr>
          <a:lstStyle/>
          <a:p>
            <a:pPr algn="ctr">
              <a:lnSpc>
                <a:spcPts val="3359"/>
              </a:lnSpc>
              <a:spcBef>
                <a:spcPct val="0"/>
              </a:spcBef>
            </a:pPr>
            <a:endParaRPr/>
          </a:p>
        </p:txBody>
      </p:sp>
      <p:sp>
        <p:nvSpPr>
          <p:cNvPr id="9" name="TextBox 9"/>
          <p:cNvSpPr txBox="1"/>
          <p:nvPr/>
        </p:nvSpPr>
        <p:spPr>
          <a:xfrm>
            <a:off x="1671508" y="2730486"/>
            <a:ext cx="8866712" cy="1139825"/>
          </a:xfrm>
          <a:prstGeom prst="rect">
            <a:avLst/>
          </a:prstGeom>
        </p:spPr>
        <p:txBody>
          <a:bodyPr lIns="0" tIns="0" rIns="0" bIns="0" rtlCol="0" anchor="t">
            <a:spAutoFit/>
          </a:bodyPr>
          <a:lstStyle/>
          <a:p>
            <a:pPr algn="ctr">
              <a:lnSpc>
                <a:spcPts val="8800"/>
              </a:lnSpc>
            </a:pPr>
            <a:r>
              <a:rPr lang="en-US" sz="8000">
                <a:solidFill>
                  <a:srgbClr val="000000"/>
                </a:solidFill>
                <a:latin typeface="Amatic SC Bold"/>
              </a:rPr>
              <a:t>USE</a:t>
            </a:r>
          </a:p>
        </p:txBody>
      </p:sp>
      <p:pic>
        <p:nvPicPr>
          <p:cNvPr id="10" name="Picture 10"/>
          <p:cNvPicPr>
            <a:picLocks noChangeAspect="1"/>
          </p:cNvPicPr>
          <p:nvPr/>
        </p:nvPicPr>
        <p:blipFill>
          <a:blip r:embed="rId7" cstate="print"/>
          <a:srcRect/>
          <a:stretch>
            <a:fillRect/>
          </a:stretch>
        </p:blipFill>
        <p:spPr>
          <a:xfrm rot="10084657">
            <a:off x="3468471" y="1680602"/>
            <a:ext cx="541332" cy="519679"/>
          </a:xfrm>
          <a:prstGeom prst="rect">
            <a:avLst/>
          </a:prstGeom>
        </p:spPr>
      </p:pic>
      <p:pic>
        <p:nvPicPr>
          <p:cNvPr id="11" name="Picture 11"/>
          <p:cNvPicPr>
            <a:picLocks noChangeAspect="1"/>
          </p:cNvPicPr>
          <p:nvPr/>
        </p:nvPicPr>
        <p:blipFill>
          <a:blip r:embed="rId8" cstate="print"/>
          <a:srcRect/>
          <a:stretch>
            <a:fillRect/>
          </a:stretch>
        </p:blipFill>
        <p:spPr>
          <a:xfrm rot="4810274">
            <a:off x="1020104" y="8204565"/>
            <a:ext cx="1675438" cy="2107469"/>
          </a:xfrm>
          <a:prstGeom prst="rect">
            <a:avLst/>
          </a:prstGeom>
        </p:spPr>
      </p:pic>
      <p:pic>
        <p:nvPicPr>
          <p:cNvPr id="12" name="Picture 12"/>
          <p:cNvPicPr>
            <a:picLocks noChangeAspect="1"/>
          </p:cNvPicPr>
          <p:nvPr/>
        </p:nvPicPr>
        <p:blipFill>
          <a:blip r:embed="rId7" cstate="print"/>
          <a:srcRect/>
          <a:stretch>
            <a:fillRect/>
          </a:stretch>
        </p:blipFill>
        <p:spPr>
          <a:xfrm rot="2851397">
            <a:off x="10850024" y="2008572"/>
            <a:ext cx="319992" cy="307192"/>
          </a:xfrm>
          <a:prstGeom prst="rect">
            <a:avLst/>
          </a:prstGeom>
        </p:spPr>
      </p:pic>
      <p:pic>
        <p:nvPicPr>
          <p:cNvPr id="13" name="Picture 13"/>
          <p:cNvPicPr>
            <a:picLocks noChangeAspect="1"/>
          </p:cNvPicPr>
          <p:nvPr/>
        </p:nvPicPr>
        <p:blipFill>
          <a:blip r:embed="rId7" cstate="print"/>
          <a:srcRect/>
          <a:stretch>
            <a:fillRect/>
          </a:stretch>
        </p:blipFill>
        <p:spPr>
          <a:xfrm rot="-10019461">
            <a:off x="17308486" y="743740"/>
            <a:ext cx="516571" cy="495908"/>
          </a:xfrm>
          <a:prstGeom prst="rect">
            <a:avLst/>
          </a:prstGeom>
        </p:spPr>
      </p:pic>
      <p:pic>
        <p:nvPicPr>
          <p:cNvPr id="14" name="Picture 14"/>
          <p:cNvPicPr>
            <a:picLocks noChangeAspect="1"/>
          </p:cNvPicPr>
          <p:nvPr/>
        </p:nvPicPr>
        <p:blipFill>
          <a:blip r:embed="rId9" cstate="print"/>
          <a:srcRect/>
          <a:stretch>
            <a:fillRect/>
          </a:stretch>
        </p:blipFill>
        <p:spPr>
          <a:xfrm rot="1800043">
            <a:off x="10907350" y="8454140"/>
            <a:ext cx="567418" cy="626667"/>
          </a:xfrm>
          <a:prstGeom prst="rect">
            <a:avLst/>
          </a:prstGeom>
        </p:spPr>
      </p:pic>
      <p:pic>
        <p:nvPicPr>
          <p:cNvPr id="15" name="Picture 15"/>
          <p:cNvPicPr>
            <a:picLocks noChangeAspect="1"/>
          </p:cNvPicPr>
          <p:nvPr/>
        </p:nvPicPr>
        <p:blipFill>
          <a:blip r:embed="rId10" cstate="print"/>
          <a:srcRect/>
          <a:stretch>
            <a:fillRect/>
          </a:stretch>
        </p:blipFill>
        <p:spPr>
          <a:xfrm rot="-1669974">
            <a:off x="7286577" y="612038"/>
            <a:ext cx="530353" cy="898904"/>
          </a:xfrm>
          <a:prstGeom prst="rect">
            <a:avLst/>
          </a:prstGeom>
        </p:spPr>
      </p:pic>
      <p:pic>
        <p:nvPicPr>
          <p:cNvPr id="16" name="Picture 16"/>
          <p:cNvPicPr>
            <a:picLocks noChangeAspect="1"/>
          </p:cNvPicPr>
          <p:nvPr/>
        </p:nvPicPr>
        <p:blipFill>
          <a:blip r:embed="rId11" cstate="print"/>
          <a:srcRect/>
          <a:stretch>
            <a:fillRect/>
          </a:stretch>
        </p:blipFill>
        <p:spPr>
          <a:xfrm rot="693431">
            <a:off x="920907" y="611011"/>
            <a:ext cx="826577" cy="1185137"/>
          </a:xfrm>
          <a:prstGeom prst="rect">
            <a:avLst/>
          </a:prstGeom>
        </p:spPr>
      </p:pic>
      <p:pic>
        <p:nvPicPr>
          <p:cNvPr id="17" name="Picture 17"/>
          <p:cNvPicPr>
            <a:picLocks noChangeAspect="1"/>
          </p:cNvPicPr>
          <p:nvPr/>
        </p:nvPicPr>
        <p:blipFill>
          <a:blip r:embed="rId7" cstate="print"/>
          <a:srcRect/>
          <a:stretch>
            <a:fillRect/>
          </a:stretch>
        </p:blipFill>
        <p:spPr>
          <a:xfrm rot="-7483644">
            <a:off x="4148934" y="8357039"/>
            <a:ext cx="509049" cy="488687"/>
          </a:xfrm>
          <a:prstGeom prst="rect">
            <a:avLst/>
          </a:prstGeom>
        </p:spPr>
      </p:pic>
      <p:pic>
        <p:nvPicPr>
          <p:cNvPr id="18" name="Picture 18"/>
          <p:cNvPicPr>
            <a:picLocks noChangeAspect="1"/>
          </p:cNvPicPr>
          <p:nvPr/>
        </p:nvPicPr>
        <p:blipFill>
          <a:blip r:embed="rId7" cstate="print"/>
          <a:srcRect/>
          <a:stretch>
            <a:fillRect/>
          </a:stretch>
        </p:blipFill>
        <p:spPr>
          <a:xfrm rot="-1839255">
            <a:off x="7718892" y="8992181"/>
            <a:ext cx="554415" cy="532238"/>
          </a:xfrm>
          <a:prstGeom prst="rect">
            <a:avLst/>
          </a:prstGeom>
        </p:spPr>
      </p:pic>
      <p:pic>
        <p:nvPicPr>
          <p:cNvPr id="19" name="Picture 19"/>
          <p:cNvPicPr>
            <a:picLocks noChangeAspect="1"/>
          </p:cNvPicPr>
          <p:nvPr/>
        </p:nvPicPr>
        <p:blipFill>
          <a:blip r:embed="rId11" cstate="print"/>
          <a:srcRect/>
          <a:stretch>
            <a:fillRect/>
          </a:stretch>
        </p:blipFill>
        <p:spPr>
          <a:xfrm rot="-2419102">
            <a:off x="16795589" y="5492859"/>
            <a:ext cx="927423" cy="1329729"/>
          </a:xfrm>
          <a:prstGeom prst="rect">
            <a:avLst/>
          </a:prstGeom>
        </p:spPr>
      </p:pic>
      <p:sp>
        <p:nvSpPr>
          <p:cNvPr id="20" name="TextBox 20"/>
          <p:cNvSpPr txBox="1"/>
          <p:nvPr/>
        </p:nvSpPr>
        <p:spPr>
          <a:xfrm>
            <a:off x="1421036" y="3567325"/>
            <a:ext cx="9367655" cy="5382440"/>
          </a:xfrm>
          <a:prstGeom prst="rect">
            <a:avLst/>
          </a:prstGeom>
        </p:spPr>
        <p:txBody>
          <a:bodyPr lIns="0" tIns="0" rIns="0" bIns="0" rtlCol="0" anchor="t">
            <a:spAutoFit/>
          </a:bodyPr>
          <a:lstStyle/>
          <a:p>
            <a:pPr algn="ctr">
              <a:lnSpc>
                <a:spcPts val="5329"/>
              </a:lnSpc>
            </a:pPr>
            <a:r>
              <a:rPr lang="en-US" sz="4068" spc="81">
                <a:solidFill>
                  <a:srgbClr val="000000"/>
                </a:solidFill>
                <a:latin typeface="Glacial Indifference"/>
              </a:rPr>
              <a:t>The Passive is used:</a:t>
            </a:r>
          </a:p>
          <a:p>
            <a:pPr algn="ctr">
              <a:lnSpc>
                <a:spcPts val="5329"/>
              </a:lnSpc>
            </a:pPr>
            <a:endParaRPr/>
          </a:p>
          <a:p>
            <a:pPr marL="878389" lvl="1" indent="-439195" algn="ctr">
              <a:lnSpc>
                <a:spcPts val="5329"/>
              </a:lnSpc>
              <a:buFont typeface="Arial"/>
              <a:buChar char="•"/>
            </a:pPr>
            <a:r>
              <a:rPr lang="en-US" sz="4068" spc="81">
                <a:solidFill>
                  <a:srgbClr val="000000"/>
                </a:solidFill>
                <a:latin typeface="Glacial Indifference"/>
              </a:rPr>
              <a:t>When the agent is unknown, unimportant or obvious from the context </a:t>
            </a:r>
          </a:p>
          <a:p>
            <a:pPr algn="ctr">
              <a:lnSpc>
                <a:spcPts val="5329"/>
              </a:lnSpc>
            </a:pPr>
            <a:endParaRPr/>
          </a:p>
          <a:p>
            <a:pPr algn="ctr">
              <a:lnSpc>
                <a:spcPts val="5329"/>
              </a:lnSpc>
            </a:pPr>
            <a:endParaRPr/>
          </a:p>
          <a:p>
            <a:pPr algn="ctr">
              <a:lnSpc>
                <a:spcPts val="5329"/>
              </a:lnSpc>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sp>
        <p:nvSpPr>
          <p:cNvPr id="2" name="TextBox 2"/>
          <p:cNvSpPr txBox="1"/>
          <p:nvPr/>
        </p:nvSpPr>
        <p:spPr>
          <a:xfrm>
            <a:off x="1196676" y="1104900"/>
            <a:ext cx="11887586" cy="1139825"/>
          </a:xfrm>
          <a:prstGeom prst="rect">
            <a:avLst/>
          </a:prstGeom>
        </p:spPr>
        <p:txBody>
          <a:bodyPr lIns="0" tIns="0" rIns="0" bIns="0" rtlCol="0" anchor="t">
            <a:spAutoFit/>
          </a:bodyPr>
          <a:lstStyle/>
          <a:p>
            <a:pPr>
              <a:lnSpc>
                <a:spcPts val="8800"/>
              </a:lnSpc>
            </a:pPr>
            <a:r>
              <a:rPr lang="en-US" sz="8000">
                <a:solidFill>
                  <a:srgbClr val="000000"/>
                </a:solidFill>
                <a:latin typeface="Amatic SC Bold"/>
              </a:rPr>
              <a:t>EXAMPLES</a:t>
            </a:r>
          </a:p>
        </p:txBody>
      </p:sp>
      <p:pic>
        <p:nvPicPr>
          <p:cNvPr id="3" name="Picture 3"/>
          <p:cNvPicPr>
            <a:picLocks noChangeAspect="1"/>
          </p:cNvPicPr>
          <p:nvPr/>
        </p:nvPicPr>
        <p:blipFill>
          <a:blip r:embed="rId2" cstate="print"/>
          <a:srcRect/>
          <a:stretch>
            <a:fillRect/>
          </a:stretch>
        </p:blipFill>
        <p:spPr>
          <a:xfrm rot="5400000">
            <a:off x="395874" y="4135988"/>
            <a:ext cx="6319789" cy="3826345"/>
          </a:xfrm>
          <a:prstGeom prst="rect">
            <a:avLst/>
          </a:prstGeom>
        </p:spPr>
      </p:pic>
      <p:pic>
        <p:nvPicPr>
          <p:cNvPr id="4" name="Picture 4"/>
          <p:cNvPicPr>
            <a:picLocks noChangeAspect="1"/>
          </p:cNvPicPr>
          <p:nvPr/>
        </p:nvPicPr>
        <p:blipFill>
          <a:blip r:embed="rId3" cstate="print"/>
          <a:srcRect/>
          <a:stretch>
            <a:fillRect/>
          </a:stretch>
        </p:blipFill>
        <p:spPr>
          <a:xfrm rot="-111462">
            <a:off x="1580140" y="2994507"/>
            <a:ext cx="4164177" cy="6058987"/>
          </a:xfrm>
          <a:prstGeom prst="rect">
            <a:avLst/>
          </a:prstGeom>
        </p:spPr>
      </p:pic>
      <p:sp>
        <p:nvSpPr>
          <p:cNvPr id="5" name="TextBox 5"/>
          <p:cNvSpPr txBox="1"/>
          <p:nvPr/>
        </p:nvSpPr>
        <p:spPr>
          <a:xfrm>
            <a:off x="2116666" y="3344884"/>
            <a:ext cx="2878206" cy="3758565"/>
          </a:xfrm>
          <a:prstGeom prst="rect">
            <a:avLst/>
          </a:prstGeom>
        </p:spPr>
        <p:txBody>
          <a:bodyPr lIns="0" tIns="0" rIns="0" bIns="0" rtlCol="0" anchor="t">
            <a:spAutoFit/>
          </a:bodyPr>
          <a:lstStyle/>
          <a:p>
            <a:pPr>
              <a:lnSpc>
                <a:spcPts val="3359"/>
              </a:lnSpc>
            </a:pPr>
            <a:r>
              <a:rPr lang="en-US" sz="2400" spc="72">
                <a:solidFill>
                  <a:srgbClr val="000000"/>
                </a:solidFill>
                <a:latin typeface="Muli Bold"/>
              </a:rPr>
              <a:t>Example 1</a:t>
            </a:r>
          </a:p>
          <a:p>
            <a:pPr>
              <a:lnSpc>
                <a:spcPts val="3359"/>
              </a:lnSpc>
            </a:pPr>
            <a:endParaRPr/>
          </a:p>
          <a:p>
            <a:pPr>
              <a:lnSpc>
                <a:spcPts val="3359"/>
              </a:lnSpc>
            </a:pPr>
            <a:endParaRPr/>
          </a:p>
          <a:p>
            <a:pPr>
              <a:lnSpc>
                <a:spcPts val="3359"/>
              </a:lnSpc>
            </a:pPr>
            <a:endParaRPr/>
          </a:p>
          <a:p>
            <a:pPr>
              <a:lnSpc>
                <a:spcPts val="3359"/>
              </a:lnSpc>
            </a:pPr>
            <a:endParaRPr/>
          </a:p>
          <a:p>
            <a:pPr>
              <a:lnSpc>
                <a:spcPts val="3359"/>
              </a:lnSpc>
            </a:pPr>
            <a:endParaRPr/>
          </a:p>
          <a:p>
            <a:pPr>
              <a:lnSpc>
                <a:spcPts val="3359"/>
              </a:lnSpc>
              <a:spcBef>
                <a:spcPct val="0"/>
              </a:spcBef>
            </a:pPr>
            <a:r>
              <a:rPr lang="en-US" sz="2400" spc="72">
                <a:solidFill>
                  <a:srgbClr val="000000"/>
                </a:solidFill>
                <a:latin typeface="Muli Bold"/>
              </a:rPr>
              <a:t>Jane was shot. (we don't know who shot her)</a:t>
            </a:r>
          </a:p>
        </p:txBody>
      </p:sp>
      <p:pic>
        <p:nvPicPr>
          <p:cNvPr id="6" name="Picture 6"/>
          <p:cNvPicPr>
            <a:picLocks noChangeAspect="1"/>
          </p:cNvPicPr>
          <p:nvPr/>
        </p:nvPicPr>
        <p:blipFill>
          <a:blip r:embed="rId2" cstate="print"/>
          <a:srcRect/>
          <a:stretch>
            <a:fillRect/>
          </a:stretch>
        </p:blipFill>
        <p:spPr>
          <a:xfrm rot="5400000">
            <a:off x="5784423" y="4135988"/>
            <a:ext cx="6319789" cy="3826345"/>
          </a:xfrm>
          <a:prstGeom prst="rect">
            <a:avLst/>
          </a:prstGeom>
        </p:spPr>
      </p:pic>
      <p:pic>
        <p:nvPicPr>
          <p:cNvPr id="7" name="Picture 7"/>
          <p:cNvPicPr>
            <a:picLocks noChangeAspect="1"/>
          </p:cNvPicPr>
          <p:nvPr/>
        </p:nvPicPr>
        <p:blipFill>
          <a:blip r:embed="rId3" cstate="print"/>
          <a:srcRect/>
          <a:stretch>
            <a:fillRect/>
          </a:stretch>
        </p:blipFill>
        <p:spPr>
          <a:xfrm rot="-111462">
            <a:off x="6968689" y="2994507"/>
            <a:ext cx="4164177" cy="6058987"/>
          </a:xfrm>
          <a:prstGeom prst="rect">
            <a:avLst/>
          </a:prstGeom>
        </p:spPr>
      </p:pic>
      <p:sp>
        <p:nvSpPr>
          <p:cNvPr id="8" name="TextBox 8"/>
          <p:cNvSpPr txBox="1"/>
          <p:nvPr/>
        </p:nvSpPr>
        <p:spPr>
          <a:xfrm>
            <a:off x="7505214" y="3344884"/>
            <a:ext cx="2878206" cy="4177665"/>
          </a:xfrm>
          <a:prstGeom prst="rect">
            <a:avLst/>
          </a:prstGeom>
        </p:spPr>
        <p:txBody>
          <a:bodyPr lIns="0" tIns="0" rIns="0" bIns="0" rtlCol="0" anchor="t">
            <a:spAutoFit/>
          </a:bodyPr>
          <a:lstStyle/>
          <a:p>
            <a:pPr marL="0" lvl="0" indent="0" algn="l">
              <a:lnSpc>
                <a:spcPts val="3359"/>
              </a:lnSpc>
              <a:spcBef>
                <a:spcPct val="0"/>
              </a:spcBef>
            </a:pPr>
            <a:r>
              <a:rPr lang="en-US" sz="2400" u="none" spc="72">
                <a:solidFill>
                  <a:srgbClr val="000000"/>
                </a:solidFill>
                <a:latin typeface="Muli Bold"/>
              </a:rPr>
              <a:t>Example 2</a:t>
            </a: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r>
              <a:rPr lang="en-US" sz="2400" u="none" spc="72">
                <a:solidFill>
                  <a:srgbClr val="000000"/>
                </a:solidFill>
                <a:latin typeface="Muli Bold"/>
              </a:rPr>
              <a:t>This church was built in 1815. (unimportant agent)</a:t>
            </a:r>
          </a:p>
        </p:txBody>
      </p:sp>
      <p:pic>
        <p:nvPicPr>
          <p:cNvPr id="9" name="Picture 9"/>
          <p:cNvPicPr>
            <a:picLocks noChangeAspect="1"/>
          </p:cNvPicPr>
          <p:nvPr/>
        </p:nvPicPr>
        <p:blipFill>
          <a:blip r:embed="rId2" cstate="print"/>
          <a:srcRect/>
          <a:stretch>
            <a:fillRect/>
          </a:stretch>
        </p:blipFill>
        <p:spPr>
          <a:xfrm rot="5400000">
            <a:off x="11172971" y="4110828"/>
            <a:ext cx="6319789" cy="3826345"/>
          </a:xfrm>
          <a:prstGeom prst="rect">
            <a:avLst/>
          </a:prstGeom>
        </p:spPr>
      </p:pic>
      <p:pic>
        <p:nvPicPr>
          <p:cNvPr id="10" name="Picture 10"/>
          <p:cNvPicPr>
            <a:picLocks noChangeAspect="1"/>
          </p:cNvPicPr>
          <p:nvPr/>
        </p:nvPicPr>
        <p:blipFill>
          <a:blip r:embed="rId3" cstate="print"/>
          <a:srcRect/>
          <a:stretch>
            <a:fillRect/>
          </a:stretch>
        </p:blipFill>
        <p:spPr>
          <a:xfrm rot="-111462">
            <a:off x="12357237" y="2969346"/>
            <a:ext cx="4164177" cy="6058987"/>
          </a:xfrm>
          <a:prstGeom prst="rect">
            <a:avLst/>
          </a:prstGeom>
        </p:spPr>
      </p:pic>
      <p:sp>
        <p:nvSpPr>
          <p:cNvPr id="11" name="TextBox 11"/>
          <p:cNvSpPr txBox="1"/>
          <p:nvPr/>
        </p:nvSpPr>
        <p:spPr>
          <a:xfrm>
            <a:off x="12893762" y="3319724"/>
            <a:ext cx="2878206" cy="4177665"/>
          </a:xfrm>
          <a:prstGeom prst="rect">
            <a:avLst/>
          </a:prstGeom>
        </p:spPr>
        <p:txBody>
          <a:bodyPr lIns="0" tIns="0" rIns="0" bIns="0" rtlCol="0" anchor="t">
            <a:spAutoFit/>
          </a:bodyPr>
          <a:lstStyle/>
          <a:p>
            <a:pPr marL="0" lvl="0" indent="0" algn="l">
              <a:lnSpc>
                <a:spcPts val="3359"/>
              </a:lnSpc>
              <a:spcBef>
                <a:spcPct val="0"/>
              </a:spcBef>
            </a:pPr>
            <a:r>
              <a:rPr lang="en-US" sz="2400" u="none" spc="72">
                <a:solidFill>
                  <a:srgbClr val="000000"/>
                </a:solidFill>
                <a:latin typeface="Muli Bold"/>
              </a:rPr>
              <a:t>Example 3</a:t>
            </a: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endParaRPr/>
          </a:p>
          <a:p>
            <a:pPr marL="0" lvl="0" indent="0" algn="l">
              <a:lnSpc>
                <a:spcPts val="3359"/>
              </a:lnSpc>
              <a:spcBef>
                <a:spcPct val="0"/>
              </a:spcBef>
            </a:pPr>
            <a:r>
              <a:rPr lang="en-US" sz="2400" u="none" spc="72">
                <a:solidFill>
                  <a:srgbClr val="000000"/>
                </a:solidFill>
                <a:latin typeface="Muli Bold"/>
              </a:rPr>
              <a:t>He has been arrested. (obviously by the police. </a:t>
            </a:r>
          </a:p>
        </p:txBody>
      </p:sp>
      <p:pic>
        <p:nvPicPr>
          <p:cNvPr id="12" name="Picture 12"/>
          <p:cNvPicPr>
            <a:picLocks noChangeAspect="1"/>
          </p:cNvPicPr>
          <p:nvPr/>
        </p:nvPicPr>
        <p:blipFill>
          <a:blip r:embed="rId4" cstate="print"/>
          <a:srcRect/>
          <a:stretch>
            <a:fillRect/>
          </a:stretch>
        </p:blipFill>
        <p:spPr>
          <a:xfrm rot="5252589">
            <a:off x="11046612" y="2680649"/>
            <a:ext cx="516571" cy="495908"/>
          </a:xfrm>
          <a:prstGeom prst="rect">
            <a:avLst/>
          </a:prstGeom>
        </p:spPr>
      </p:pic>
      <p:pic>
        <p:nvPicPr>
          <p:cNvPr id="13" name="Picture 13"/>
          <p:cNvPicPr>
            <a:picLocks noChangeAspect="1"/>
          </p:cNvPicPr>
          <p:nvPr/>
        </p:nvPicPr>
        <p:blipFill>
          <a:blip r:embed="rId4" cstate="print"/>
          <a:srcRect/>
          <a:stretch>
            <a:fillRect/>
          </a:stretch>
        </p:blipFill>
        <p:spPr>
          <a:xfrm rot="-6383107">
            <a:off x="12003300" y="8937345"/>
            <a:ext cx="513645" cy="493100"/>
          </a:xfrm>
          <a:prstGeom prst="rect">
            <a:avLst/>
          </a:prstGeom>
        </p:spPr>
      </p:pic>
      <p:pic>
        <p:nvPicPr>
          <p:cNvPr id="14" name="Picture 14"/>
          <p:cNvPicPr>
            <a:picLocks noChangeAspect="1"/>
          </p:cNvPicPr>
          <p:nvPr/>
        </p:nvPicPr>
        <p:blipFill>
          <a:blip r:embed="rId5" cstate="print"/>
          <a:srcRect/>
          <a:stretch>
            <a:fillRect/>
          </a:stretch>
        </p:blipFill>
        <p:spPr>
          <a:xfrm rot="-10154087">
            <a:off x="974625" y="4276046"/>
            <a:ext cx="489149" cy="82906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4E8"/>
        </a:solidFill>
        <a:effectLst/>
      </p:bgPr>
    </p:bg>
    <p:spTree>
      <p:nvGrpSpPr>
        <p:cNvPr id="1" name=""/>
        <p:cNvGrpSpPr/>
        <p:nvPr/>
      </p:nvGrpSpPr>
      <p:grpSpPr>
        <a:xfrm>
          <a:off x="0" y="0"/>
          <a:ext cx="0" cy="0"/>
          <a:chOff x="0" y="0"/>
          <a:chExt cx="0" cy="0"/>
        </a:xfrm>
      </p:grpSpPr>
      <p:grpSp>
        <p:nvGrpSpPr>
          <p:cNvPr id="2" name="Group 2"/>
          <p:cNvGrpSpPr/>
          <p:nvPr/>
        </p:nvGrpSpPr>
        <p:grpSpPr>
          <a:xfrm>
            <a:off x="1480907" y="2651038"/>
            <a:ext cx="7140188" cy="4304050"/>
            <a:chOff x="0" y="0"/>
            <a:chExt cx="9520251" cy="5738734"/>
          </a:xfrm>
        </p:grpSpPr>
        <p:pic>
          <p:nvPicPr>
            <p:cNvPr id="3" name="Picture 3"/>
            <p:cNvPicPr>
              <a:picLocks noChangeAspect="1"/>
            </p:cNvPicPr>
            <p:nvPr/>
          </p:nvPicPr>
          <p:blipFill>
            <a:blip r:embed="rId2" cstate="print"/>
            <a:srcRect/>
            <a:stretch>
              <a:fillRect/>
            </a:stretch>
          </p:blipFill>
          <p:spPr>
            <a:xfrm rot="244331">
              <a:off x="55523" y="195499"/>
              <a:ext cx="5568593" cy="1761700"/>
            </a:xfrm>
            <a:prstGeom prst="rect">
              <a:avLst/>
            </a:prstGeom>
          </p:spPr>
        </p:pic>
        <p:sp>
          <p:nvSpPr>
            <p:cNvPr id="4" name="TextBox 4"/>
            <p:cNvSpPr txBox="1"/>
            <p:nvPr/>
          </p:nvSpPr>
          <p:spPr>
            <a:xfrm>
              <a:off x="524450" y="296294"/>
              <a:ext cx="4805720" cy="1488430"/>
            </a:xfrm>
            <a:prstGeom prst="rect">
              <a:avLst/>
            </a:prstGeom>
          </p:spPr>
          <p:txBody>
            <a:bodyPr lIns="0" tIns="0" rIns="0" bIns="0" rtlCol="0" anchor="t">
              <a:spAutoFit/>
            </a:bodyPr>
            <a:lstStyle/>
            <a:p>
              <a:pPr>
                <a:lnSpc>
                  <a:spcPts val="8800"/>
                </a:lnSpc>
              </a:pPr>
              <a:r>
                <a:rPr lang="en-US" sz="8000">
                  <a:solidFill>
                    <a:srgbClr val="000000"/>
                  </a:solidFill>
                  <a:latin typeface="Amatic SC Bold"/>
                </a:rPr>
                <a:t>PASSIVE USE</a:t>
              </a:r>
            </a:p>
          </p:txBody>
        </p:sp>
        <p:sp>
          <p:nvSpPr>
            <p:cNvPr id="5" name="TextBox 5"/>
            <p:cNvSpPr txBox="1"/>
            <p:nvPr/>
          </p:nvSpPr>
          <p:spPr>
            <a:xfrm>
              <a:off x="554182" y="4465135"/>
              <a:ext cx="8966069" cy="1273598"/>
            </a:xfrm>
            <a:prstGeom prst="rect">
              <a:avLst/>
            </a:prstGeom>
          </p:spPr>
          <p:txBody>
            <a:bodyPr lIns="0" tIns="0" rIns="0" bIns="0" rtlCol="0" anchor="t">
              <a:spAutoFit/>
            </a:bodyPr>
            <a:lstStyle/>
            <a:p>
              <a:pPr>
                <a:lnSpc>
                  <a:spcPts val="3919"/>
                </a:lnSpc>
              </a:pPr>
              <a:r>
                <a:rPr lang="en-US" sz="2800">
                  <a:solidFill>
                    <a:srgbClr val="000000"/>
                  </a:solidFill>
                  <a:latin typeface="Muli Regular"/>
                </a:rPr>
                <a:t>The car hasn't been clean. (more polite) </a:t>
              </a:r>
            </a:p>
            <a:p>
              <a:pPr marL="0" lvl="0" indent="0">
                <a:lnSpc>
                  <a:spcPts val="3919"/>
                </a:lnSpc>
                <a:spcBef>
                  <a:spcPct val="0"/>
                </a:spcBef>
              </a:pPr>
              <a:r>
                <a:rPr lang="en-US" sz="2800">
                  <a:solidFill>
                    <a:srgbClr val="000000"/>
                  </a:solidFill>
                  <a:latin typeface="Muli Regular"/>
                </a:rPr>
                <a:t>(You haven't clean the car (less polite) </a:t>
              </a:r>
            </a:p>
          </p:txBody>
        </p:sp>
        <p:sp>
          <p:nvSpPr>
            <p:cNvPr id="6" name="TextBox 6"/>
            <p:cNvSpPr txBox="1"/>
            <p:nvPr/>
          </p:nvSpPr>
          <p:spPr>
            <a:xfrm>
              <a:off x="554182" y="2506286"/>
              <a:ext cx="8411887" cy="1273598"/>
            </a:xfrm>
            <a:prstGeom prst="rect">
              <a:avLst/>
            </a:prstGeom>
          </p:spPr>
          <p:txBody>
            <a:bodyPr lIns="0" tIns="0" rIns="0" bIns="0" rtlCol="0" anchor="t">
              <a:spAutoFit/>
            </a:bodyPr>
            <a:lstStyle/>
            <a:p>
              <a:pPr marL="0" lvl="0" indent="0">
                <a:lnSpc>
                  <a:spcPts val="3919"/>
                </a:lnSpc>
                <a:spcBef>
                  <a:spcPct val="0"/>
                </a:spcBef>
              </a:pPr>
              <a:r>
                <a:rPr lang="en-US" sz="2800" spc="84">
                  <a:solidFill>
                    <a:srgbClr val="000000"/>
                  </a:solidFill>
                  <a:latin typeface="Muli Bold"/>
                </a:rPr>
                <a:t>2. to make more polite or formal statments. </a:t>
              </a:r>
            </a:p>
          </p:txBody>
        </p:sp>
      </p:grpSp>
      <p:pic>
        <p:nvPicPr>
          <p:cNvPr id="7" name="Picture 7"/>
          <p:cNvPicPr>
            <a:picLocks noChangeAspect="1"/>
          </p:cNvPicPr>
          <p:nvPr/>
        </p:nvPicPr>
        <p:blipFill>
          <a:blip r:embed="rId3" cstate="print"/>
          <a:srcRect/>
          <a:stretch>
            <a:fillRect/>
          </a:stretch>
        </p:blipFill>
        <p:spPr>
          <a:xfrm rot="10559285">
            <a:off x="9571469" y="1999557"/>
            <a:ext cx="7467368" cy="6109665"/>
          </a:xfrm>
          <a:prstGeom prst="rect">
            <a:avLst/>
          </a:prstGeom>
        </p:spPr>
      </p:pic>
      <p:pic>
        <p:nvPicPr>
          <p:cNvPr id="8" name="Picture 8"/>
          <p:cNvPicPr>
            <a:picLocks noChangeAspect="1"/>
          </p:cNvPicPr>
          <p:nvPr/>
        </p:nvPicPr>
        <p:blipFill>
          <a:blip r:embed="rId4" cstate="print"/>
          <a:srcRect/>
          <a:stretch>
            <a:fillRect/>
          </a:stretch>
        </p:blipFill>
        <p:spPr>
          <a:xfrm>
            <a:off x="9832523" y="2335137"/>
            <a:ext cx="6945260" cy="5884529"/>
          </a:xfrm>
          <a:prstGeom prst="rect">
            <a:avLst/>
          </a:prstGeom>
        </p:spPr>
      </p:pic>
      <p:grpSp>
        <p:nvGrpSpPr>
          <p:cNvPr id="9" name="Group 9"/>
          <p:cNvGrpSpPr>
            <a:grpSpLocks noChangeAspect="1"/>
          </p:cNvGrpSpPr>
          <p:nvPr/>
        </p:nvGrpSpPr>
        <p:grpSpPr>
          <a:xfrm>
            <a:off x="10180673" y="2917436"/>
            <a:ext cx="5888554" cy="4273909"/>
            <a:chOff x="0" y="0"/>
            <a:chExt cx="2899410" cy="2104390"/>
          </a:xfrm>
        </p:grpSpPr>
        <p:sp>
          <p:nvSpPr>
            <p:cNvPr id="10" name="Freeform 10"/>
            <p:cNvSpPr/>
            <p:nvPr/>
          </p:nvSpPr>
          <p:spPr>
            <a:xfrm>
              <a:off x="13970" y="-1270"/>
              <a:ext cx="2903220" cy="2115820"/>
            </a:xfrm>
            <a:custGeom>
              <a:avLst/>
              <a:gdLst/>
              <a:ahLst/>
              <a:cxnLst/>
              <a:rect l="l" t="t" r="r" b="b"/>
              <a:pathLst>
                <a:path w="2903220" h="2115820">
                  <a:moveTo>
                    <a:pt x="2881630" y="800100"/>
                  </a:moveTo>
                  <a:cubicBezTo>
                    <a:pt x="2880360" y="624840"/>
                    <a:pt x="2870200" y="412750"/>
                    <a:pt x="2870200" y="222250"/>
                  </a:cubicBezTo>
                  <a:cubicBezTo>
                    <a:pt x="2870200" y="170180"/>
                    <a:pt x="2868930" y="66040"/>
                    <a:pt x="2862580" y="13970"/>
                  </a:cubicBezTo>
                  <a:cubicBezTo>
                    <a:pt x="2710180" y="13970"/>
                    <a:pt x="2546350" y="1270"/>
                    <a:pt x="2392680" y="1270"/>
                  </a:cubicBezTo>
                  <a:cubicBezTo>
                    <a:pt x="1593850" y="3810"/>
                    <a:pt x="802640" y="0"/>
                    <a:pt x="5080" y="1270"/>
                  </a:cubicBezTo>
                  <a:cubicBezTo>
                    <a:pt x="5080" y="171450"/>
                    <a:pt x="0" y="360680"/>
                    <a:pt x="1270" y="530860"/>
                  </a:cubicBezTo>
                  <a:cubicBezTo>
                    <a:pt x="3810" y="848360"/>
                    <a:pt x="7620" y="1167130"/>
                    <a:pt x="7620" y="1484630"/>
                  </a:cubicBezTo>
                  <a:cubicBezTo>
                    <a:pt x="7620" y="1638300"/>
                    <a:pt x="6350" y="1790700"/>
                    <a:pt x="13970" y="1944370"/>
                  </a:cubicBezTo>
                  <a:cubicBezTo>
                    <a:pt x="16510" y="1993900"/>
                    <a:pt x="19050" y="2042160"/>
                    <a:pt x="24130" y="2091690"/>
                  </a:cubicBezTo>
                  <a:cubicBezTo>
                    <a:pt x="191770" y="2094230"/>
                    <a:pt x="358140" y="2098040"/>
                    <a:pt x="525780" y="2103120"/>
                  </a:cubicBezTo>
                  <a:cubicBezTo>
                    <a:pt x="971550" y="2115820"/>
                    <a:pt x="1404620" y="2095500"/>
                    <a:pt x="1864360" y="2104390"/>
                  </a:cubicBezTo>
                  <a:cubicBezTo>
                    <a:pt x="2211070" y="2110740"/>
                    <a:pt x="2551430" y="2091690"/>
                    <a:pt x="2898140" y="2091690"/>
                  </a:cubicBezTo>
                  <a:cubicBezTo>
                    <a:pt x="2898140" y="2075180"/>
                    <a:pt x="2899410" y="1978660"/>
                    <a:pt x="2900680" y="1962150"/>
                  </a:cubicBezTo>
                  <a:cubicBezTo>
                    <a:pt x="2903220" y="1863090"/>
                    <a:pt x="2889250" y="1677670"/>
                    <a:pt x="2890520" y="1578610"/>
                  </a:cubicBezTo>
                  <a:cubicBezTo>
                    <a:pt x="2896870" y="1170940"/>
                    <a:pt x="2884170" y="1151890"/>
                    <a:pt x="2881630" y="800100"/>
                  </a:cubicBezTo>
                  <a:close/>
                </a:path>
              </a:pathLst>
            </a:custGeom>
            <a:blipFill>
              <a:blip r:embed="rId5" cstate="print"/>
              <a:stretch>
                <a:fillRect l="-3943" t="-12" r="-4997" b="-83"/>
              </a:stretch>
            </a:blipFill>
          </p:spPr>
        </p:sp>
      </p:grpSp>
      <p:pic>
        <p:nvPicPr>
          <p:cNvPr id="11" name="Picture 11"/>
          <p:cNvPicPr>
            <a:picLocks noChangeAspect="1"/>
          </p:cNvPicPr>
          <p:nvPr/>
        </p:nvPicPr>
        <p:blipFill>
          <a:blip r:embed="rId6" cstate="print"/>
          <a:srcRect/>
          <a:stretch>
            <a:fillRect/>
          </a:stretch>
        </p:blipFill>
        <p:spPr>
          <a:xfrm rot="5252589">
            <a:off x="16778295" y="2087183"/>
            <a:ext cx="516571" cy="495908"/>
          </a:xfrm>
          <a:prstGeom prst="rect">
            <a:avLst/>
          </a:prstGeom>
        </p:spPr>
      </p:pic>
      <p:pic>
        <p:nvPicPr>
          <p:cNvPr id="12" name="Picture 12"/>
          <p:cNvPicPr>
            <a:picLocks noChangeAspect="1"/>
          </p:cNvPicPr>
          <p:nvPr/>
        </p:nvPicPr>
        <p:blipFill>
          <a:blip r:embed="rId6" cstate="print"/>
          <a:srcRect/>
          <a:stretch>
            <a:fillRect/>
          </a:stretch>
        </p:blipFill>
        <p:spPr>
          <a:xfrm rot="-6383107">
            <a:off x="9419052" y="8116410"/>
            <a:ext cx="513645" cy="4931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359</Words>
  <Application>Microsoft Office PowerPoint</Application>
  <PresentationFormat>Custom</PresentationFormat>
  <Paragraphs>54</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Amatic SC Bold</vt:lpstr>
      <vt:lpstr>Muli Regular</vt:lpstr>
      <vt:lpstr>Arial</vt:lpstr>
      <vt:lpstr>Calibri</vt:lpstr>
      <vt:lpstr>Muli Bold</vt:lpstr>
      <vt:lpstr>Glacial Indifference</vt:lpstr>
      <vt:lpstr>Muli Regular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Teacher Elida</dc:title>
  <dc:creator>Elvira</dc:creator>
  <cp:lastModifiedBy>Ana Markovic</cp:lastModifiedBy>
  <cp:revision>4</cp:revision>
  <dcterms:created xsi:type="dcterms:W3CDTF">2006-08-16T00:00:00Z</dcterms:created>
  <dcterms:modified xsi:type="dcterms:W3CDTF">2021-09-25T07:03:16Z</dcterms:modified>
  <dc:identifier>DAEICQHT7Y0</dc:identifier>
</cp:coreProperties>
</file>