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63FBE4-8488-4CC8-AE17-F10715853E04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7736A2-6793-4651-85B3-6075752AEF2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642918"/>
            <a:ext cx="821537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SKALARNI </a:t>
            </a:r>
            <a:r>
              <a:rPr lang="sr-Latn-CS" sz="3200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PROIZVOD </a:t>
            </a:r>
            <a:endParaRPr lang="sr-Latn-CS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zadaci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vje</a:t>
            </a:r>
            <a:r>
              <a:rPr lang="sr-Latn-CS" sz="3200" b="1" i="1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banje</a:t>
            </a:r>
            <a:r>
              <a:rPr lang="sr-Latn-CS" sz="32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Dati su vektori a(1,-1,2)  i  b(0,2,1). Odrediti ugao između vektora a+b  i  a-b.</a:t>
            </a:r>
          </a:p>
          <a:p>
            <a:pPr marL="457200" indent="-457200">
              <a:buAutoNum type="arabicPeriod"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Date su koordinate tjemena trougla ABC, A(-1,3,1); B(3,4,-2)</a:t>
            </a:r>
          </a:p>
          <a:p>
            <a:pPr marL="457200" indent="-45720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C(5,2,-1). Odrediti ugao ABC.</a:t>
            </a:r>
          </a:p>
          <a:p>
            <a:pPr marL="457200" indent="-457200"/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Dat je trougao ABC čija su tjemena A(2,4,5), B(-3,2,2), </a:t>
            </a:r>
          </a:p>
          <a:p>
            <a:pPr marL="457200" indent="-45720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C(-1,0,3) . Ispitati da li je trougao ABC pravougli.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je                                                        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Odrediti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t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vektor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normalan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vektor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143108" y="5072074"/>
          <a:ext cx="4071966" cy="714380"/>
        </p:xfrm>
        <a:graphic>
          <a:graphicData uri="http://schemas.openxmlformats.org/presentationml/2006/ole">
            <p:oleObj spid="_x0000_s1026" name="Equation" r:id="rId3" imgW="2031840" imgH="30456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357422" y="5572140"/>
          <a:ext cx="1143008" cy="571504"/>
        </p:xfrm>
        <a:graphic>
          <a:graphicData uri="http://schemas.openxmlformats.org/presentationml/2006/ole">
            <p:oleObj spid="_x0000_s1027" name="Equation" r:id="rId4" imgW="406080" imgH="27936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000892" y="5572140"/>
          <a:ext cx="571504" cy="571504"/>
        </p:xfrm>
        <a:graphic>
          <a:graphicData uri="http://schemas.openxmlformats.org/presentationml/2006/ole">
            <p:oleObj spid="_x0000_s1028" name="Equation" r:id="rId5" imgW="139680" imgH="279360" progId="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928670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Odrediti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intenziteti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vektora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(1,2,t)  I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jednaki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r-Latn-CS" sz="2400" smtClean="0">
                <a:latin typeface="Times New Roman" pitchFamily="18" charset="0"/>
                <a:cs typeface="Times New Roman" pitchFamily="18" charset="0"/>
              </a:rPr>
              <a:t>ći ugao između njih.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286512" y="928670"/>
          <a:ext cx="1357322" cy="455614"/>
        </p:xfrm>
        <a:graphic>
          <a:graphicData uri="http://schemas.openxmlformats.org/presentationml/2006/ole">
            <p:oleObj spid="_x0000_s2050" name="Equation" r:id="rId3" imgW="609480" imgH="241200" progId="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</TotalTime>
  <Words>114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Flow</vt:lpstr>
      <vt:lpstr>Equation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Mareza</cp:lastModifiedBy>
  <cp:revision>6</cp:revision>
  <dcterms:created xsi:type="dcterms:W3CDTF">2010-12-09T21:25:13Z</dcterms:created>
  <dcterms:modified xsi:type="dcterms:W3CDTF">2020-11-30T20:44:10Z</dcterms:modified>
</cp:coreProperties>
</file>