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5229C-635E-4FB0-B583-7AD2ADD5EC95}" type="datetimeFigureOut">
              <a:rPr lang="sr-Latn-ME" smtClean="0"/>
              <a:t>19.9.2020.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7CC75-F3B2-4C83-80C6-9A57412F20B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43015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7CC75-F3B2-4C83-80C6-9A57412F20BE}" type="slidenum">
              <a:rPr lang="sr-Latn-ME" smtClean="0"/>
              <a:t>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959885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7CC75-F3B2-4C83-80C6-9A57412F20BE}" type="slidenum">
              <a:rPr lang="sr-Latn-ME" smtClean="0"/>
              <a:t>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219614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7CC75-F3B2-4C83-80C6-9A57412F20BE}" type="slidenum">
              <a:rPr lang="sr-Latn-ME" smtClean="0"/>
              <a:t>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829705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7CC75-F3B2-4C83-80C6-9A57412F20BE}" type="slidenum">
              <a:rPr lang="sr-Latn-ME" smtClean="0"/>
              <a:t>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822936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7CC75-F3B2-4C83-80C6-9A57412F20BE}" type="slidenum">
              <a:rPr lang="sr-Latn-ME" smtClean="0"/>
              <a:t>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149849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7CC75-F3B2-4C83-80C6-9A57412F20BE}" type="slidenum">
              <a:rPr lang="sr-Latn-ME" smtClean="0"/>
              <a:t>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632115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7CC75-F3B2-4C83-80C6-9A57412F20BE}" type="slidenum">
              <a:rPr lang="sr-Latn-ME" smtClean="0"/>
              <a:t>7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497499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7CC75-F3B2-4C83-80C6-9A57412F20BE}" type="slidenum">
              <a:rPr lang="sr-Latn-ME" smtClean="0"/>
              <a:t>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351480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C81A0-FB7A-4357-8B37-1EC930D1E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3999"/>
            <a:ext cx="10668000" cy="19859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3C075C-7238-4F43-87E7-63A35BE690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3809999"/>
            <a:ext cx="10667998" cy="19859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67EEB-ABA8-4DA9-803B-0C6CD8A12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F4D57BDD-E64A-4D27-8978-82FFCA18A12C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FD314-1E75-41B9-A585-4F4A32A34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CC8E8-C649-4A81-BF53-F078B2A98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097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CE73F-2F7C-4941-9B13-ACB43A49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5239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BC107E-F2BE-4057-B06B-1E50FD12B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0" y="3048000"/>
            <a:ext cx="10668000" cy="3048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9D7D8-1932-4215-A6E0-C16DA0DDB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8B662-65E3-47B2-AD95-B041B57F3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3DBC5-88B5-4F2A-A0E3-752CB4217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209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6599DF-5B13-4800-ADD7-3A2A2F1C4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523999"/>
            <a:ext cx="2705100" cy="4572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191E12-22D9-4DA9-A336-EA6A8B9B5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0" y="1524000"/>
            <a:ext cx="7620000" cy="457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2A1D5-B7EF-43A4-81EF-B5A7EA356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09DFB-4410-42BF-B886-C984E3A53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487E8-E9A0-429E-88E5-34B1BE86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92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6A6A6-C260-4F8B-99DF-249C907BE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6F8CB-5C97-4437-A672-4E43D0E5A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0C990-05C1-4ECD-A899-722057AEA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9811C-37A0-4DD1-8607-EFD4226E5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AB506-9570-4D3E-804F-A184A73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54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569B8-DEA4-4F12-9078-ECD731F2A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30351"/>
            <a:ext cx="10668000" cy="2279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D1F3B-E79C-4822-999D-205B0E76C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4"/>
            <a:ext cx="10668000" cy="118318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5166-621E-4C71-A40F-64E514536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8A175-E39F-477F-997B-99FF8677A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115F-5456-4FA3-8484-B1806E7C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561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BC5C-CCF0-4BA5-B102-213AC6FD5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263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37E63-3B4F-4C2F-A87C-9533227EB6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3048000"/>
            <a:ext cx="4572000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8ACE3E-2FED-4289-B138-3EC282690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0" y="3048000"/>
            <a:ext cx="4572000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55DB51-20DA-4BEF-90BA-DDD37DC08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D22E1-F0DB-4CB7-B2E3-D578EEAA6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9146B-54D6-4291-8EA2-64300248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04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B4AE7-507A-4E14-96E2-5412FF8EA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7048"/>
            <a:ext cx="10668000" cy="7589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EEE83-2945-4C22-9597-57F1F1262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4572001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C2494D-AD1D-4CB7-A17C-B69079113D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1" y="3059113"/>
            <a:ext cx="4572000" cy="3036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3E4950-830D-4EE3-9F51-DD730255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7998" y="2286000"/>
            <a:ext cx="4572001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F244AA-BDAA-4FDD-B742-449DF9057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8000" y="3059113"/>
            <a:ext cx="4571998" cy="3036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B78494-ECE0-41D2-97E2-CFAC0434A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5E4C20-6CC5-4259-B554-B19F1A7AA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09AB13-CCCC-4074-9B66-CE0B37902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2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FB5FF-4FD1-4CE4-BBC5-E6402FE06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381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71AAD-C5B9-485B-84DD-60DAFD5F1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7CACFF-0406-4EE2-9E8F-F594B952C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52A47E-1990-4B6B-BCCB-75B6F213A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6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C8FE4C-64F1-4C88-9D30-17F8131ED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5D8FB3-6FA4-40A7-BDBF-76CD0F22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49F41-A021-4490-BB80-C89DF0293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5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CEF60-874B-45DE-BF65-CF0D08577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3821113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757B0-722D-425F-8BD4-9CD9093BC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1524000"/>
            <a:ext cx="6096000" cy="3810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DB0F60-AADF-41C3-8BFC-B405E0A3F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3048000"/>
            <a:ext cx="3821113" cy="304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B1E11-97B6-42FD-9F45-6EDC3B83F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D7DA9-F910-4337-99A2-91F4EA361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93A2F2-339E-4406-9A90-534A38C5A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60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71599-6E07-4A55-9B93-4CA5EFE3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524000"/>
            <a:ext cx="3810000" cy="15240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2C2D26-DACA-4941-955E-18F7E23675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3999" y="1524000"/>
            <a:ext cx="6095999" cy="3810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EDB26D-C5B0-41D6-A75F-F89A87BE2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3048000"/>
            <a:ext cx="3810000" cy="304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304B6-48DF-41FA-A089-8C83BBA63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DFB82F-A17A-4BC7-A522-CD934BC3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CC530C-8824-4BE3-884E-2AFF30B57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848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1B49B9-8C94-4604-AEEE-CB5051962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26364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204E-CAF5-48A1-928F-757507EC4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3047999"/>
            <a:ext cx="10668000" cy="3048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40D12-4B42-4790-8677-C9250F3CDD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401594"/>
            <a:ext cx="30480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4D57BDD-E64A-4D27-8978-82FFCA18A12C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B17CD-6C27-4CD1-B20D-EA4B8E54F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A934F-C817-4C99-A2CF-C763A3F2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fld id="{D643A852-0206-46AC-B0EB-6456129331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4606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37791B-B040-4694-BFDC-8DD132D86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E17614-DEA2-4368-BEE5-0E65165D71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91050" y="4548553"/>
            <a:ext cx="6907237" cy="1985963"/>
          </a:xfrm>
        </p:spPr>
        <p:txBody>
          <a:bodyPr>
            <a:normAutofit/>
          </a:bodyPr>
          <a:lstStyle/>
          <a:p>
            <a:r>
              <a:rPr lang="sl-SI" sz="5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Osobine i elementi mrežnoga protokola</a:t>
            </a:r>
            <a:endParaRPr lang="en-US" sz="5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5334CE-4EA5-4C4A-A2F7-9441E9127D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30" r="36470"/>
          <a:stretch/>
        </p:blipFill>
        <p:spPr>
          <a:xfrm>
            <a:off x="-2" y="-1"/>
            <a:ext cx="4572002" cy="685800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6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6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2"/>
                  <a:pt x="4093355" y="3574408"/>
                </a:cubicBezTo>
                <a:lnTo>
                  <a:pt x="4093355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7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4"/>
                </a:cubicBezTo>
                <a:lnTo>
                  <a:pt x="4158155" y="4933805"/>
                </a:lnTo>
                <a:lnTo>
                  <a:pt x="4158155" y="4933805"/>
                </a:lnTo>
                <a:cubicBezTo>
                  <a:pt x="4160163" y="4953853"/>
                  <a:pt x="4171415" y="4969749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8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2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289" y="6365204"/>
                </a:lnTo>
                <a:lnTo>
                  <a:pt x="4380007" y="6387910"/>
                </a:lnTo>
                <a:lnTo>
                  <a:pt x="4378243" y="6391549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8243" y="6391549"/>
                </a:lnTo>
                <a:lnTo>
                  <a:pt x="4380008" y="6387910"/>
                </a:lnTo>
                <a:lnTo>
                  <a:pt x="4381289" y="6365204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8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6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5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1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4"/>
                  <a:pt x="4125838" y="2518264"/>
                </a:cubicBezTo>
                <a:cubicBezTo>
                  <a:pt x="4123171" y="2527790"/>
                  <a:pt x="4122027" y="2536457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8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1" y="2463018"/>
                </a:cubicBezTo>
                <a:lnTo>
                  <a:pt x="4134481" y="2463018"/>
                </a:lnTo>
                <a:lnTo>
                  <a:pt x="4134481" y="2463017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7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7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1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6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7900967-84CA-47B4-9F1C-E787BAC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97284" y="-1"/>
            <a:ext cx="884241" cy="6858001"/>
            <a:chOff x="3697284" y="-1"/>
            <a:chExt cx="884241" cy="6858001"/>
          </a:xfrm>
          <a:effectLst>
            <a:outerShdw blurRad="381000" dist="152400" algn="l" rotWithShape="0">
              <a:prstClr val="black">
                <a:alpha val="10000"/>
              </a:prst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AB3C749-6482-440B-9386-94091006D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705641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C5C6B36-2238-4BBF-87F8-B1B3F5DD5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715166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1A90E49-6B1A-4A80-830D-3263C855D6EC}"/>
              </a:ext>
            </a:extLst>
          </p:cNvPr>
          <p:cNvSpPr txBox="1"/>
          <p:nvPr/>
        </p:nvSpPr>
        <p:spPr>
          <a:xfrm>
            <a:off x="5220111" y="870411"/>
            <a:ext cx="6098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sl-SI" sz="48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ačunarsk</a:t>
            </a:r>
            <a:r>
              <a:rPr lang="en-US" sz="48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sl-SI" sz="48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mrež</a:t>
            </a:r>
            <a:r>
              <a:rPr lang="en-US" sz="48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endParaRPr lang="en-US" sz="4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10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13C19-5A05-4CE9-97DB-2D42648C5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74055"/>
            <a:ext cx="10668000" cy="4421946"/>
          </a:xfrm>
        </p:spPr>
        <p:txBody>
          <a:bodyPr/>
          <a:lstStyle/>
          <a:p>
            <a:pPr algn="just"/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 bi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povezani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mreži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mogli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međusobno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komuniciraju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neophodno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da se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usvoje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pravila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komunikaciju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zajednička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žele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pristupe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mreži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US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Skup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pravila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normi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opisuje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postupke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primjenjuju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računarskim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telekomunikacijama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nazivaju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protokolima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31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Internet | Računarstvo i informatika">
            <a:extLst>
              <a:ext uri="{FF2B5EF4-FFF2-40B4-BE49-F238E27FC236}">
                <a16:creationId xmlns:a16="http://schemas.microsoft.com/office/drawing/2014/main" id="{7CC61D7C-7E91-4E44-817D-E4DDB4E9E3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0" y="1119909"/>
            <a:ext cx="6096000" cy="461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9D6C9-A5AC-441C-A554-93DB35D85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760418"/>
            <a:ext cx="3810000" cy="5337162"/>
          </a:xfrm>
        </p:spPr>
        <p:txBody>
          <a:bodyPr>
            <a:noAutofit/>
          </a:bodyPr>
          <a:lstStyle/>
          <a:p>
            <a:pPr algn="just"/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TCP/IP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predstavlja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skup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više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protokola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(protocol suite), od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kojih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svaki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specifi</a:t>
            </a:r>
            <a:r>
              <a:rPr lang="sr-Latn-M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č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ulogu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dok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naziv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zapravo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akronim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dva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najvažnija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protokola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skupa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transportnog</a:t>
            </a:r>
            <a:endParaRPr lang="en-US" sz="24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TCP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protokola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(Transmission Control Protocol)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24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mrežnog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 </a:t>
            </a:r>
            <a:r>
              <a:rPr lang="en-US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protokola</a:t>
            </a:r>
            <a:r>
              <a:rPr lang="en-US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(Internet Protocol)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37497F-6DC5-4359-9F41-6E47CE224A37}"/>
              </a:ext>
            </a:extLst>
          </p:cNvPr>
          <p:cNvSpPr/>
          <p:nvPr/>
        </p:nvSpPr>
        <p:spPr>
          <a:xfrm>
            <a:off x="9214338" y="2138289"/>
            <a:ext cx="858130" cy="101287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22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A1A4E-0531-4356-8B6B-2585B0FE7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379829"/>
            <a:ext cx="10668000" cy="5716172"/>
          </a:xfrm>
        </p:spPr>
        <p:txBody>
          <a:bodyPr>
            <a:normAutofit/>
          </a:bodyPr>
          <a:lstStyle/>
          <a:p>
            <a:pPr algn="just" fontAlgn="base"/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IP (Internet Protocol) –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obavlja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zadatke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vezane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usmjeravanje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rutiranje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paketa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mreži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zavisnosti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polazne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odredišne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Internet (IP)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adrese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/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TCP (Transmission Control Protocol) –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osim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vrši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multipleksiranje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paketa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prema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servisima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 fontAlgn="base"/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TCP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obavlja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niz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složenijih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zadataka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vezanih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uspostavljanje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raskidanje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veze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kontrolu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ispravnosti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redosl</a:t>
            </a:r>
            <a:r>
              <a:rPr lang="sr-Latn-ME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paketa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prijemu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kontrolu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toka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podataka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TCP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obavlja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potpunu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kontrolu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ispravnosti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podataka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krajevima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veze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zaht</a:t>
            </a:r>
            <a:r>
              <a:rPr lang="sr-Latn-ME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ponovno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emitovanje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paketa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prim</a:t>
            </a:r>
            <a:r>
              <a:rPr lang="sr-Latn-ME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paket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nije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stigao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stigao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oštećen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vrši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kontrolu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toka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podataka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smislu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dinamičkog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propu</a:t>
            </a:r>
            <a:r>
              <a:rPr lang="sr-Latn-ME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tanja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veće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manje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količine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podataka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jedinici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vremena</a:t>
            </a:r>
            <a:r>
              <a:rPr lang="en-US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030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514C1-4137-4B21-B2DD-E3C05AC84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506437"/>
            <a:ext cx="10668000" cy="607724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Mrežni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nivo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nivoa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mreže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IP (Internet Protocol)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IP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adresiranje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IP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rutiranje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Ruter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Mrežni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Prenos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segmenta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pošiljaoca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odredišta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Na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strani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koja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šalje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enkapsuliraju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segmenti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datagrame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Na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strani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prijema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predaja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segmenata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transportnom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nivou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Protokoli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mrežnog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nivoa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implementirani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svakom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hostu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ruteru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Ruter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ispituje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polja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zaglavlja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svakog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IP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datagrama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kojeg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prosl</a:t>
            </a:r>
            <a:r>
              <a:rPr lang="sr-Latn-ME" sz="24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eđuje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68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4FFCC-B509-420C-91DB-CC49F9D76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463040"/>
            <a:ext cx="10668000" cy="4632960"/>
          </a:xfrm>
        </p:spPr>
        <p:txBody>
          <a:bodyPr/>
          <a:lstStyle/>
          <a:p>
            <a:pPr marL="0" indent="0" algn="just">
              <a:buNone/>
            </a:pP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Protokoli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mre</a:t>
            </a:r>
            <a:r>
              <a:rPr lang="sr-Latn-ME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nog</a:t>
            </a:r>
            <a:r>
              <a:rPr lang="sr-Latn-ME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sloja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upravljaju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mehanikama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prenosa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podataka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prakti</a:t>
            </a:r>
            <a:r>
              <a:rPr lang="sr-Latn-ME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č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nevidljivi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kranjeg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korisnika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Internet Protocol (IP)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obezb</a:t>
            </a:r>
            <a:r>
              <a:rPr lang="sr-Latn-ME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sr-Latn-ME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uje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paketno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razno</a:t>
            </a:r>
            <a:r>
              <a:rPr lang="sr-Latn-ME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enje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informacija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poslatih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izme</a:t>
            </a:r>
            <a:r>
              <a:rPr lang="sr-Latn-ME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korisnika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udaljenih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</a:t>
            </a:r>
            <a:r>
              <a:rPr lang="sr-Latn-ME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ina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Baziranjem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adresi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drugim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informacijama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koristi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pomo</a:t>
            </a:r>
            <a:r>
              <a:rPr lang="sr-Latn-ME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ć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programe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mre</a:t>
            </a:r>
            <a:r>
              <a:rPr lang="sr-Latn-ME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korisnik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nikada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</a:t>
            </a:r>
            <a:r>
              <a:rPr lang="sr-Latn-ME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ć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 vid</a:t>
            </a:r>
            <a:r>
              <a:rPr lang="sr-Latn-ME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eti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radi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mre</a:t>
            </a:r>
            <a:r>
              <a:rPr lang="sr-Latn-ME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54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E74A4-D4A7-4E9D-AB82-D726C11C0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266091"/>
            <a:ext cx="10668000" cy="4829909"/>
          </a:xfrm>
        </p:spPr>
        <p:txBody>
          <a:bodyPr>
            <a:norm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 bi se omogućio transport preko datog sloja, podaci se na predajnoj strani organizuju u pakete i svaki sloj dodaje </a:t>
            </a:r>
            <a:endParaRPr kumimoji="0" lang="en-US" altLang="en-US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svoje kontrolne podatke na početku tih paketa formirajući zaglavlje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RS" altLang="en-US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0" lang="sr-Latn-RS" altLang="en-US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olje na kraju paketa podataka najčešće sadrži kontrolnu sumu koja omogućuje prov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kumimoji="0" lang="sr-Latn-RS" altLang="en-US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eru validnosti podataka u paketu i otkrivanje grešaka nastalih u prenosu, ali može sadržati i neke dodatne informacije.</a:t>
            </a:r>
            <a:endParaRPr kumimoji="0" lang="sr-Latn-RS" altLang="en-US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50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DA16D-2270-4A6A-8720-769F0E9FC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402" y="604914"/>
            <a:ext cx="8907194" cy="794823"/>
          </a:xfrm>
        </p:spPr>
        <p:txBody>
          <a:bodyPr>
            <a:normAutofit/>
          </a:bodyPr>
          <a:lstStyle/>
          <a:p>
            <a:pPr algn="ctr"/>
            <a:r>
              <a:rPr kumimoji="0" lang="sr-Latn-RS" altLang="en-US" sz="3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Komunikacija između slojeva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A13BD11-8239-4D0D-B22E-FAD8F46B5A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852" y="2096085"/>
            <a:ext cx="5880295" cy="414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2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TornVTI">
  <a:themeElements>
    <a:clrScheme name="AnalogousFromLightSeed_2SEEDS">
      <a:dk1>
        <a:srgbClr val="000000"/>
      </a:dk1>
      <a:lt1>
        <a:srgbClr val="FFFFFF"/>
      </a:lt1>
      <a:dk2>
        <a:srgbClr val="41242B"/>
      </a:dk2>
      <a:lt2>
        <a:srgbClr val="E2E8E7"/>
      </a:lt2>
      <a:accent1>
        <a:srgbClr val="EB4E73"/>
      </a:accent1>
      <a:accent2>
        <a:srgbClr val="EE6EC2"/>
      </a:accent2>
      <a:accent3>
        <a:srgbClr val="EE856E"/>
      </a:accent3>
      <a:accent4>
        <a:srgbClr val="33B980"/>
      </a:accent4>
      <a:accent5>
        <a:srgbClr val="38B3B2"/>
      </a:accent5>
      <a:accent6>
        <a:srgbClr val="4EABEB"/>
      </a:accent6>
      <a:hlink>
        <a:srgbClr val="568F81"/>
      </a:hlink>
      <a:folHlink>
        <a:srgbClr val="7F7F7F"/>
      </a:folHlink>
    </a:clrScheme>
    <a:fontScheme name="Torn">
      <a:majorFont>
        <a:latin typeface="Impact"/>
        <a:ea typeface=""/>
        <a:cs typeface=""/>
      </a:majorFont>
      <a:minorFont>
        <a:latin typeface="Arial Nova C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ornVTI" id="{D93270A2-BAD7-4DCC-9D1D-3427EACCFA88}" vid="{1B17486C-9B79-43FC-98F9-5BF7AA5600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453</Words>
  <Application>Microsoft Office PowerPoint</Application>
  <PresentationFormat>Widescreen</PresentationFormat>
  <Paragraphs>40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Nova Cond</vt:lpstr>
      <vt:lpstr>Calibri</vt:lpstr>
      <vt:lpstr>Impact</vt:lpstr>
      <vt:lpstr>Wingdings</vt:lpstr>
      <vt:lpstr>TornVTI</vt:lpstr>
      <vt:lpstr>Osobine i elementi mrežnoga protokola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 Komunikacija između slojeva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Osobine i elementi mrežnoga protokola</dc:title>
  <dc:creator>Milica Miranović</dc:creator>
  <cp:lastModifiedBy>Lenovo</cp:lastModifiedBy>
  <cp:revision>4</cp:revision>
  <dcterms:created xsi:type="dcterms:W3CDTF">2020-09-18T09:34:30Z</dcterms:created>
  <dcterms:modified xsi:type="dcterms:W3CDTF">2020-09-19T15:16:53Z</dcterms:modified>
</cp:coreProperties>
</file>