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BC5BBAD-197E-4BF3-8A23-E98DA449B79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C8FCCEF-AF56-4180-9823-5D9E622481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Grupni</a:t>
            </a:r>
            <a:r>
              <a:rPr lang="en-US" dirty="0"/>
              <a:t> </a:t>
            </a:r>
            <a:r>
              <a:rPr lang="en-US" dirty="0" err="1"/>
              <a:t>instalacioni</a:t>
            </a:r>
            <a:r>
              <a:rPr lang="en-US" dirty="0"/>
              <a:t> </a:t>
            </a:r>
            <a:r>
              <a:rPr lang="en-US" dirty="0" err="1"/>
              <a:t>prekidač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sr-Latn-ME" dirty="0" smtClean="0"/>
          </a:p>
          <a:p>
            <a:pPr algn="r"/>
            <a:r>
              <a:rPr lang="sr-Latn-ME" dirty="0" smtClean="0"/>
              <a:t>Kaljević Nikolija</a:t>
            </a:r>
          </a:p>
          <a:p>
            <a:pPr algn="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Grupni</a:t>
            </a:r>
            <a:r>
              <a:rPr lang="en-US" dirty="0" smtClean="0"/>
              <a:t> </a:t>
            </a:r>
            <a:r>
              <a:rPr lang="en-US" dirty="0" err="1" smtClean="0"/>
              <a:t>instalacioni</a:t>
            </a:r>
            <a:r>
              <a:rPr lang="en-US" dirty="0" smtClean="0"/>
              <a:t> </a:t>
            </a:r>
            <a:r>
              <a:rPr lang="en-US" dirty="0" err="1" smtClean="0"/>
              <a:t>prekidač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Grupni</a:t>
            </a:r>
            <a:r>
              <a:rPr lang="en-US" dirty="0"/>
              <a:t> </a:t>
            </a:r>
            <a:r>
              <a:rPr lang="en-US" dirty="0" err="1"/>
              <a:t>instalacioni</a:t>
            </a:r>
            <a:r>
              <a:rPr lang="en-US" dirty="0"/>
              <a:t> </a:t>
            </a:r>
            <a:r>
              <a:rPr lang="en-US" dirty="0" err="1"/>
              <a:t>prekidač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nezavisno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strujna</a:t>
            </a:r>
            <a:r>
              <a:rPr lang="en-US" dirty="0"/>
              <a:t> kola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onemogućava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uključena</a:t>
            </a:r>
            <a:r>
              <a:rPr lang="en-US" dirty="0"/>
              <a:t> </a:t>
            </a:r>
            <a:r>
              <a:rPr lang="en-US" dirty="0" err="1"/>
              <a:t>oba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/>
              <a:t>se u </a:t>
            </a:r>
            <a:r>
              <a:rPr lang="en-US" dirty="0" err="1"/>
              <a:t>hotelskim</a:t>
            </a:r>
            <a:r>
              <a:rPr lang="en-US" dirty="0"/>
              <a:t> </a:t>
            </a:r>
            <a:r>
              <a:rPr lang="en-US" dirty="0" err="1"/>
              <a:t>sobama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onemogući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plafonske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stone </a:t>
            </a:r>
            <a:r>
              <a:rPr lang="en-US" dirty="0" err="1"/>
              <a:t>sjvetiljke</a:t>
            </a:r>
            <a:r>
              <a:rPr lang="en-US" dirty="0"/>
              <a:t>. </a:t>
            </a:r>
            <a:r>
              <a:rPr lang="en-US" dirty="0" err="1"/>
              <a:t>Ovaj</a:t>
            </a:r>
            <a:r>
              <a:rPr lang="en-US" dirty="0"/>
              <a:t> tip </a:t>
            </a:r>
            <a:r>
              <a:rPr lang="en-US" dirty="0" err="1"/>
              <a:t>prekidača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hotelski</a:t>
            </a:r>
            <a:r>
              <a:rPr lang="en-US" dirty="0"/>
              <a:t> </a:t>
            </a:r>
            <a:r>
              <a:rPr lang="en-US" dirty="0" err="1"/>
              <a:t>prekidač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509120"/>
            <a:ext cx="3488610" cy="198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err="1" smtClean="0"/>
              <a:t>P</a:t>
            </a:r>
            <a:r>
              <a:rPr lang="en-US" dirty="0" err="1" smtClean="0"/>
              <a:t>rostorno</a:t>
            </a:r>
            <a:r>
              <a:rPr lang="en-US" dirty="0" smtClean="0"/>
              <a:t> </a:t>
            </a:r>
            <a:r>
              <a:rPr lang="en-US" dirty="0" err="1" smtClean="0"/>
              <a:t>prikazan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postavljanja</a:t>
            </a:r>
            <a:r>
              <a:rPr lang="en-US" dirty="0" smtClean="0"/>
              <a:t> </a:t>
            </a:r>
            <a:r>
              <a:rPr lang="en-US" dirty="0" err="1" smtClean="0"/>
              <a:t>instalacije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grupni</a:t>
            </a:r>
            <a:r>
              <a:rPr lang="en-US" dirty="0" smtClean="0"/>
              <a:t> </a:t>
            </a:r>
            <a:r>
              <a:rPr lang="en-US" dirty="0" err="1" smtClean="0"/>
              <a:t>prekidač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791181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Jednopolna</a:t>
            </a:r>
            <a:r>
              <a:rPr lang="en-US" dirty="0" smtClean="0"/>
              <a:t> </a:t>
            </a:r>
            <a:r>
              <a:rPr lang="en-US" dirty="0" err="1" smtClean="0"/>
              <a:t>šema</a:t>
            </a:r>
            <a:r>
              <a:rPr lang="en-US" dirty="0" smtClean="0"/>
              <a:t> </a:t>
            </a:r>
            <a:r>
              <a:rPr lang="en-US" dirty="0" err="1" smtClean="0"/>
              <a:t>vezivanja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grupni</a:t>
            </a:r>
            <a:r>
              <a:rPr lang="en-US" dirty="0" smtClean="0"/>
              <a:t> </a:t>
            </a:r>
            <a:r>
              <a:rPr lang="en-US" dirty="0" err="1" smtClean="0"/>
              <a:t>instalacioni</a:t>
            </a:r>
            <a:r>
              <a:rPr lang="en-US" dirty="0" smtClean="0"/>
              <a:t> </a:t>
            </a:r>
            <a:r>
              <a:rPr lang="en-US" dirty="0" err="1" smtClean="0"/>
              <a:t>prekidač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700808"/>
            <a:ext cx="4860032" cy="4574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</TotalTime>
  <Words>63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Oriel</vt:lpstr>
      <vt:lpstr>Grupni instalacioni prekidač</vt:lpstr>
      <vt:lpstr>Grupni instalacioni prekidač</vt:lpstr>
      <vt:lpstr>Prostorno prikazan način postavljanja instalacije za grupni prekidač</vt:lpstr>
      <vt:lpstr>Jednopolna šema vezivanja za grupni instalacioni prekidač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Grupni instalacioni prekidač</dc:title>
  <dc:creator>Asus</dc:creator>
  <cp:lastModifiedBy>Asus</cp:lastModifiedBy>
  <cp:revision>1</cp:revision>
  <dcterms:created xsi:type="dcterms:W3CDTF">2017-11-29T21:53:01Z</dcterms:created>
  <dcterms:modified xsi:type="dcterms:W3CDTF">2017-11-29T21:58:14Z</dcterms:modified>
</cp:coreProperties>
</file>