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smtClean="0">
                <a:latin typeface="Franklin Gothic Medium" panose="020B0603020102020204" pitchFamily="34" charset="0"/>
              </a:rPr>
              <a:t>Header,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fotter</a:t>
            </a:r>
            <a:r>
              <a:rPr lang="en-US" sz="5000" dirty="0" smtClean="0">
                <a:latin typeface="Franklin Gothic Medium" panose="020B0603020102020204" pitchFamily="34" charset="0"/>
              </a:rPr>
              <a:t> I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numerisanje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smtClean="0">
                <a:latin typeface="Franklin Gothic Medium" panose="020B0603020102020204" pitchFamily="34" charset="0"/>
              </a:rPr>
              <a:t>stranica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452" y="5450169"/>
            <a:ext cx="7891272" cy="1069848"/>
          </a:xfrm>
        </p:spPr>
        <p:txBody>
          <a:bodyPr/>
          <a:lstStyle/>
          <a:p>
            <a:r>
              <a:rPr lang="en-US" dirty="0" err="1" smtClean="0"/>
              <a:t>Pripremila</a:t>
            </a:r>
            <a:r>
              <a:rPr lang="en-US" dirty="0" smtClean="0"/>
              <a:t>: </a:t>
            </a:r>
            <a:r>
              <a:rPr lang="en-US" dirty="0" err="1" smtClean="0"/>
              <a:t>Snežana</a:t>
            </a:r>
            <a:r>
              <a:rPr lang="en-US" dirty="0" smtClean="0"/>
              <a:t> </a:t>
            </a:r>
            <a:r>
              <a:rPr lang="en-US" dirty="0" err="1" smtClean="0"/>
              <a:t>Radović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079410" y="1690778"/>
            <a:ext cx="1443487" cy="2501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00" y="2197198"/>
            <a:ext cx="3429479" cy="4163006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6883879" y="1940943"/>
            <a:ext cx="195531" cy="39681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25652" y="2855343"/>
            <a:ext cx="2890808" cy="3076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2527" y="2824464"/>
            <a:ext cx="3479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Mijenjamo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format (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numeracije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25652" y="5029537"/>
            <a:ext cx="2890808" cy="3306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0945" y="4902488"/>
            <a:ext cx="3479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Podešavanje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numeracija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kreće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različit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od 1.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56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/>
      <p:bldP spid="9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9412" y="2346385"/>
            <a:ext cx="509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  <a:reflection blurRad="6350" stA="60000" endA="900" endPos="58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  <a:reflection blurRad="6350" stA="60000" endA="900" endPos="58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7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87" y="139638"/>
            <a:ext cx="11821064" cy="66493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1173193"/>
            <a:ext cx="21652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Vrh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stranice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zaglavlje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7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Header.</a:t>
            </a:r>
            <a:endParaRPr lang="en-US" sz="1700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58860" y="1480969"/>
            <a:ext cx="690114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38687" y="5440393"/>
            <a:ext cx="21652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Dno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stranice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podnožje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7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Footer.</a:t>
            </a:r>
            <a:endParaRPr lang="en-US" sz="1700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079630" y="5843060"/>
            <a:ext cx="690114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44970" y="2182130"/>
            <a:ext cx="57796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se 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najčešće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nalazi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svakoj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stranici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istim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sadržajem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okviru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njega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većini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slučajeva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stavlja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naziv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firme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konkretne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web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stranice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logo (logo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firme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škole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…).</a:t>
            </a:r>
            <a:endParaRPr lang="en-US" sz="1700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4970" y="3811261"/>
            <a:ext cx="577969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Footer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takođe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sadrži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ponovljeni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sadržaj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vidu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nekog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objašnjenja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datuma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Naravno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sadržati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numeraciju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dokumenta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700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35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181155"/>
            <a:ext cx="526211" cy="1984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26679" y="379562"/>
            <a:ext cx="664234" cy="5434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72" y="234133"/>
            <a:ext cx="5446602" cy="62443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58442" y="1681798"/>
            <a:ext cx="577969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toga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izaberemo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načina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header (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zaglavlje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uređeno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slučaj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je I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footer-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68415" y="5564038"/>
            <a:ext cx="1854679" cy="5779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58442" y="4422123"/>
            <a:ext cx="5779698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Dodatno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More Headers from Office.com-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uvezemo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još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oblika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sajta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Edit header-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nešto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izmenimo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izabranom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header-u.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Remove header-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izbrišemo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izabrani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header.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22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8" y="57148"/>
            <a:ext cx="11967713" cy="67318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4355987"/>
            <a:ext cx="577969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izaberemo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header (footer),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automatski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otvara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kartica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Design u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kojoj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vršimo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njihova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podešavanja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60189" y="57148"/>
            <a:ext cx="1052422" cy="3827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8" y="22643"/>
            <a:ext cx="11967713" cy="673183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32385" y="419457"/>
            <a:ext cx="1380226" cy="3827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1888831"/>
            <a:ext cx="653019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da se header (footer)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razlikuje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prvoj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stranici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dokumenta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headera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footera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svim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ostalim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stranicama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moramo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uključiti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opciju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First Page.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header (footer)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parnim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jedan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neparnim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stranicama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onda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uključimo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opciju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odd and Even Pages.</a:t>
            </a:r>
            <a:endParaRPr lang="en-US" sz="17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41365" y="433298"/>
            <a:ext cx="1659148" cy="3827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289321" y="802256"/>
            <a:ext cx="327803" cy="66423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839974" y="1707633"/>
            <a:ext cx="199413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Podešavanje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koliko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prostora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papiru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zauzimati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header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footer.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20640" y="433298"/>
            <a:ext cx="603851" cy="6622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448136" y="264558"/>
            <a:ext cx="1363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Zatvaranje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heard-a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footer-a.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5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8" grpId="0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649" y="189781"/>
            <a:ext cx="541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Numeracija</a:t>
            </a:r>
            <a:r>
              <a:rPr lang="en-US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stranica</a:t>
            </a:r>
            <a:r>
              <a:rPr lang="en-US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dokumentu</a:t>
            </a:r>
            <a:endParaRPr lang="en-US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74" y="810882"/>
            <a:ext cx="10646538" cy="534837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59457" y="928416"/>
            <a:ext cx="457200" cy="2361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613585" y="1164566"/>
            <a:ext cx="4572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8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597" y="1112410"/>
            <a:ext cx="37970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Biramo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dijelu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papira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da se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prikazuje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numeracija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Top of Page-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vrh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papira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Bottom od Page-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dno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papira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Page Margins-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marginama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granicama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papira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Position-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proizvoljna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pozicija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96663" y="957532"/>
            <a:ext cx="1443487" cy="7504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5597" y="5258839"/>
            <a:ext cx="3797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toga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prikazati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ponuđeni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izgledi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numeracije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gdje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izabrati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njih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33914" y="5782513"/>
            <a:ext cx="379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Zatim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imamo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sljedeći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izgled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2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82421" y="4557562"/>
            <a:ext cx="37970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se ne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sviđa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ovaj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numerisanja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recimo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numeraciju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rimskim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brojevima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uraditi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sljedeće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0049774" y="5443268"/>
            <a:ext cx="1406105" cy="646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3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564</TotalTime>
  <Words>327</Words>
  <Application>Microsoft Office PowerPoint</Application>
  <PresentationFormat>Widescreen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Franklin Gothic Medium</vt:lpstr>
      <vt:lpstr>Rockwell</vt:lpstr>
      <vt:lpstr>Rockwell Condensed</vt:lpstr>
      <vt:lpstr>Wingdings</vt:lpstr>
      <vt:lpstr>Wood Type</vt:lpstr>
      <vt:lpstr>Header, fotter I numerisanje stranica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24</cp:revision>
  <dcterms:created xsi:type="dcterms:W3CDTF">2020-11-08T09:24:49Z</dcterms:created>
  <dcterms:modified xsi:type="dcterms:W3CDTF">2020-11-30T21:28:23Z</dcterms:modified>
</cp:coreProperties>
</file>