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3ADE-5F27-41DB-BA5B-BA93B1D8C23B}" type="datetimeFigureOut">
              <a:rPr lang="en-US" smtClean="0"/>
              <a:t>02.10.2019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81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3ADE-5F27-41DB-BA5B-BA93B1D8C23B}" type="datetimeFigureOut">
              <a:rPr lang="en-US" smtClean="0"/>
              <a:t>02.10.2019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0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3ADE-5F27-41DB-BA5B-BA93B1D8C23B}" type="datetimeFigureOut">
              <a:rPr lang="en-US" smtClean="0"/>
              <a:t>02.10.2019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68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3ADE-5F27-41DB-BA5B-BA93B1D8C23B}" type="datetimeFigureOut">
              <a:rPr lang="en-US" smtClean="0"/>
              <a:t>02.10.2019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1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3ADE-5F27-41DB-BA5B-BA93B1D8C23B}" type="datetimeFigureOut">
              <a:rPr lang="en-US" smtClean="0"/>
              <a:t>02.10.2019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92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3ADE-5F27-41DB-BA5B-BA93B1D8C23B}" type="datetimeFigureOut">
              <a:rPr lang="en-US" smtClean="0"/>
              <a:t>02.10.2019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3ADE-5F27-41DB-BA5B-BA93B1D8C23B}" type="datetimeFigureOut">
              <a:rPr lang="en-US" smtClean="0"/>
              <a:t>02.10.2019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25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3ADE-5F27-41DB-BA5B-BA93B1D8C23B}" type="datetimeFigureOut">
              <a:rPr lang="en-US" smtClean="0"/>
              <a:t>02.10.2019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42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3ADE-5F27-41DB-BA5B-BA93B1D8C23B}" type="datetimeFigureOut">
              <a:rPr lang="en-US" smtClean="0"/>
              <a:t>02.10.2019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882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9793ADE-5F27-41DB-BA5B-BA93B1D8C23B}" type="datetimeFigureOut">
              <a:rPr lang="en-US" smtClean="0"/>
              <a:t>02.10.2019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16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3ADE-5F27-41DB-BA5B-BA93B1D8C23B}" type="datetimeFigureOut">
              <a:rPr lang="en-US" smtClean="0"/>
              <a:t>02.10.2019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0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9793ADE-5F27-41DB-BA5B-BA93B1D8C23B}" type="datetimeFigureOut">
              <a:rPr lang="en-US" smtClean="0"/>
              <a:t>02.10.2019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57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1DCDC-A741-41F2-BA49-8EECB80255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 R O S V J E T I T E LJ S T V O</a:t>
            </a:r>
          </a:p>
        </p:txBody>
      </p:sp>
    </p:spTree>
    <p:extLst>
      <p:ext uri="{BB962C8B-B14F-4D97-AF65-F5344CB8AC3E}">
        <p14:creationId xmlns:p14="http://schemas.microsoft.com/office/powerpoint/2010/main" val="3588060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964C2-72CC-4F5D-8288-3542E3E14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Prosvjetiteljstvo</a:t>
            </a:r>
            <a:r>
              <a:rPr lang="en-US" dirty="0"/>
              <a:t> </a:t>
            </a:r>
            <a:r>
              <a:rPr lang="en-US" dirty="0" err="1"/>
              <a:t>ističe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razuma</a:t>
            </a:r>
            <a:r>
              <a:rPr lang="en-US" dirty="0"/>
              <a:t>, </a:t>
            </a:r>
            <a:r>
              <a:rPr lang="en-US" dirty="0" err="1"/>
              <a:t>obrazovanja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prosvjećivanja</a:t>
            </a:r>
            <a:r>
              <a:rPr lang="en-US" dirty="0"/>
              <a:t>.</a:t>
            </a:r>
          </a:p>
          <a:p>
            <a:r>
              <a:rPr lang="en-US" dirty="0" err="1"/>
              <a:t>Okrenuto</a:t>
            </a:r>
            <a:r>
              <a:rPr lang="en-US" dirty="0"/>
              <a:t> je </a:t>
            </a:r>
            <a:r>
              <a:rPr lang="en-US" dirty="0" err="1"/>
              <a:t>budućnosti</a:t>
            </a:r>
            <a:r>
              <a:rPr lang="en-US" dirty="0"/>
              <a:t>, </a:t>
            </a:r>
            <a:r>
              <a:rPr lang="en-US" dirty="0" err="1"/>
              <a:t>spremno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oslonac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razum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kritičko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.</a:t>
            </a:r>
          </a:p>
          <a:p>
            <a:r>
              <a:rPr lang="en-US" dirty="0" err="1"/>
              <a:t>Naglašava</a:t>
            </a:r>
            <a:r>
              <a:rPr lang="en-US" dirty="0"/>
              <a:t> </a:t>
            </a:r>
            <a:r>
              <a:rPr lang="en-US" dirty="0" err="1"/>
              <a:t>vjeru</a:t>
            </a:r>
            <a:r>
              <a:rPr lang="en-US" dirty="0"/>
              <a:t> u </a:t>
            </a:r>
            <a:r>
              <a:rPr lang="en-US" dirty="0" err="1"/>
              <a:t>neograničenu</a:t>
            </a:r>
            <a:r>
              <a:rPr lang="en-US" dirty="0"/>
              <a:t> </a:t>
            </a:r>
            <a:r>
              <a:rPr lang="en-US" dirty="0" err="1"/>
              <a:t>moć</a:t>
            </a:r>
            <a:r>
              <a:rPr lang="en-US" dirty="0"/>
              <a:t> </a:t>
            </a:r>
            <a:r>
              <a:rPr lang="en-US" dirty="0" err="1"/>
              <a:t>ljudskog</a:t>
            </a:r>
            <a:r>
              <a:rPr lang="en-US" dirty="0"/>
              <a:t> </a:t>
            </a:r>
            <a:r>
              <a:rPr lang="en-US" dirty="0" err="1"/>
              <a:t>razuma</a:t>
            </a:r>
            <a:r>
              <a:rPr lang="en-US" dirty="0"/>
              <a:t>.</a:t>
            </a:r>
          </a:p>
          <a:p>
            <a:r>
              <a:rPr lang="en-US" dirty="0" err="1"/>
              <a:t>Prosvjetiteljstvo</a:t>
            </a:r>
            <a:r>
              <a:rPr lang="en-US" dirty="0"/>
              <a:t> je u </a:t>
            </a:r>
            <a:r>
              <a:rPr lang="en-US" dirty="0" err="1"/>
              <a:t>književnost</a:t>
            </a:r>
            <a:r>
              <a:rPr lang="en-US" dirty="0"/>
              <a:t> </a:t>
            </a:r>
            <a:r>
              <a:rPr lang="en-US" dirty="0" err="1"/>
              <a:t>došlo</a:t>
            </a:r>
            <a:r>
              <a:rPr lang="en-US" dirty="0"/>
              <a:t> 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filozofije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nauke</a:t>
            </a:r>
            <a:r>
              <a:rPr lang="en-US" dirty="0"/>
              <a:t>. </a:t>
            </a:r>
            <a:r>
              <a:rPr lang="en-US" dirty="0" err="1"/>
              <a:t>Filozofi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središte</a:t>
            </a:r>
            <a:r>
              <a:rPr lang="en-US" dirty="0"/>
              <a:t> </a:t>
            </a:r>
            <a:r>
              <a:rPr lang="en-US" dirty="0" err="1"/>
              <a:t>interesovanja</a:t>
            </a:r>
            <a:r>
              <a:rPr lang="en-US" dirty="0"/>
              <a:t> </a:t>
            </a:r>
            <a:r>
              <a:rPr lang="en-US" dirty="0" err="1"/>
              <a:t>stavili</a:t>
            </a:r>
            <a:r>
              <a:rPr lang="en-US" dirty="0"/>
              <a:t> </a:t>
            </a:r>
            <a:r>
              <a:rPr lang="en-US" dirty="0" err="1"/>
              <a:t>čovjeka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razum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put do </a:t>
            </a:r>
            <a:r>
              <a:rPr lang="en-US" dirty="0" err="1"/>
              <a:t>saznanja</a:t>
            </a:r>
            <a:r>
              <a:rPr lang="en-US" dirty="0"/>
              <a:t> o </a:t>
            </a:r>
            <a:r>
              <a:rPr lang="en-US" dirty="0" err="1"/>
              <a:t>čovjeku</a:t>
            </a:r>
            <a:r>
              <a:rPr lang="en-US" dirty="0"/>
              <a:t>, </a:t>
            </a:r>
            <a:r>
              <a:rPr lang="en-US" dirty="0" err="1"/>
              <a:t>životu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potrebu</a:t>
            </a:r>
            <a:r>
              <a:rPr lang="en-US" dirty="0"/>
              <a:t> za </a:t>
            </a:r>
            <a:r>
              <a:rPr lang="en-US" dirty="0" err="1"/>
              <a:t>obrazovanjem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prosvjećivanjem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4845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C2660-3A8A-41D9-AC5C-707FDED44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63520"/>
          </a:xfrm>
        </p:spPr>
        <p:txBody>
          <a:bodyPr>
            <a:normAutofit/>
          </a:bodyPr>
          <a:lstStyle/>
          <a:p>
            <a:r>
              <a:rPr lang="en-US" dirty="0" err="1"/>
              <a:t>Odlike</a:t>
            </a:r>
            <a:r>
              <a:rPr lang="en-US" dirty="0"/>
              <a:t> </a:t>
            </a:r>
            <a:r>
              <a:rPr lang="en-US" dirty="0" err="1"/>
              <a:t>prosvjetiteljske</a:t>
            </a:r>
            <a:r>
              <a:rPr lang="en-US" dirty="0"/>
              <a:t> </a:t>
            </a:r>
            <a:r>
              <a:rPr lang="en-US" dirty="0" err="1"/>
              <a:t>književnosti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9CA69-77D6-499C-A37E-289E9EF0E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9608" y="1882066"/>
            <a:ext cx="9966072" cy="3987028"/>
          </a:xfrm>
        </p:spPr>
        <p:txBody>
          <a:bodyPr/>
          <a:lstStyle/>
          <a:p>
            <a:r>
              <a:rPr lang="en-US" dirty="0"/>
              <a:t>           </a:t>
            </a:r>
            <a:r>
              <a:rPr lang="en-US" dirty="0" err="1"/>
              <a:t>književnost</a:t>
            </a:r>
            <a:r>
              <a:rPr lang="en-US" dirty="0"/>
              <a:t> se </a:t>
            </a:r>
            <a:r>
              <a:rPr lang="en-US" dirty="0" err="1"/>
              <a:t>oslanja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stavove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saznanja</a:t>
            </a:r>
            <a:r>
              <a:rPr lang="en-US" dirty="0"/>
              <a:t> do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dolazi</a:t>
            </a:r>
            <a:r>
              <a:rPr lang="en-US" dirty="0"/>
              <a:t> </a:t>
            </a:r>
            <a:r>
              <a:rPr lang="en-US" dirty="0" err="1"/>
              <a:t>racionalnim</a:t>
            </a:r>
            <a:r>
              <a:rPr lang="en-US" dirty="0"/>
              <a:t> </a:t>
            </a:r>
            <a:r>
              <a:rPr lang="en-US" dirty="0" err="1"/>
              <a:t>pristupom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prvi</a:t>
            </a:r>
            <a:r>
              <a:rPr lang="en-US" dirty="0"/>
              <a:t> plan se </a:t>
            </a:r>
            <a:r>
              <a:rPr lang="en-US" dirty="0" err="1"/>
              <a:t>stavlja</a:t>
            </a:r>
            <a:r>
              <a:rPr lang="en-US" dirty="0"/>
              <a:t> </a:t>
            </a:r>
            <a:r>
              <a:rPr lang="en-US" dirty="0" err="1"/>
              <a:t>čovjekov</a:t>
            </a:r>
            <a:r>
              <a:rPr lang="en-US" dirty="0"/>
              <a:t> </a:t>
            </a:r>
            <a:r>
              <a:rPr lang="en-US" dirty="0" err="1"/>
              <a:t>razum</a:t>
            </a:r>
            <a:r>
              <a:rPr lang="en-US" dirty="0"/>
              <a:t>;</a:t>
            </a:r>
          </a:p>
          <a:p>
            <a:r>
              <a:rPr lang="en-US" dirty="0"/>
              <a:t>          </a:t>
            </a:r>
            <a:r>
              <a:rPr lang="en-US" dirty="0" err="1"/>
              <a:t>književnost</a:t>
            </a:r>
            <a:r>
              <a:rPr lang="en-US" dirty="0"/>
              <a:t> je </a:t>
            </a:r>
            <a:r>
              <a:rPr lang="en-US" dirty="0" err="1"/>
              <a:t>okrenuta</a:t>
            </a:r>
            <a:r>
              <a:rPr lang="en-US" dirty="0"/>
              <a:t> </a:t>
            </a:r>
            <a:r>
              <a:rPr lang="en-US" dirty="0" err="1"/>
              <a:t>čovjeku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društvenom</a:t>
            </a:r>
            <a:r>
              <a:rPr lang="en-US" dirty="0"/>
              <a:t> </a:t>
            </a:r>
            <a:r>
              <a:rPr lang="en-US" dirty="0" err="1"/>
              <a:t>biću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njegovim</a:t>
            </a:r>
            <a:r>
              <a:rPr lang="en-US" dirty="0"/>
              <a:t> </a:t>
            </a:r>
            <a:r>
              <a:rPr lang="en-US" dirty="0" err="1"/>
              <a:t>potrebama</a:t>
            </a:r>
            <a:r>
              <a:rPr lang="en-US" dirty="0"/>
              <a:t> za </a:t>
            </a:r>
            <a:r>
              <a:rPr lang="en-US" dirty="0" err="1"/>
              <a:t>obrazovanjem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prosvjećivanjem</a:t>
            </a:r>
            <a:r>
              <a:rPr lang="en-US" dirty="0"/>
              <a:t>;</a:t>
            </a:r>
          </a:p>
          <a:p>
            <a:r>
              <a:rPr lang="en-US" dirty="0"/>
              <a:t>         </a:t>
            </a:r>
            <a:r>
              <a:rPr lang="en-US" dirty="0" err="1"/>
              <a:t>zadatak</a:t>
            </a:r>
            <a:r>
              <a:rPr lang="en-US" dirty="0"/>
              <a:t> </a:t>
            </a:r>
            <a:r>
              <a:rPr lang="en-US" dirty="0" err="1"/>
              <a:t>književnosti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da </a:t>
            </a:r>
            <a:r>
              <a:rPr lang="en-US" dirty="0" err="1"/>
              <a:t>prikazuje</a:t>
            </a:r>
            <a:r>
              <a:rPr lang="en-US" dirty="0"/>
              <a:t> </a:t>
            </a:r>
            <a:r>
              <a:rPr lang="en-US" dirty="0" err="1"/>
              <a:t>građansko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, </a:t>
            </a:r>
            <a:r>
              <a:rPr lang="en-US" dirty="0" err="1"/>
              <a:t>stvarni</a:t>
            </a:r>
            <a:r>
              <a:rPr lang="en-US" dirty="0"/>
              <a:t> </a:t>
            </a:r>
            <a:r>
              <a:rPr lang="en-US" dirty="0" err="1"/>
              <a:t>život</a:t>
            </a:r>
            <a:r>
              <a:rPr lang="en-US" dirty="0"/>
              <a:t>, </a:t>
            </a:r>
            <a:r>
              <a:rPr lang="en-US" dirty="0" err="1"/>
              <a:t>naravi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običaje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          </a:t>
            </a:r>
            <a:r>
              <a:rPr lang="en-US" dirty="0" err="1"/>
              <a:t>književnost</a:t>
            </a:r>
            <a:r>
              <a:rPr lang="en-US" dirty="0"/>
              <a:t> je </a:t>
            </a:r>
            <a:r>
              <a:rPr lang="en-US" dirty="0" err="1"/>
              <a:t>kritička</a:t>
            </a:r>
            <a:r>
              <a:rPr lang="en-US" dirty="0"/>
              <a:t>, </a:t>
            </a:r>
            <a:r>
              <a:rPr lang="en-US" dirty="0" err="1"/>
              <a:t>vaspitno-poučna</a:t>
            </a:r>
            <a:r>
              <a:rPr lang="en-US" dirty="0"/>
              <a:t>, </a:t>
            </a:r>
            <a:r>
              <a:rPr lang="en-US" dirty="0" err="1"/>
              <a:t>satirična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službi</a:t>
            </a:r>
            <a:r>
              <a:rPr lang="en-US" dirty="0"/>
              <a:t> </a:t>
            </a:r>
            <a:r>
              <a:rPr lang="en-US" dirty="0" err="1"/>
              <a:t>uveseljavanja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duha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:</a:t>
            </a:r>
          </a:p>
          <a:p>
            <a:r>
              <a:rPr lang="en-US" dirty="0" err="1"/>
              <a:t>Kritička</a:t>
            </a:r>
            <a:r>
              <a:rPr lang="en-US" dirty="0"/>
              <a:t> –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ukazuje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nedostatke</a:t>
            </a:r>
            <a:r>
              <a:rPr lang="en-US" dirty="0"/>
              <a:t> </a:t>
            </a:r>
            <a:r>
              <a:rPr lang="en-US" dirty="0" err="1"/>
              <a:t>tradicionalnog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čovjeku</a:t>
            </a:r>
            <a:r>
              <a:rPr lang="en-US" dirty="0"/>
              <a:t>;</a:t>
            </a:r>
          </a:p>
          <a:p>
            <a:r>
              <a:rPr lang="en-US" dirty="0" err="1"/>
              <a:t>Vaspitno-poučna</a:t>
            </a:r>
            <a:r>
              <a:rPr lang="en-US" dirty="0"/>
              <a:t> – </a:t>
            </a:r>
            <a:r>
              <a:rPr lang="en-US" dirty="0" err="1"/>
              <a:t>ukazuje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stavove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čitalac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usvoji</a:t>
            </a:r>
            <a:r>
              <a:rPr lang="en-US" dirty="0"/>
              <a:t>;</a:t>
            </a:r>
          </a:p>
          <a:p>
            <a:endParaRPr lang="en-US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004B9E3D-2A26-4958-8450-B5ABC11546D5}"/>
              </a:ext>
            </a:extLst>
          </p:cNvPr>
          <p:cNvSpPr/>
          <p:nvPr/>
        </p:nvSpPr>
        <p:spPr>
          <a:xfrm>
            <a:off x="1240284" y="1755648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858D8353-83B2-4294-817B-E8D75F8D244B}"/>
              </a:ext>
            </a:extLst>
          </p:cNvPr>
          <p:cNvSpPr/>
          <p:nvPr/>
        </p:nvSpPr>
        <p:spPr>
          <a:xfrm>
            <a:off x="1240284" y="2505911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31301CA3-64E5-41B4-80F2-7218A3BCF303}"/>
              </a:ext>
            </a:extLst>
          </p:cNvPr>
          <p:cNvSpPr/>
          <p:nvPr/>
        </p:nvSpPr>
        <p:spPr>
          <a:xfrm>
            <a:off x="1189608" y="3296068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662406D7-DDD7-49FC-ACFC-D6E66DC825AC}"/>
              </a:ext>
            </a:extLst>
          </p:cNvPr>
          <p:cNvSpPr/>
          <p:nvPr/>
        </p:nvSpPr>
        <p:spPr>
          <a:xfrm>
            <a:off x="1240284" y="4147164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45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60499-09D5-45FD-AA11-638377A35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442181"/>
          </a:xfrm>
        </p:spPr>
        <p:txBody>
          <a:bodyPr/>
          <a:lstStyle/>
          <a:p>
            <a:r>
              <a:rPr lang="en-US" dirty="0" err="1"/>
              <a:t>Satirična</a:t>
            </a:r>
            <a:r>
              <a:rPr lang="en-US" dirty="0"/>
              <a:t> –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racionalnijeg</a:t>
            </a:r>
            <a:r>
              <a:rPr lang="en-US" dirty="0"/>
              <a:t> </a:t>
            </a:r>
            <a:r>
              <a:rPr lang="en-US" dirty="0" err="1"/>
              <a:t>pogleda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; </a:t>
            </a:r>
          </a:p>
          <a:p>
            <a:r>
              <a:rPr lang="en-US" dirty="0" err="1"/>
              <a:t>Služba</a:t>
            </a:r>
            <a:r>
              <a:rPr lang="en-US" dirty="0"/>
              <a:t> </a:t>
            </a:r>
            <a:r>
              <a:rPr lang="en-US" dirty="0" err="1"/>
              <a:t>uveseljavanja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duha</a:t>
            </a:r>
            <a:r>
              <a:rPr lang="en-US" dirty="0"/>
              <a:t> – </a:t>
            </a:r>
            <a:r>
              <a:rPr lang="en-US" dirty="0" err="1"/>
              <a:t>književnost</a:t>
            </a:r>
            <a:r>
              <a:rPr lang="en-US" dirty="0"/>
              <a:t> </a:t>
            </a:r>
            <a:r>
              <a:rPr lang="en-US" dirty="0" err="1"/>
              <a:t>zalazi</a:t>
            </a:r>
            <a:r>
              <a:rPr lang="en-US" dirty="0"/>
              <a:t> u proctor </a:t>
            </a:r>
            <a:r>
              <a:rPr lang="en-US" dirty="0" err="1"/>
              <a:t>zabavnoga</a:t>
            </a:r>
            <a:r>
              <a:rPr lang="en-US" dirty="0"/>
              <a:t> da bi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prijemčivija</a:t>
            </a:r>
            <a:r>
              <a:rPr lang="en-US" dirty="0"/>
              <a:t> </a:t>
            </a:r>
            <a:r>
              <a:rPr lang="en-US" dirty="0" err="1"/>
              <a:t>čitaocu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6809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09D0C-A9F7-465A-965A-37B4AA57E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Književne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32651-1A2D-45AC-AAC6-FE13BEC63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Basna</a:t>
            </a:r>
            <a:r>
              <a:rPr lang="en-US" dirty="0"/>
              <a:t>;</a:t>
            </a:r>
          </a:p>
          <a:p>
            <a:r>
              <a:rPr lang="en-US" dirty="0" err="1"/>
              <a:t>Građanska</a:t>
            </a:r>
            <a:r>
              <a:rPr lang="en-US" dirty="0"/>
              <a:t> drama;</a:t>
            </a:r>
          </a:p>
          <a:p>
            <a:r>
              <a:rPr lang="en-US" dirty="0" err="1"/>
              <a:t>Satirični</a:t>
            </a:r>
            <a:r>
              <a:rPr lang="en-US" dirty="0"/>
              <a:t> roman;</a:t>
            </a:r>
          </a:p>
          <a:p>
            <a:r>
              <a:rPr lang="en-US" dirty="0" err="1"/>
              <a:t>Filozofski</a:t>
            </a:r>
            <a:r>
              <a:rPr lang="en-US" dirty="0"/>
              <a:t> roman;</a:t>
            </a:r>
          </a:p>
          <a:p>
            <a:r>
              <a:rPr lang="en-US" dirty="0"/>
              <a:t>Roman o </a:t>
            </a:r>
            <a:r>
              <a:rPr lang="en-US" dirty="0" err="1"/>
              <a:t>obrazovanju</a:t>
            </a:r>
            <a:r>
              <a:rPr lang="en-US" dirty="0"/>
              <a:t>;</a:t>
            </a:r>
          </a:p>
          <a:p>
            <a:r>
              <a:rPr lang="en-US" dirty="0" err="1"/>
              <a:t>Komični</a:t>
            </a:r>
            <a:r>
              <a:rPr lang="en-US" dirty="0"/>
              <a:t> roman;</a:t>
            </a:r>
          </a:p>
          <a:p>
            <a:r>
              <a:rPr lang="en-US" dirty="0" err="1"/>
              <a:t>Građanski</a:t>
            </a:r>
            <a:r>
              <a:rPr lang="en-US" dirty="0"/>
              <a:t> roman;</a:t>
            </a:r>
          </a:p>
          <a:p>
            <a:r>
              <a:rPr lang="en-US" dirty="0"/>
              <a:t>Epigram.</a:t>
            </a:r>
          </a:p>
        </p:txBody>
      </p:sp>
    </p:spTree>
    <p:extLst>
      <p:ext uri="{BB962C8B-B14F-4D97-AF65-F5344CB8AC3E}">
        <p14:creationId xmlns:p14="http://schemas.microsoft.com/office/powerpoint/2010/main" val="35410857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84</TotalTime>
  <Words>238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</vt:lpstr>
      <vt:lpstr>P R O S V J E T I T E LJ S T V O</vt:lpstr>
      <vt:lpstr>PowerPoint Presentation</vt:lpstr>
      <vt:lpstr>Odlike prosvjetiteljske književnosti:</vt:lpstr>
      <vt:lpstr>PowerPoint Presentation</vt:lpstr>
      <vt:lpstr>Književne vrste: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 R O S V J E T I T E LJ S T V O</dc:title>
  <dc:creator>Korisnik</dc:creator>
  <cp:lastModifiedBy>Korisnik</cp:lastModifiedBy>
  <cp:revision>6</cp:revision>
  <dcterms:created xsi:type="dcterms:W3CDTF">2019-10-02T17:55:07Z</dcterms:created>
  <dcterms:modified xsi:type="dcterms:W3CDTF">2019-10-02T20:13:28Z</dcterms:modified>
</cp:coreProperties>
</file>