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9" d="100"/>
          <a:sy n="119" d="100"/>
        </p:scale>
        <p:origin x="-1404"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5194FF0-E214-4DC7-8171-3F3E1EF22786}" type="datetimeFigureOut">
              <a:rPr lang="sr-Latn-CS" smtClean="0"/>
              <a:t>17.12.2015</a:t>
            </a:fld>
            <a:endParaRPr lang="sr-Latn-CS"/>
          </a:p>
        </p:txBody>
      </p:sp>
      <p:sp>
        <p:nvSpPr>
          <p:cNvPr id="8" name="Slide Number Placeholder 7"/>
          <p:cNvSpPr>
            <a:spLocks noGrp="1"/>
          </p:cNvSpPr>
          <p:nvPr>
            <p:ph type="sldNum" sz="quarter" idx="11"/>
          </p:nvPr>
        </p:nvSpPr>
        <p:spPr/>
        <p:txBody>
          <a:bodyPr/>
          <a:lstStyle/>
          <a:p>
            <a:fld id="{CCC4825C-CE28-4AB1-B8B3-E868CD68FB77}" type="slidenum">
              <a:rPr lang="sr-Latn-CS" smtClean="0"/>
              <a:t>‹#›</a:t>
            </a:fld>
            <a:endParaRPr lang="sr-Latn-CS"/>
          </a:p>
        </p:txBody>
      </p:sp>
      <p:sp>
        <p:nvSpPr>
          <p:cNvPr id="9" name="Footer Placeholder 8"/>
          <p:cNvSpPr>
            <a:spLocks noGrp="1"/>
          </p:cNvSpPr>
          <p:nvPr>
            <p:ph type="ftr" sz="quarter" idx="12"/>
          </p:nvPr>
        </p:nvSpPr>
        <p:spPr/>
        <p:txBody>
          <a:bodyPr/>
          <a:lstStyle/>
          <a:p>
            <a:endParaRPr lang="sr-Latn-C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94FF0-E214-4DC7-8171-3F3E1EF22786}" type="datetimeFigureOut">
              <a:rPr lang="sr-Latn-CS" smtClean="0"/>
              <a:t>17.12.2015</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CCC4825C-CE28-4AB1-B8B3-E868CD68FB77}" type="slidenum">
              <a:rPr lang="sr-Latn-CS" smtClean="0"/>
              <a:t>‹#›</a:t>
            </a:fld>
            <a:endParaRPr lang="sr-Latn-C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94FF0-E214-4DC7-8171-3F3E1EF22786}" type="datetimeFigureOut">
              <a:rPr lang="sr-Latn-CS" smtClean="0"/>
              <a:t>17.12.2015</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CCC4825C-CE28-4AB1-B8B3-E868CD68FB77}" type="slidenum">
              <a:rPr lang="sr-Latn-CS" smtClean="0"/>
              <a:t>‹#›</a:t>
            </a:fld>
            <a:endParaRPr lang="sr-Latn-C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194FF0-E214-4DC7-8171-3F3E1EF22786}" type="datetimeFigureOut">
              <a:rPr lang="sr-Latn-CS" smtClean="0"/>
              <a:t>17.12.2015</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CCC4825C-CE28-4AB1-B8B3-E868CD68FB77}" type="slidenum">
              <a:rPr lang="sr-Latn-CS" smtClean="0"/>
              <a:t>‹#›</a:t>
            </a:fld>
            <a:endParaRPr lang="sr-Latn-C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194FF0-E214-4DC7-8171-3F3E1EF22786}" type="datetimeFigureOut">
              <a:rPr lang="sr-Latn-CS" smtClean="0"/>
              <a:t>17.12.2015</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CCC4825C-CE28-4AB1-B8B3-E868CD68FB77}" type="slidenum">
              <a:rPr lang="sr-Latn-CS" smtClean="0"/>
              <a:t>‹#›</a:t>
            </a:fld>
            <a:endParaRPr lang="sr-Latn-C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5194FF0-E214-4DC7-8171-3F3E1EF22786}" type="datetimeFigureOut">
              <a:rPr lang="sr-Latn-CS" smtClean="0"/>
              <a:t>17.12.2015</a:t>
            </a:fld>
            <a:endParaRPr lang="sr-Latn-CS"/>
          </a:p>
        </p:txBody>
      </p:sp>
      <p:sp>
        <p:nvSpPr>
          <p:cNvPr id="6" name="Footer Placeholder 5"/>
          <p:cNvSpPr>
            <a:spLocks noGrp="1"/>
          </p:cNvSpPr>
          <p:nvPr>
            <p:ph type="ftr" sz="quarter" idx="11"/>
          </p:nvPr>
        </p:nvSpPr>
        <p:spPr/>
        <p:txBody>
          <a:bodyPr/>
          <a:lstStyle/>
          <a:p>
            <a:endParaRPr lang="sr-Latn-CS"/>
          </a:p>
        </p:txBody>
      </p:sp>
      <p:sp>
        <p:nvSpPr>
          <p:cNvPr id="7" name="Slide Number Placeholder 6"/>
          <p:cNvSpPr>
            <a:spLocks noGrp="1"/>
          </p:cNvSpPr>
          <p:nvPr>
            <p:ph type="sldNum" sz="quarter" idx="12"/>
          </p:nvPr>
        </p:nvSpPr>
        <p:spPr/>
        <p:txBody>
          <a:bodyPr/>
          <a:lstStyle/>
          <a:p>
            <a:fld id="{CCC4825C-CE28-4AB1-B8B3-E868CD68FB77}" type="slidenum">
              <a:rPr lang="sr-Latn-CS" smtClean="0"/>
              <a:t>‹#›</a:t>
            </a:fld>
            <a:endParaRPr lang="sr-Latn-C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5194FF0-E214-4DC7-8171-3F3E1EF22786}" type="datetimeFigureOut">
              <a:rPr lang="sr-Latn-CS" smtClean="0"/>
              <a:t>17.12.2015</a:t>
            </a:fld>
            <a:endParaRPr lang="sr-Latn-CS"/>
          </a:p>
        </p:txBody>
      </p:sp>
      <p:sp>
        <p:nvSpPr>
          <p:cNvPr id="8" name="Footer Placeholder 7"/>
          <p:cNvSpPr>
            <a:spLocks noGrp="1"/>
          </p:cNvSpPr>
          <p:nvPr>
            <p:ph type="ftr" sz="quarter" idx="11"/>
          </p:nvPr>
        </p:nvSpPr>
        <p:spPr/>
        <p:txBody>
          <a:bodyPr/>
          <a:lstStyle/>
          <a:p>
            <a:endParaRPr lang="sr-Latn-CS"/>
          </a:p>
        </p:txBody>
      </p:sp>
      <p:sp>
        <p:nvSpPr>
          <p:cNvPr id="9" name="Slide Number Placeholder 8"/>
          <p:cNvSpPr>
            <a:spLocks noGrp="1"/>
          </p:cNvSpPr>
          <p:nvPr>
            <p:ph type="sldNum" sz="quarter" idx="12"/>
          </p:nvPr>
        </p:nvSpPr>
        <p:spPr/>
        <p:txBody>
          <a:bodyPr/>
          <a:lstStyle/>
          <a:p>
            <a:fld id="{CCC4825C-CE28-4AB1-B8B3-E868CD68FB77}" type="slidenum">
              <a:rPr lang="sr-Latn-CS" smtClean="0"/>
              <a:t>‹#›</a:t>
            </a:fld>
            <a:endParaRPr lang="sr-Latn-C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194FF0-E214-4DC7-8171-3F3E1EF22786}" type="datetimeFigureOut">
              <a:rPr lang="sr-Latn-CS" smtClean="0"/>
              <a:t>17.12.2015</a:t>
            </a:fld>
            <a:endParaRPr lang="sr-Latn-CS"/>
          </a:p>
        </p:txBody>
      </p:sp>
      <p:sp>
        <p:nvSpPr>
          <p:cNvPr id="4" name="Footer Placeholder 3"/>
          <p:cNvSpPr>
            <a:spLocks noGrp="1"/>
          </p:cNvSpPr>
          <p:nvPr>
            <p:ph type="ftr" sz="quarter" idx="11"/>
          </p:nvPr>
        </p:nvSpPr>
        <p:spPr/>
        <p:txBody>
          <a:bodyPr/>
          <a:lstStyle/>
          <a:p>
            <a:endParaRPr lang="sr-Latn-CS"/>
          </a:p>
        </p:txBody>
      </p:sp>
      <p:sp>
        <p:nvSpPr>
          <p:cNvPr id="5" name="Slide Number Placeholder 4"/>
          <p:cNvSpPr>
            <a:spLocks noGrp="1"/>
          </p:cNvSpPr>
          <p:nvPr>
            <p:ph type="sldNum" sz="quarter" idx="12"/>
          </p:nvPr>
        </p:nvSpPr>
        <p:spPr/>
        <p:txBody>
          <a:bodyPr/>
          <a:lstStyle/>
          <a:p>
            <a:fld id="{CCC4825C-CE28-4AB1-B8B3-E868CD68FB77}" type="slidenum">
              <a:rPr lang="sr-Latn-CS" smtClean="0"/>
              <a:t>‹#›</a:t>
            </a:fld>
            <a:endParaRPr lang="sr-Latn-C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94FF0-E214-4DC7-8171-3F3E1EF22786}" type="datetimeFigureOut">
              <a:rPr lang="sr-Latn-CS" smtClean="0"/>
              <a:t>17.12.2015</a:t>
            </a:fld>
            <a:endParaRPr lang="sr-Latn-CS"/>
          </a:p>
        </p:txBody>
      </p:sp>
      <p:sp>
        <p:nvSpPr>
          <p:cNvPr id="3" name="Footer Placeholder 2"/>
          <p:cNvSpPr>
            <a:spLocks noGrp="1"/>
          </p:cNvSpPr>
          <p:nvPr>
            <p:ph type="ftr" sz="quarter" idx="11"/>
          </p:nvPr>
        </p:nvSpPr>
        <p:spPr/>
        <p:txBody>
          <a:bodyPr/>
          <a:lstStyle/>
          <a:p>
            <a:endParaRPr lang="sr-Latn-CS"/>
          </a:p>
        </p:txBody>
      </p:sp>
      <p:sp>
        <p:nvSpPr>
          <p:cNvPr id="4" name="Slide Number Placeholder 3"/>
          <p:cNvSpPr>
            <a:spLocks noGrp="1"/>
          </p:cNvSpPr>
          <p:nvPr>
            <p:ph type="sldNum" sz="quarter" idx="12"/>
          </p:nvPr>
        </p:nvSpPr>
        <p:spPr/>
        <p:txBody>
          <a:bodyPr/>
          <a:lstStyle/>
          <a:p>
            <a:fld id="{CCC4825C-CE28-4AB1-B8B3-E868CD68FB77}" type="slidenum">
              <a:rPr lang="sr-Latn-CS" smtClean="0"/>
              <a:t>‹#›</a:t>
            </a:fld>
            <a:endParaRPr lang="sr-Latn-C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94FF0-E214-4DC7-8171-3F3E1EF22786}" type="datetimeFigureOut">
              <a:rPr lang="sr-Latn-CS" smtClean="0"/>
              <a:t>17.12.2015</a:t>
            </a:fld>
            <a:endParaRPr lang="sr-Latn-CS"/>
          </a:p>
        </p:txBody>
      </p:sp>
      <p:sp>
        <p:nvSpPr>
          <p:cNvPr id="6" name="Footer Placeholder 5"/>
          <p:cNvSpPr>
            <a:spLocks noGrp="1"/>
          </p:cNvSpPr>
          <p:nvPr>
            <p:ph type="ftr" sz="quarter" idx="11"/>
          </p:nvPr>
        </p:nvSpPr>
        <p:spPr/>
        <p:txBody>
          <a:bodyPr/>
          <a:lstStyle/>
          <a:p>
            <a:endParaRPr lang="sr-Latn-CS"/>
          </a:p>
        </p:txBody>
      </p:sp>
      <p:sp>
        <p:nvSpPr>
          <p:cNvPr id="7" name="Slide Number Placeholder 6"/>
          <p:cNvSpPr>
            <a:spLocks noGrp="1"/>
          </p:cNvSpPr>
          <p:nvPr>
            <p:ph type="sldNum" sz="quarter" idx="12"/>
          </p:nvPr>
        </p:nvSpPr>
        <p:spPr/>
        <p:txBody>
          <a:bodyPr/>
          <a:lstStyle/>
          <a:p>
            <a:fld id="{CCC4825C-CE28-4AB1-B8B3-E868CD68FB77}" type="slidenum">
              <a:rPr lang="sr-Latn-CS" smtClean="0"/>
              <a:t>‹#›</a:t>
            </a:fld>
            <a:endParaRPr lang="sr-Latn-C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94FF0-E214-4DC7-8171-3F3E1EF22786}" type="datetimeFigureOut">
              <a:rPr lang="sr-Latn-CS" smtClean="0"/>
              <a:t>17.12.2015</a:t>
            </a:fld>
            <a:endParaRPr lang="sr-Latn-CS"/>
          </a:p>
        </p:txBody>
      </p:sp>
      <p:sp>
        <p:nvSpPr>
          <p:cNvPr id="6" name="Footer Placeholder 5"/>
          <p:cNvSpPr>
            <a:spLocks noGrp="1"/>
          </p:cNvSpPr>
          <p:nvPr>
            <p:ph type="ftr" sz="quarter" idx="11"/>
          </p:nvPr>
        </p:nvSpPr>
        <p:spPr/>
        <p:txBody>
          <a:bodyPr/>
          <a:lstStyle/>
          <a:p>
            <a:endParaRPr lang="sr-Latn-CS"/>
          </a:p>
        </p:txBody>
      </p:sp>
      <p:sp>
        <p:nvSpPr>
          <p:cNvPr id="7" name="Slide Number Placeholder 6"/>
          <p:cNvSpPr>
            <a:spLocks noGrp="1"/>
          </p:cNvSpPr>
          <p:nvPr>
            <p:ph type="sldNum" sz="quarter" idx="12"/>
          </p:nvPr>
        </p:nvSpPr>
        <p:spPr/>
        <p:txBody>
          <a:bodyPr/>
          <a:lstStyle/>
          <a:p>
            <a:fld id="{CCC4825C-CE28-4AB1-B8B3-E868CD68FB77}" type="slidenum">
              <a:rPr lang="sr-Latn-CS" smtClean="0"/>
              <a:t>‹#›</a:t>
            </a:fld>
            <a:endParaRPr lang="sr-Latn-C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85194FF0-E214-4DC7-8171-3F3E1EF22786}" type="datetimeFigureOut">
              <a:rPr lang="sr-Latn-CS" smtClean="0"/>
              <a:t>17.12.2015</a:t>
            </a:fld>
            <a:endParaRPr lang="sr-Latn-C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CC4825C-CE28-4AB1-B8B3-E868CD68FB77}" type="slidenum">
              <a:rPr lang="sr-Latn-CS" smtClean="0"/>
              <a:t>‹#›</a:t>
            </a:fld>
            <a:endParaRPr lang="sr-Latn-C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sr-Latn-C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11" Type="http://schemas.microsoft.com/office/2007/relationships/hdphoto" Target="../media/hdphoto10.wdp"/><Relationship Id="rId5" Type="http://schemas.microsoft.com/office/2007/relationships/hdphoto" Target="../media/hdphoto7.wdp"/><Relationship Id="rId10" Type="http://schemas.openxmlformats.org/officeDocument/2006/relationships/image" Target="../media/image15.png"/><Relationship Id="rId4" Type="http://schemas.openxmlformats.org/officeDocument/2006/relationships/image" Target="../media/image12.png"/><Relationship Id="rId9" Type="http://schemas.microsoft.com/office/2007/relationships/hdphoto" Target="../media/hdphoto9.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11.wdp"/><Relationship Id="rId7" Type="http://schemas.microsoft.com/office/2007/relationships/hdphoto" Target="../media/hdphoto13.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11" Type="http://schemas.microsoft.com/office/2007/relationships/hdphoto" Target="../media/hdphoto15.wdp"/><Relationship Id="rId5" Type="http://schemas.microsoft.com/office/2007/relationships/hdphoto" Target="../media/hdphoto12.wdp"/><Relationship Id="rId10" Type="http://schemas.openxmlformats.org/officeDocument/2006/relationships/image" Target="../media/image20.png"/><Relationship Id="rId4" Type="http://schemas.openxmlformats.org/officeDocument/2006/relationships/image" Target="../media/image17.png"/><Relationship Id="rId9" Type="http://schemas.microsoft.com/office/2007/relationships/hdphoto" Target="../media/hdphoto14.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6.wdp"/><Relationship Id="rId7" Type="http://schemas.microsoft.com/office/2007/relationships/hdphoto" Target="../media/hdphoto18.wdp"/><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5" Type="http://schemas.microsoft.com/office/2007/relationships/hdphoto" Target="../media/hdphoto17.wdp"/><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Prepared by Stefan </a:t>
            </a:r>
            <a:r>
              <a:rPr lang="en-US" smtClean="0"/>
              <a:t>Vukmanovic</a:t>
            </a:r>
            <a:endParaRPr lang="en-US" dirty="0" smtClean="0"/>
          </a:p>
          <a:p>
            <a:r>
              <a:rPr lang="en-US" dirty="0" smtClean="0"/>
              <a:t>Prof. </a:t>
            </a:r>
            <a:r>
              <a:rPr lang="en-US" dirty="0" err="1" smtClean="0"/>
              <a:t>Bojana</a:t>
            </a:r>
            <a:r>
              <a:rPr lang="en-US" dirty="0" smtClean="0"/>
              <a:t> </a:t>
            </a:r>
            <a:r>
              <a:rPr lang="en-US" dirty="0" err="1" smtClean="0"/>
              <a:t>Brajovic</a:t>
            </a:r>
            <a:endParaRPr lang="en-US" dirty="0" smtClean="0"/>
          </a:p>
        </p:txBody>
      </p:sp>
      <p:sp>
        <p:nvSpPr>
          <p:cNvPr id="7" name="TextBox 6"/>
          <p:cNvSpPr txBox="1"/>
          <p:nvPr/>
        </p:nvSpPr>
        <p:spPr>
          <a:xfrm rot="1112731">
            <a:off x="-150818" y="1624532"/>
            <a:ext cx="9597499" cy="707886"/>
          </a:xfrm>
          <a:prstGeom prst="rect">
            <a:avLst/>
          </a:prstGeom>
          <a:noFill/>
        </p:spPr>
        <p:txBody>
          <a:bodyPr wrap="none" rtlCol="0">
            <a:spAutoFit/>
          </a:bodyPr>
          <a:lstStyle/>
          <a:p>
            <a:r>
              <a:rPr lang="en-US" sz="4000" dirty="0" smtClean="0"/>
              <a:t>Presentation  about PC , and it`s hardwer</a:t>
            </a:r>
            <a:endParaRPr lang="sr-Latn-CS" sz="4000" dirty="0"/>
          </a:p>
        </p:txBody>
      </p:sp>
    </p:spTree>
    <p:extLst>
      <p:ext uri="{BB962C8B-B14F-4D97-AF65-F5344CB8AC3E}">
        <p14:creationId xmlns:p14="http://schemas.microsoft.com/office/powerpoint/2010/main" val="1290425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CS"/>
          </a:p>
        </p:txBody>
      </p:sp>
      <p:sp>
        <p:nvSpPr>
          <p:cNvPr id="3" name="Content Placeholder 2"/>
          <p:cNvSpPr>
            <a:spLocks noGrp="1"/>
          </p:cNvSpPr>
          <p:nvPr>
            <p:ph idx="1"/>
          </p:nvPr>
        </p:nvSpPr>
        <p:spPr/>
        <p:txBody>
          <a:bodyPr>
            <a:noAutofit/>
          </a:bodyPr>
          <a:lstStyle/>
          <a:p>
            <a:r>
              <a:rPr lang="en-US" sz="3200" dirty="0" smtClean="0"/>
              <a:t>The different ty pes of adapter cards ate</a:t>
            </a:r>
          </a:p>
          <a:p>
            <a:r>
              <a:rPr lang="en-US" sz="3200" dirty="0" smtClean="0"/>
              <a:t>Graphic card </a:t>
            </a:r>
          </a:p>
          <a:p>
            <a:r>
              <a:rPr lang="en-US" sz="3200" dirty="0" smtClean="0"/>
              <a:t>Audio card</a:t>
            </a:r>
          </a:p>
          <a:p>
            <a:r>
              <a:rPr lang="en-US" sz="3200" dirty="0" smtClean="0"/>
              <a:t>NIC</a:t>
            </a:r>
          </a:p>
          <a:p>
            <a:r>
              <a:rPr lang="en-US" sz="3200" dirty="0" smtClean="0"/>
              <a:t>Wireless NIC</a:t>
            </a:r>
          </a:p>
          <a:p>
            <a:r>
              <a:rPr lang="en-US" sz="3200" dirty="0" smtClean="0"/>
              <a:t>TV tuner cards</a:t>
            </a:r>
            <a:endParaRPr lang="sr-Latn-CS" sz="3200" dirty="0"/>
          </a:p>
        </p:txBody>
      </p:sp>
    </p:spTree>
    <p:extLst>
      <p:ext uri="{BB962C8B-B14F-4D97-AF65-F5344CB8AC3E}">
        <p14:creationId xmlns:p14="http://schemas.microsoft.com/office/powerpoint/2010/main" val="3517245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825" b="100000" l="4364" r="95273">
                        <a14:foregroundMark x1="3636" y1="40437" x2="23636" y2="66667"/>
                        <a14:foregroundMark x1="12000" y1="36612" x2="37455" y2="14208"/>
                        <a14:foregroundMark x1="37455" y1="14208" x2="50182" y2="25683"/>
                        <a14:foregroundMark x1="65455" y1="21858" x2="94545" y2="26230"/>
                        <a14:foregroundMark x1="27636" y1="21311" x2="35273" y2="8743"/>
                      </a14:backgroundRemoval>
                    </a14:imgEffect>
                  </a14:imgLayer>
                </a14:imgProps>
              </a:ext>
              <a:ext uri="{28A0092B-C50C-407E-A947-70E740481C1C}">
                <a14:useLocalDpi xmlns:a14="http://schemas.microsoft.com/office/drawing/2010/main" val="0"/>
              </a:ext>
            </a:extLst>
          </a:blip>
          <a:srcRect/>
          <a:stretch>
            <a:fillRect/>
          </a:stretch>
        </p:blipFill>
        <p:spPr bwMode="auto">
          <a:xfrm>
            <a:off x="944512" y="371703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Grp="1" noChangeAspect="1" noChangeArrowheads="1"/>
          </p:cNvPicPr>
          <p:nvPr>
            <p:ph idx="1"/>
          </p:nvPr>
        </p:nvPicPr>
        <p:blipFill>
          <a:blip r:embed="rId4">
            <a:extLst>
              <a:ext uri="{BEBA8EAE-BF5A-486C-A8C5-ECC9F3942E4B}">
                <a14:imgProps xmlns:a14="http://schemas.microsoft.com/office/drawing/2010/main">
                  <a14:imgLayer r:embed="rId5">
                    <a14:imgEffect>
                      <a14:backgroundRemoval t="4598" b="88506" l="5517" r="96552">
                        <a14:foregroundMark x1="12069" y1="63218" x2="12414" y2="4598"/>
                        <a14:foregroundMark x1="19310" y1="10920" x2="94138" y2="6897"/>
                        <a14:foregroundMark x1="91034" y1="17816" x2="94828" y2="68391"/>
                        <a14:foregroundMark x1="96552" y1="55172" x2="96552" y2="8046"/>
                        <a14:foregroundMark x1="6207" y1="20690" x2="5517" y2="78736"/>
                      </a14:backgroundRemoval>
                    </a14:imgEffect>
                  </a14:imgLayer>
                </a14:imgProps>
              </a:ext>
              <a:ext uri="{28A0092B-C50C-407E-A947-70E740481C1C}">
                <a14:useLocalDpi xmlns:a14="http://schemas.microsoft.com/office/drawing/2010/main" val="0"/>
              </a:ext>
            </a:extLst>
          </a:blip>
          <a:srcRect/>
          <a:stretch>
            <a:fillRect/>
          </a:stretch>
        </p:blipFill>
        <p:spPr bwMode="auto">
          <a:xfrm>
            <a:off x="3250775" y="836712"/>
            <a:ext cx="4333453" cy="2659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185" b="89809" l="4673" r="94393">
                        <a14:foregroundMark x1="4673" y1="28662" x2="38941" y2="86624"/>
                        <a14:foregroundMark x1="94393" y1="49045" x2="60748" y2="73885"/>
                        <a14:foregroundMark x1="63240" y1="12102" x2="66355" y2="3185"/>
                      </a14:backgroundRemoval>
                    </a14:imgEffect>
                  </a14:imgLayer>
                </a14:imgProps>
              </a:ext>
              <a:ext uri="{28A0092B-C50C-407E-A947-70E740481C1C}">
                <a14:useLocalDpi xmlns:a14="http://schemas.microsoft.com/office/drawing/2010/main" val="0"/>
              </a:ext>
            </a:extLst>
          </a:blip>
          <a:srcRect/>
          <a:stretch>
            <a:fillRect/>
          </a:stretch>
        </p:blipFill>
        <p:spPr bwMode="auto">
          <a:xfrm rot="20512338">
            <a:off x="3318795" y="4270822"/>
            <a:ext cx="3646431" cy="1783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5337" b="93258" l="9916" r="89873">
                        <a14:foregroundMark x1="32911" y1="5337" x2="33333" y2="93258"/>
                      </a14:backgroundRemoval>
                    </a14:imgEffect>
                  </a14:imgLayer>
                </a14:imgProps>
              </a:ext>
              <a:ext uri="{28A0092B-C50C-407E-A947-70E740481C1C}">
                <a14:useLocalDpi xmlns:a14="http://schemas.microsoft.com/office/drawing/2010/main" val="0"/>
              </a:ext>
            </a:extLst>
          </a:blip>
          <a:srcRect/>
          <a:stretch>
            <a:fillRect/>
          </a:stretch>
        </p:blipFill>
        <p:spPr bwMode="auto">
          <a:xfrm>
            <a:off x="5724128" y="3467100"/>
            <a:ext cx="451485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1111" b="90741" l="10000" r="94194">
                        <a14:foregroundMark x1="30968" y1="16667" x2="53226" y2="87037"/>
                        <a14:foregroundMark x1="15484" y1="38272" x2="30645" y2="72840"/>
                        <a14:foregroundMark x1="10000" y1="39506" x2="16129" y2="43210"/>
                      </a14:backgroundRemoval>
                    </a14:imgEffect>
                  </a14:imgLayer>
                </a14:imgProps>
              </a:ext>
              <a:ext uri="{28A0092B-C50C-407E-A947-70E740481C1C}">
                <a14:useLocalDpi xmlns:a14="http://schemas.microsoft.com/office/drawing/2010/main" val="0"/>
              </a:ext>
            </a:extLst>
          </a:blip>
          <a:srcRect/>
          <a:stretch>
            <a:fillRect/>
          </a:stretch>
        </p:blipFill>
        <p:spPr bwMode="auto">
          <a:xfrm rot="19999191">
            <a:off x="75608" y="1343291"/>
            <a:ext cx="295275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888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315200" cy="1154097"/>
          </a:xfrm>
        </p:spPr>
        <p:txBody>
          <a:bodyPr/>
          <a:lstStyle/>
          <a:p>
            <a:r>
              <a:rPr lang="en-US" dirty="0" smtClean="0"/>
              <a:t>i</a:t>
            </a:r>
            <a:r>
              <a:rPr lang="sr-Latn-CS" dirty="0" smtClean="0"/>
              <a:t>NPUT </a:t>
            </a:r>
            <a:r>
              <a:rPr lang="sr-Latn-CS" dirty="0"/>
              <a:t>DEVICES</a:t>
            </a:r>
          </a:p>
        </p:txBody>
      </p:sp>
      <p:sp>
        <p:nvSpPr>
          <p:cNvPr id="3" name="Content Placeholder 2"/>
          <p:cNvSpPr>
            <a:spLocks noGrp="1"/>
          </p:cNvSpPr>
          <p:nvPr>
            <p:ph idx="1"/>
          </p:nvPr>
        </p:nvSpPr>
        <p:spPr>
          <a:xfrm>
            <a:off x="611560" y="1772816"/>
            <a:ext cx="7315200" cy="3539527"/>
          </a:xfrm>
        </p:spPr>
        <p:txBody>
          <a:bodyPr>
            <a:noAutofit/>
          </a:bodyPr>
          <a:lstStyle/>
          <a:p>
            <a:r>
              <a:rPr lang="sr-Latn-CS" sz="2400" dirty="0"/>
              <a:t>keyboard: allows you to type out letters and </a:t>
            </a:r>
            <a:r>
              <a:rPr lang="sr-Latn-CS" sz="2400" dirty="0" smtClean="0"/>
              <a:t>words</a:t>
            </a:r>
            <a:r>
              <a:rPr lang="en-US" sz="2400" dirty="0" smtClean="0"/>
              <a:t> </a:t>
            </a:r>
            <a:r>
              <a:rPr lang="sr-Latn-CS" sz="2400" dirty="0" smtClean="0"/>
              <a:t>on </a:t>
            </a:r>
            <a:r>
              <a:rPr lang="sr-Latn-CS" sz="2400" dirty="0"/>
              <a:t>the computer, can be used to send e-mails</a:t>
            </a:r>
            <a:r>
              <a:rPr lang="sr-Latn-CS" sz="2400" dirty="0" smtClean="0"/>
              <a:t>.</a:t>
            </a:r>
            <a:endParaRPr lang="en-US" sz="2400" dirty="0" smtClean="0"/>
          </a:p>
          <a:p>
            <a:r>
              <a:rPr lang="sr-Latn-CS" sz="2400" dirty="0"/>
              <a:t>mouse: is used to navigate a pointer around </a:t>
            </a:r>
            <a:r>
              <a:rPr lang="sr-Latn-CS" sz="2400" dirty="0" smtClean="0"/>
              <a:t>the</a:t>
            </a:r>
            <a:r>
              <a:rPr lang="en-US" sz="2400" dirty="0" smtClean="0"/>
              <a:t> </a:t>
            </a:r>
            <a:r>
              <a:rPr lang="sr-Latn-CS" sz="2400" dirty="0" smtClean="0"/>
              <a:t>computer </a:t>
            </a:r>
            <a:r>
              <a:rPr lang="sr-Latn-CS" sz="2400" dirty="0"/>
              <a:t>monitor, to select </a:t>
            </a:r>
            <a:r>
              <a:rPr lang="sr-Latn-CS" sz="2400" dirty="0" smtClean="0"/>
              <a:t>things</a:t>
            </a:r>
            <a:endParaRPr lang="en-US" sz="2400" dirty="0" smtClean="0"/>
          </a:p>
          <a:p>
            <a:r>
              <a:rPr lang="sr-Latn-CS" sz="2400" dirty="0"/>
              <a:t>webcam: allows you to ﬁlm or record yourself orthings around you using an either internal or </a:t>
            </a:r>
            <a:r>
              <a:rPr lang="sr-Latn-CS" sz="2400" dirty="0" smtClean="0"/>
              <a:t>external</a:t>
            </a:r>
            <a:r>
              <a:rPr lang="en-US" sz="2400" dirty="0" smtClean="0"/>
              <a:t> </a:t>
            </a:r>
            <a:r>
              <a:rPr lang="sr-Latn-CS" sz="2400" dirty="0" smtClean="0"/>
              <a:t>webcam</a:t>
            </a:r>
            <a:r>
              <a:rPr lang="sr-Latn-CS" sz="2400" dirty="0"/>
              <a:t>, can be used to video </a:t>
            </a:r>
            <a:r>
              <a:rPr lang="sr-Latn-CS" sz="2400" dirty="0" smtClean="0"/>
              <a:t>call</a:t>
            </a:r>
            <a:endParaRPr lang="en-US" sz="2400" dirty="0" smtClean="0"/>
          </a:p>
          <a:p>
            <a:r>
              <a:rPr lang="sr-Latn-CS" sz="2400" dirty="0"/>
              <a:t>microphone: allows you to record yourself talking </a:t>
            </a:r>
            <a:r>
              <a:rPr lang="sr-Latn-CS" sz="2400" dirty="0" smtClean="0"/>
              <a:t>or</a:t>
            </a:r>
            <a:r>
              <a:rPr lang="en-US" sz="2400" dirty="0" smtClean="0"/>
              <a:t> </a:t>
            </a:r>
            <a:r>
              <a:rPr lang="sr-Latn-CS" sz="2400" dirty="0" smtClean="0"/>
              <a:t>singing </a:t>
            </a:r>
            <a:r>
              <a:rPr lang="sr-Latn-CS" sz="2400" dirty="0"/>
              <a:t>etc, can be used for speech making/ phonecalls</a:t>
            </a:r>
          </a:p>
        </p:txBody>
      </p:sp>
    </p:spTree>
    <p:extLst>
      <p:ext uri="{BB962C8B-B14F-4D97-AF65-F5344CB8AC3E}">
        <p14:creationId xmlns:p14="http://schemas.microsoft.com/office/powerpoint/2010/main" val="2149593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21" b="93789" l="4688" r="94141">
                        <a14:foregroundMark x1="8984" y1="9317" x2="94141" y2="24845"/>
                        <a14:foregroundMark x1="20313" y1="93789" x2="41406" y2="80124"/>
                      </a14:backgroundRemoval>
                    </a14:imgEffect>
                  </a14:imgLayer>
                </a14:imgProps>
              </a:ext>
              <a:ext uri="{28A0092B-C50C-407E-A947-70E740481C1C}">
                <a14:useLocalDpi xmlns:a14="http://schemas.microsoft.com/office/drawing/2010/main" val="0"/>
              </a:ext>
            </a:extLst>
          </a:blip>
          <a:srcRect/>
          <a:stretch>
            <a:fillRect/>
          </a:stretch>
        </p:blipFill>
        <p:spPr bwMode="auto">
          <a:xfrm>
            <a:off x="1115615" y="570424"/>
            <a:ext cx="4682627" cy="199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1" b="89904" l="5372" r="89256">
                        <a14:foregroundMark x1="5372" y1="29327" x2="13636" y2="33173"/>
                        <a14:foregroundMark x1="32231" y1="12019" x2="39669" y2="481"/>
                        <a14:foregroundMark x1="40083" y1="62500" x2="57438" y2="50481"/>
                        <a14:foregroundMark x1="49587" y1="76442" x2="65289" y2="52404"/>
                        <a14:foregroundMark x1="45041" y1="77885" x2="66529" y2="49519"/>
                        <a14:foregroundMark x1="59504" y1="75000" x2="69835" y2="44231"/>
                      </a14:backgroundRemoval>
                    </a14:imgEffect>
                  </a14:imgLayer>
                </a14:imgProps>
              </a:ext>
              <a:ext uri="{28A0092B-C50C-407E-A947-70E740481C1C}">
                <a14:useLocalDpi xmlns:a14="http://schemas.microsoft.com/office/drawing/2010/main" val="0"/>
              </a:ext>
            </a:extLst>
          </a:blip>
          <a:srcRect/>
          <a:stretch>
            <a:fillRect/>
          </a:stretch>
        </p:blipFill>
        <p:spPr bwMode="auto">
          <a:xfrm>
            <a:off x="6132934" y="4509120"/>
            <a:ext cx="230505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22" b="98157" l="3448" r="94397">
                        <a14:foregroundMark x1="67672" y1="86175" x2="53879" y2="92166"/>
                        <a14:foregroundMark x1="3879" y1="87097" x2="13362" y2="91705"/>
                        <a14:foregroundMark x1="33190" y1="96774" x2="46983" y2="98157"/>
                      </a14:backgroundRemoval>
                    </a14:imgEffect>
                  </a14:imgLayer>
                </a14:imgProps>
              </a:ext>
              <a:ext uri="{28A0092B-C50C-407E-A947-70E740481C1C}">
                <a14:useLocalDpi xmlns:a14="http://schemas.microsoft.com/office/drawing/2010/main" val="0"/>
              </a:ext>
            </a:extLst>
          </a:blip>
          <a:srcRect/>
          <a:stretch>
            <a:fillRect/>
          </a:stretch>
        </p:blipFill>
        <p:spPr bwMode="auto">
          <a:xfrm>
            <a:off x="6228184" y="1567664"/>
            <a:ext cx="220980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6949" b="89728" l="7500" r="97344">
                        <a14:foregroundMark x1="9531" y1="18731" x2="7500" y2="52870"/>
                        <a14:foregroundMark x1="34688" y1="73414" x2="60156" y2="73414"/>
                        <a14:foregroundMark x1="75938" y1="76133" x2="89531" y2="66767"/>
                        <a14:foregroundMark x1="53750" y1="80967" x2="29531" y2="74018"/>
                        <a14:foregroundMark x1="15937" y1="35952" x2="55937" y2="55589"/>
                        <a14:foregroundMark x1="32031" y1="82779" x2="55937" y2="89728"/>
                        <a14:foregroundMark x1="50781" y1="32326" x2="54063" y2="34743"/>
                      </a14:backgroundRemoval>
                    </a14:imgEffect>
                  </a14:imgLayer>
                </a14:imgProps>
              </a:ext>
              <a:ext uri="{28A0092B-C50C-407E-A947-70E740481C1C}">
                <a14:useLocalDpi xmlns:a14="http://schemas.microsoft.com/office/drawing/2010/main" val="0"/>
              </a:ext>
            </a:extLst>
          </a:blip>
          <a:srcRect/>
          <a:stretch>
            <a:fillRect/>
          </a:stretch>
        </p:blipFill>
        <p:spPr bwMode="auto">
          <a:xfrm>
            <a:off x="467259" y="2852936"/>
            <a:ext cx="4719911" cy="2441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2315" b="92130" l="3863" r="89700">
                        <a14:foregroundMark x1="43777" y1="84722" x2="51073" y2="92130"/>
                        <a14:foregroundMark x1="6867" y1="7870" x2="25751" y2="6944"/>
                      </a14:backgroundRemoval>
                    </a14:imgEffect>
                  </a14:imgLayer>
                </a14:imgProps>
              </a:ext>
              <a:ext uri="{28A0092B-C50C-407E-A947-70E740481C1C}">
                <a14:useLocalDpi xmlns:a14="http://schemas.microsoft.com/office/drawing/2010/main" val="0"/>
              </a:ext>
            </a:extLst>
          </a:blip>
          <a:srcRect/>
          <a:stretch>
            <a:fillRect/>
          </a:stretch>
        </p:blipFill>
        <p:spPr bwMode="auto">
          <a:xfrm>
            <a:off x="3851921" y="4863068"/>
            <a:ext cx="2088232" cy="1935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8182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7315200" cy="1154097"/>
          </a:xfrm>
        </p:spPr>
        <p:txBody>
          <a:bodyPr/>
          <a:lstStyle/>
          <a:p>
            <a:r>
              <a:rPr lang="sr-Latn-CS" dirty="0"/>
              <a:t>OUTPUT </a:t>
            </a:r>
            <a:r>
              <a:rPr lang="sr-Latn-CS" dirty="0" smtClean="0"/>
              <a:t>DEVICE</a:t>
            </a:r>
            <a:r>
              <a:rPr lang="en-US" dirty="0" smtClean="0"/>
              <a:t>S</a:t>
            </a:r>
            <a:endParaRPr lang="sr-Latn-CS" dirty="0"/>
          </a:p>
        </p:txBody>
      </p:sp>
      <p:sp>
        <p:nvSpPr>
          <p:cNvPr id="3" name="Content Placeholder 2"/>
          <p:cNvSpPr>
            <a:spLocks noGrp="1"/>
          </p:cNvSpPr>
          <p:nvPr>
            <p:ph idx="1"/>
          </p:nvPr>
        </p:nvSpPr>
        <p:spPr>
          <a:xfrm>
            <a:off x="611560" y="1484784"/>
            <a:ext cx="7315200" cy="3539527"/>
          </a:xfrm>
        </p:spPr>
        <p:txBody>
          <a:bodyPr>
            <a:normAutofit fontScale="40000" lnSpcReduction="20000"/>
          </a:bodyPr>
          <a:lstStyle/>
          <a:p>
            <a:r>
              <a:rPr lang="sr-Latn-CS" sz="5800" dirty="0"/>
              <a:t>printer: can be used to print out images or letters etc.in colour or black and </a:t>
            </a:r>
            <a:r>
              <a:rPr lang="sr-Latn-CS" sz="5800" dirty="0" smtClean="0"/>
              <a:t>white</a:t>
            </a:r>
            <a:endParaRPr lang="en-US" sz="5800" dirty="0" smtClean="0"/>
          </a:p>
          <a:p>
            <a:r>
              <a:rPr lang="sr-Latn-CS" sz="5800" dirty="0"/>
              <a:t>monitor: used to view what you are doing on thecomputer. (screen</a:t>
            </a:r>
            <a:r>
              <a:rPr lang="sr-Latn-CS" sz="5800" dirty="0" smtClean="0"/>
              <a:t>.)</a:t>
            </a:r>
            <a:endParaRPr lang="en-US" sz="5800" dirty="0" smtClean="0"/>
          </a:p>
          <a:p>
            <a:r>
              <a:rPr lang="sr-Latn-CS" sz="5800" dirty="0"/>
              <a:t>projector: can be used to project images or what </a:t>
            </a:r>
            <a:r>
              <a:rPr lang="sr-Latn-CS" sz="5800" dirty="0" smtClean="0"/>
              <a:t>you</a:t>
            </a:r>
            <a:r>
              <a:rPr lang="en-US" sz="5800" dirty="0" smtClean="0"/>
              <a:t> </a:t>
            </a:r>
            <a:r>
              <a:rPr lang="sr-Latn-CS" sz="5800" dirty="0" smtClean="0"/>
              <a:t>are </a:t>
            </a:r>
            <a:r>
              <a:rPr lang="sr-Latn-CS" sz="5800" dirty="0"/>
              <a:t>viewing on the monitor in a larger form or to anaudience</a:t>
            </a:r>
            <a:r>
              <a:rPr lang="sr-Latn-CS" sz="5800" dirty="0" smtClean="0"/>
              <a:t>.</a:t>
            </a:r>
            <a:endParaRPr lang="en-US" sz="5800" dirty="0" smtClean="0"/>
          </a:p>
          <a:p>
            <a:r>
              <a:rPr lang="sr-Latn-CS" sz="5800" dirty="0"/>
              <a:t>speakers: are used to listen to recordings or </a:t>
            </a:r>
            <a:r>
              <a:rPr lang="sr-Latn-CS" sz="5800" dirty="0" smtClean="0"/>
              <a:t>sounds</a:t>
            </a:r>
            <a:r>
              <a:rPr lang="en-US" sz="5800" dirty="0" smtClean="0"/>
              <a:t> </a:t>
            </a:r>
            <a:r>
              <a:rPr lang="sr-Latn-CS" sz="5800" dirty="0" smtClean="0"/>
              <a:t>from </a:t>
            </a:r>
            <a:r>
              <a:rPr lang="sr-Latn-CS" sz="5800" dirty="0"/>
              <a:t>your computer.</a:t>
            </a:r>
          </a:p>
          <a:p>
            <a:r>
              <a:rPr lang="sr-Latn-CS" dirty="0"/>
              <a:t/>
            </a:r>
            <a:br>
              <a:rPr lang="sr-Latn-CS" dirty="0"/>
            </a:br>
            <a:endParaRPr lang="sr-Latn-CS" b="1" dirty="0"/>
          </a:p>
        </p:txBody>
      </p:sp>
    </p:spTree>
    <p:extLst>
      <p:ext uri="{BB962C8B-B14F-4D97-AF65-F5344CB8AC3E}">
        <p14:creationId xmlns:p14="http://schemas.microsoft.com/office/powerpoint/2010/main" val="491818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389" b="94643" l="4839" r="94194">
                        <a14:foregroundMark x1="18710" y1="20833" x2="21613" y2="71825"/>
                        <a14:foregroundMark x1="12581" y1="13889" x2="4839" y2="80159"/>
                        <a14:foregroundMark x1="7903" y1="5556" x2="94194" y2="60516"/>
                        <a14:foregroundMark x1="37419" y1="64881" x2="89194" y2="25000"/>
                        <a14:foregroundMark x1="38387" y1="9325" x2="43548" y2="58929"/>
                        <a14:foregroundMark x1="43548" y1="32143" x2="52581" y2="50992"/>
                        <a14:foregroundMark x1="38387" y1="36706" x2="67742" y2="43651"/>
                        <a14:foregroundMark x1="40000" y1="41071" x2="39677" y2="65476"/>
                        <a14:foregroundMark x1="62097" y1="62698" x2="40000" y2="60516"/>
                        <a14:foregroundMark x1="50323" y1="94048" x2="77419" y2="94841"/>
                        <a14:foregroundMark x1="11613" y1="93254" x2="30968" y2="91270"/>
                        <a14:foregroundMark x1="33226" y1="14484" x2="31452" y2="1389"/>
                      </a14:backgroundRemoval>
                    </a14:imgEffect>
                  </a14:imgLayer>
                </a14:imgProps>
              </a:ext>
              <a:ext uri="{28A0092B-C50C-407E-A947-70E740481C1C}">
                <a14:useLocalDpi xmlns:a14="http://schemas.microsoft.com/office/drawing/2010/main" val="0"/>
              </a:ext>
            </a:extLst>
          </a:blip>
          <a:srcRect/>
          <a:stretch>
            <a:fillRect/>
          </a:stretch>
        </p:blipFill>
        <p:spPr bwMode="auto">
          <a:xfrm>
            <a:off x="251520" y="188640"/>
            <a:ext cx="3888854" cy="3161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7881" l="3371" r="100000">
                        <a14:foregroundMark x1="13202" y1="19492" x2="39326" y2="87712"/>
                        <a14:foregroundMark x1="12921" y1="86441" x2="39888" y2="6356"/>
                        <a14:foregroundMark x1="12921" y1="9322" x2="8708" y2="84322"/>
                        <a14:foregroundMark x1="14607" y1="37712" x2="4775" y2="2966"/>
                        <a14:foregroundMark x1="56461" y1="6356" x2="87360" y2="90678"/>
                        <a14:foregroundMark x1="22191" y1="30932" x2="25000" y2="23305"/>
                      </a14:backgroundRemoval>
                    </a14:imgEffect>
                  </a14:imgLayer>
                </a14:imgProps>
              </a:ext>
              <a:ext uri="{28A0092B-C50C-407E-A947-70E740481C1C}">
                <a14:useLocalDpi xmlns:a14="http://schemas.microsoft.com/office/drawing/2010/main" val="0"/>
              </a:ext>
            </a:extLst>
          </a:blip>
          <a:srcRect/>
          <a:stretch>
            <a:fillRect/>
          </a:stretch>
        </p:blipFill>
        <p:spPr bwMode="auto">
          <a:xfrm>
            <a:off x="5539680" y="4642460"/>
            <a:ext cx="339090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7538" b="89950" l="3953" r="96443">
                        <a14:foregroundMark x1="13439" y1="13568" x2="9881" y2="64322"/>
                        <a14:foregroundMark x1="16601" y1="14070" x2="87747" y2="10050"/>
                        <a14:foregroundMark x1="82213" y1="22613" x2="92885" y2="68844"/>
                        <a14:foregroundMark x1="72727" y1="87940" x2="20158" y2="84422"/>
                        <a14:foregroundMark x1="3953" y1="67839" x2="8696" y2="7538"/>
                        <a14:foregroundMark x1="96047" y1="32161" x2="96443" y2="70854"/>
                      </a14:backgroundRemoval>
                    </a14:imgEffect>
                  </a14:imgLayer>
                </a14:imgProps>
              </a:ext>
              <a:ext uri="{28A0092B-C50C-407E-A947-70E740481C1C}">
                <a14:useLocalDpi xmlns:a14="http://schemas.microsoft.com/office/drawing/2010/main" val="0"/>
              </a:ext>
            </a:extLst>
          </a:blip>
          <a:srcRect/>
          <a:stretch>
            <a:fillRect/>
          </a:stretch>
        </p:blipFill>
        <p:spPr bwMode="auto">
          <a:xfrm>
            <a:off x="702465" y="3573016"/>
            <a:ext cx="3888221" cy="305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3589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THE END........</a:t>
            </a:r>
            <a:endParaRPr lang="sr-Latn-CS" sz="8000" dirty="0"/>
          </a:p>
        </p:txBody>
      </p:sp>
    </p:spTree>
    <p:extLst>
      <p:ext uri="{BB962C8B-B14F-4D97-AF65-F5344CB8AC3E}">
        <p14:creationId xmlns:p14="http://schemas.microsoft.com/office/powerpoint/2010/main" val="1346295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C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0" y="0"/>
            <a:ext cx="910968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0662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315200" cy="1154097"/>
          </a:xfrm>
        </p:spPr>
        <p:txBody>
          <a:bodyPr/>
          <a:lstStyle/>
          <a:p>
            <a:r>
              <a:rPr lang="en-US" dirty="0" smtClean="0"/>
              <a:t>CPU(central procesing unit)</a:t>
            </a:r>
            <a:endParaRPr lang="sr-Latn-CS" dirty="0"/>
          </a:p>
        </p:txBody>
      </p:sp>
      <p:sp>
        <p:nvSpPr>
          <p:cNvPr id="3" name="Content Placeholder 2"/>
          <p:cNvSpPr>
            <a:spLocks noGrp="1"/>
          </p:cNvSpPr>
          <p:nvPr>
            <p:ph idx="1"/>
          </p:nvPr>
        </p:nvSpPr>
        <p:spPr>
          <a:xfrm>
            <a:off x="323528" y="1556792"/>
            <a:ext cx="7315200" cy="3539527"/>
          </a:xfrm>
        </p:spPr>
        <p:txBody>
          <a:bodyPr>
            <a:noAutofit/>
          </a:bodyPr>
          <a:lstStyle/>
          <a:p>
            <a:r>
              <a:rPr lang="en-US" sz="3600" dirty="0" smtClean="0"/>
              <a:t>The CPU is like the brain of the computer because it controls all of computers actions and comands,like a human brain</a:t>
            </a:r>
          </a:p>
          <a:p>
            <a:endParaRPr lang="en-US" sz="3600" dirty="0"/>
          </a:p>
          <a:p>
            <a:r>
              <a:rPr lang="en-US" sz="3600" dirty="0" smtClean="0"/>
              <a:t>CPU stans for central processing unit.</a:t>
            </a:r>
            <a:endParaRPr lang="sr-Latn-CS" sz="3600"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19380" y1="15741" x2="10853" y2="24074"/>
                      </a14:backgroundRemoval>
                    </a14:imgEffect>
                  </a14:imgLayer>
                </a14:imgProps>
              </a:ext>
              <a:ext uri="{28A0092B-C50C-407E-A947-70E740481C1C}">
                <a14:useLocalDpi xmlns:a14="http://schemas.microsoft.com/office/drawing/2010/main" val="0"/>
              </a:ext>
            </a:extLst>
          </a:blip>
          <a:srcRect/>
          <a:stretch>
            <a:fillRect/>
          </a:stretch>
        </p:blipFill>
        <p:spPr bwMode="auto">
          <a:xfrm rot="316937">
            <a:off x="7280382" y="2860692"/>
            <a:ext cx="1800200" cy="1460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67" b="90000" l="10000" r="90000">
                        <a14:backgroundMark x1="16667" y1="15556" x2="16667" y2="15556"/>
                        <a14:backgroundMark x1="16667" y1="15556" x2="4444" y2="66667"/>
                        <a14:backgroundMark x1="16667" y1="86667" x2="66667" y2="94444"/>
                        <a14:backgroundMark x1="78889" y1="94444" x2="96667" y2="46667"/>
                        <a14:backgroundMark x1="95556" y1="36667" x2="93333" y2="6667"/>
                        <a14:backgroundMark x1="78889" y1="12222" x2="23333" y2="1111"/>
                      </a14:backgroundRemoval>
                    </a14:imgEffect>
                  </a14:imgLayer>
                </a14:imgProps>
              </a:ext>
              <a:ext uri="{28A0092B-C50C-407E-A947-70E740481C1C}">
                <a14:useLocalDpi xmlns:a14="http://schemas.microsoft.com/office/drawing/2010/main" val="0"/>
              </a:ext>
            </a:extLst>
          </a:blip>
          <a:srcRect/>
          <a:stretch>
            <a:fillRect/>
          </a:stretch>
        </p:blipFill>
        <p:spPr bwMode="auto">
          <a:xfrm>
            <a:off x="4427984" y="5201816"/>
            <a:ext cx="1656184"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772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7315200" cy="1154097"/>
          </a:xfrm>
        </p:spPr>
        <p:txBody>
          <a:bodyPr/>
          <a:lstStyle/>
          <a:p>
            <a:r>
              <a:rPr lang="en-US" dirty="0" smtClean="0"/>
              <a:t>CPU</a:t>
            </a:r>
            <a:endParaRPr lang="sr-Latn-CS" dirty="0"/>
          </a:p>
        </p:txBody>
      </p:sp>
      <p:sp>
        <p:nvSpPr>
          <p:cNvPr id="3" name="Content Placeholder 2"/>
          <p:cNvSpPr>
            <a:spLocks noGrp="1"/>
          </p:cNvSpPr>
          <p:nvPr>
            <p:ph idx="1"/>
          </p:nvPr>
        </p:nvSpPr>
        <p:spPr>
          <a:xfrm>
            <a:off x="251520" y="1700808"/>
            <a:ext cx="8229600" cy="4525963"/>
          </a:xfrm>
        </p:spPr>
        <p:txBody>
          <a:bodyPr>
            <a:normAutofit fontScale="92500"/>
          </a:bodyPr>
          <a:lstStyle/>
          <a:p>
            <a:r>
              <a:rPr lang="en-US" sz="3600" dirty="0" smtClean="0"/>
              <a:t>CPU stands for central proccessing unit and can have multiple speeds in witch it controls the computer,sthese speeds are</a:t>
            </a:r>
          </a:p>
          <a:p>
            <a:r>
              <a:rPr lang="en-US" sz="3600" dirty="0" smtClean="0"/>
              <a:t>1,8 Ghz and 4 Ghz</a:t>
            </a:r>
          </a:p>
          <a:p>
            <a:r>
              <a:rPr lang="en-US" sz="3600" dirty="0" smtClean="0"/>
              <a:t>CPU`s can have different cores, these ate:</a:t>
            </a:r>
          </a:p>
          <a:p>
            <a:r>
              <a:rPr lang="en-US" sz="3600" dirty="0" smtClean="0"/>
              <a:t>The multi core, dual cote and single core </a:t>
            </a:r>
            <a:endParaRPr lang="sr-Latn-CS" sz="3600" dirty="0"/>
          </a:p>
        </p:txBody>
      </p:sp>
    </p:spTree>
    <p:extLst>
      <p:ext uri="{BB962C8B-B14F-4D97-AF65-F5344CB8AC3E}">
        <p14:creationId xmlns:p14="http://schemas.microsoft.com/office/powerpoint/2010/main" val="1982881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7315200" cy="1154097"/>
          </a:xfrm>
        </p:spPr>
        <p:txBody>
          <a:bodyPr/>
          <a:lstStyle/>
          <a:p>
            <a:r>
              <a:rPr lang="en-US" dirty="0" smtClean="0"/>
              <a:t>RAM(random access memory)</a:t>
            </a:r>
            <a:endParaRPr lang="sr-Latn-CS" dirty="0"/>
          </a:p>
        </p:txBody>
      </p:sp>
      <p:sp>
        <p:nvSpPr>
          <p:cNvPr id="3" name="Content Placeholder 2"/>
          <p:cNvSpPr>
            <a:spLocks noGrp="1"/>
          </p:cNvSpPr>
          <p:nvPr>
            <p:ph idx="1"/>
          </p:nvPr>
        </p:nvSpPr>
        <p:spPr>
          <a:xfrm>
            <a:off x="467544" y="1700808"/>
            <a:ext cx="7315200" cy="3539527"/>
          </a:xfrm>
        </p:spPr>
        <p:txBody>
          <a:bodyPr>
            <a:normAutofit/>
          </a:bodyPr>
          <a:lstStyle/>
          <a:p>
            <a:r>
              <a:rPr lang="en-US" sz="3600" dirty="0" smtClean="0"/>
              <a:t>Ram allows the computer to do multiple things at once meaning the mor RAM the computer has the more things the computer can do at one time </a:t>
            </a:r>
            <a:endParaRPr lang="sr-Latn-CS" sz="3600" dirty="0"/>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62909" y1="52459" x2="62909" y2="52459"/>
                        <a14:backgroundMark x1="14909" y1="20219" x2="14909" y2="20219"/>
                      </a14:backgroundRemoval>
                    </a14:imgEffect>
                  </a14:imgLayer>
                </a14:imgProps>
              </a:ext>
              <a:ext uri="{28A0092B-C50C-407E-A947-70E740481C1C}">
                <a14:useLocalDpi xmlns:a14="http://schemas.microsoft.com/office/drawing/2010/main" val="0"/>
              </a:ext>
            </a:extLst>
          </a:blip>
          <a:srcRect/>
          <a:stretch>
            <a:fillRect/>
          </a:stretch>
        </p:blipFill>
        <p:spPr bwMode="auto">
          <a:xfrm>
            <a:off x="6191672" y="4893360"/>
            <a:ext cx="2952328" cy="196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33" b="89899" l="6375" r="90000">
                        <a14:foregroundMark x1="6375" y1="44613" x2="6375" y2="44613"/>
                        <a14:foregroundMark x1="58625" y1="41582" x2="58625" y2="41582"/>
                        <a14:foregroundMark x1="63750" y1="55219" x2="63750" y2="55219"/>
                        <a14:foregroundMark x1="38250" y1="58923" x2="38250" y2="58923"/>
                        <a14:foregroundMark x1="42000" y1="26599" x2="42000" y2="26599"/>
                        <a14:foregroundMark x1="48500" y1="29630" x2="48500" y2="29630"/>
                        <a14:backgroundMark x1="20250" y1="14141" x2="20250" y2="14141"/>
                        <a14:backgroundMark x1="79500" y1="81313" x2="79500" y2="81313"/>
                        <a14:backgroundMark x1="6375" y1="69529" x2="6375" y2="69529"/>
                      </a14:backgroundRemoval>
                    </a14:imgEffect>
                  </a14:imgLayer>
                </a14:imgProps>
              </a:ext>
              <a:ext uri="{28A0092B-C50C-407E-A947-70E740481C1C}">
                <a14:useLocalDpi xmlns:a14="http://schemas.microsoft.com/office/drawing/2010/main" val="0"/>
              </a:ext>
            </a:extLst>
          </a:blip>
          <a:srcRect/>
          <a:stretch>
            <a:fillRect/>
          </a:stretch>
        </p:blipFill>
        <p:spPr bwMode="auto">
          <a:xfrm>
            <a:off x="611560" y="4470930"/>
            <a:ext cx="3295052" cy="244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6290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32856"/>
            <a:ext cx="9075754" cy="4154984"/>
          </a:xfrm>
          <a:prstGeom prst="rect">
            <a:avLst/>
          </a:prstGeom>
          <a:noFill/>
        </p:spPr>
        <p:txBody>
          <a:bodyPr wrap="none" rtlCol="0">
            <a:spAutoFit/>
          </a:bodyPr>
          <a:lstStyle/>
          <a:p>
            <a:r>
              <a:rPr lang="en-US" sz="2400" dirty="0" smtClean="0"/>
              <a:t>RAM or random access memory comes in different types such as</a:t>
            </a:r>
          </a:p>
          <a:p>
            <a:r>
              <a:rPr lang="en-US" sz="2400" dirty="0" smtClean="0"/>
              <a:t>SDRAM</a:t>
            </a:r>
          </a:p>
          <a:p>
            <a:endParaRPr lang="en-US" sz="2400" dirty="0" smtClean="0"/>
          </a:p>
          <a:p>
            <a:r>
              <a:rPr lang="en-US" sz="2400" dirty="0" smtClean="0"/>
              <a:t>DDR (double data rate SDRAM)</a:t>
            </a:r>
          </a:p>
          <a:p>
            <a:endParaRPr lang="en-US" sz="2400" dirty="0" smtClean="0"/>
          </a:p>
          <a:p>
            <a:r>
              <a:rPr lang="en-US" sz="2400" dirty="0" smtClean="0"/>
              <a:t>Rambus DRAM(RDRAM)</a:t>
            </a:r>
          </a:p>
          <a:p>
            <a:endParaRPr lang="en-US" sz="2400" dirty="0" smtClean="0"/>
          </a:p>
          <a:p>
            <a:r>
              <a:rPr lang="en-US" sz="2400" dirty="0" smtClean="0"/>
              <a:t>Rambus DRAM (RDRAM)</a:t>
            </a:r>
          </a:p>
          <a:p>
            <a:endParaRPr lang="en-US" sz="2400" dirty="0" smtClean="0"/>
          </a:p>
          <a:p>
            <a:endParaRPr lang="en-US" sz="2400" dirty="0" smtClean="0"/>
          </a:p>
          <a:p>
            <a:r>
              <a:rPr lang="en-US" sz="2400" dirty="0" smtClean="0"/>
              <a:t>DRAM comes in two major factors which are DIMMs and RIMMs</a:t>
            </a:r>
            <a:endParaRPr lang="sr-Latn-CS" sz="2400" dirty="0"/>
          </a:p>
        </p:txBody>
      </p:sp>
    </p:spTree>
    <p:extLst>
      <p:ext uri="{BB962C8B-B14F-4D97-AF65-F5344CB8AC3E}">
        <p14:creationId xmlns:p14="http://schemas.microsoft.com/office/powerpoint/2010/main" val="4219311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DRIVE </a:t>
            </a:r>
            <a:endParaRPr lang="sr-Latn-CS" dirty="0"/>
          </a:p>
        </p:txBody>
      </p:sp>
      <p:sp>
        <p:nvSpPr>
          <p:cNvPr id="3" name="Content Placeholder 2"/>
          <p:cNvSpPr>
            <a:spLocks noGrp="1"/>
          </p:cNvSpPr>
          <p:nvPr>
            <p:ph idx="1"/>
          </p:nvPr>
        </p:nvSpPr>
        <p:spPr/>
        <p:txBody>
          <a:bodyPr>
            <a:normAutofit/>
          </a:bodyPr>
          <a:lstStyle/>
          <a:p>
            <a:r>
              <a:rPr lang="en-US" sz="3200" dirty="0" smtClean="0"/>
              <a:t>HDD stands for hard disk drive and is the memory of the computer this is wehere everything you save is stored and is the largest amount of memory in the computer</a:t>
            </a:r>
          </a:p>
          <a:p>
            <a:endParaRPr lang="sr-Latn-CS" sz="3200" dirty="0"/>
          </a:p>
        </p:txBody>
      </p:sp>
      <p:pic>
        <p:nvPicPr>
          <p:cNvPr id="5122"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374" b="96223" l="4167" r="95641">
                        <a14:foregroundMark x1="30897" y1="16346" x2="30897" y2="16346"/>
                        <a14:foregroundMark x1="36026" y1="16346" x2="66603" y2="12981"/>
                        <a14:foregroundMark x1="76154" y1="17033" x2="92051" y2="22527"/>
                        <a14:foregroundMark x1="89551" y1="36195" x2="95897" y2="19780"/>
                        <a14:foregroundMark x1="88269" y1="17720" x2="46218" y2="1374"/>
                        <a14:foregroundMark x1="30256" y1="21154" x2="4167" y2="71703"/>
                        <a14:foregroundMark x1="6026" y1="72390" x2="59551" y2="93544"/>
                        <a14:foregroundMark x1="86987" y1="45742" x2="65321" y2="93544"/>
                        <a14:foregroundMark x1="36667" y1="73008" x2="65321" y2="70330"/>
                        <a14:foregroundMark x1="28974" y1="57349" x2="40449" y2="81250"/>
                        <a14:foregroundMark x1="34103" y1="44368" x2="27692" y2="73008"/>
                        <a14:foregroundMark x1="40449" y1="33448" x2="58974" y2="51854"/>
                        <a14:foregroundMark x1="25833" y1="51168" x2="7949" y2="69643"/>
                        <a14:foregroundMark x1="7308" y1="75755" x2="58974" y2="96223"/>
                      </a14:backgroundRemoval>
                    </a14:imgEffect>
                  </a14:imgLayer>
                </a14:imgProps>
              </a:ext>
              <a:ext uri="{28A0092B-C50C-407E-A947-70E740481C1C}">
                <a14:useLocalDpi xmlns:a14="http://schemas.microsoft.com/office/drawing/2010/main" val="0"/>
              </a:ext>
            </a:extLst>
          </a:blip>
          <a:srcRect/>
          <a:stretch>
            <a:fillRect/>
          </a:stretch>
        </p:blipFill>
        <p:spPr bwMode="auto">
          <a:xfrm rot="2752495">
            <a:off x="6012160" y="4526476"/>
            <a:ext cx="2391694"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8076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dirty="0"/>
              <a:t>HARD DRIVE</a:t>
            </a:r>
            <a:r>
              <a:rPr lang="en-US" dirty="0"/>
              <a:t/>
            </a:r>
            <a:br>
              <a:rPr lang="en-US" dirty="0"/>
            </a:br>
            <a:endParaRPr lang="sr-Latn-CS" dirty="0"/>
          </a:p>
        </p:txBody>
      </p:sp>
      <p:sp>
        <p:nvSpPr>
          <p:cNvPr id="3" name="Content Placeholder 2"/>
          <p:cNvSpPr>
            <a:spLocks noGrp="1"/>
          </p:cNvSpPr>
          <p:nvPr>
            <p:ph idx="1"/>
          </p:nvPr>
        </p:nvSpPr>
        <p:spPr>
          <a:xfrm>
            <a:off x="611560" y="2420888"/>
            <a:ext cx="7315200" cy="3539527"/>
          </a:xfrm>
        </p:spPr>
        <p:txBody>
          <a:bodyPr>
            <a:normAutofit fontScale="92500" lnSpcReduction="20000"/>
          </a:bodyPr>
          <a:lstStyle/>
          <a:p>
            <a:pPr marL="45720" indent="0">
              <a:buNone/>
            </a:pPr>
            <a:endParaRPr lang="en-US" dirty="0" smtClean="0"/>
          </a:p>
          <a:p>
            <a:r>
              <a:rPr lang="sr-Latn-CS" sz="3200" dirty="0" smtClean="0"/>
              <a:t>there </a:t>
            </a:r>
            <a:r>
              <a:rPr lang="sr-Latn-CS" sz="3200" dirty="0"/>
              <a:t>are a few different types of storage devices</a:t>
            </a:r>
            <a:r>
              <a:rPr lang="sr-Latn-CS" sz="3200" dirty="0" smtClean="0"/>
              <a:t>:</a:t>
            </a:r>
            <a:r>
              <a:rPr lang="en-US" sz="3200" dirty="0" smtClean="0"/>
              <a:t> </a:t>
            </a:r>
            <a:r>
              <a:rPr lang="sr-Latn-CS" sz="3200" dirty="0" smtClean="0"/>
              <a:t>solid </a:t>
            </a:r>
            <a:r>
              <a:rPr lang="sr-Latn-CS" sz="3200" dirty="0"/>
              <a:t>state </a:t>
            </a:r>
            <a:r>
              <a:rPr lang="sr-Latn-CS" sz="3200" dirty="0" smtClean="0"/>
              <a:t>drive</a:t>
            </a:r>
            <a:endParaRPr lang="en-US" sz="3200" dirty="0" smtClean="0"/>
          </a:p>
          <a:p>
            <a:r>
              <a:rPr lang="sr-Latn-CS" sz="3200" dirty="0" smtClean="0"/>
              <a:t>SCSI</a:t>
            </a:r>
            <a:endParaRPr lang="en-US" sz="3200" dirty="0" smtClean="0"/>
          </a:p>
          <a:p>
            <a:r>
              <a:rPr lang="sr-Latn-CS" sz="3200" dirty="0" smtClean="0"/>
              <a:t>PATA</a:t>
            </a:r>
            <a:endParaRPr lang="en-US" sz="3200" dirty="0" smtClean="0"/>
          </a:p>
          <a:p>
            <a:r>
              <a:rPr lang="sr-Latn-CS" sz="3200" dirty="0" smtClean="0"/>
              <a:t>SATA</a:t>
            </a:r>
            <a:endParaRPr lang="en-US" sz="3200" dirty="0" smtClean="0"/>
          </a:p>
          <a:p>
            <a:r>
              <a:rPr lang="sr-Latn-CS" sz="3200" dirty="0" smtClean="0"/>
              <a:t>you </a:t>
            </a:r>
            <a:r>
              <a:rPr lang="sr-Latn-CS" sz="3200" dirty="0"/>
              <a:t>can have either an internal or an external harddrive.</a:t>
            </a:r>
          </a:p>
        </p:txBody>
      </p:sp>
    </p:spTree>
    <p:extLst>
      <p:ext uri="{BB962C8B-B14F-4D97-AF65-F5344CB8AC3E}">
        <p14:creationId xmlns:p14="http://schemas.microsoft.com/office/powerpoint/2010/main" val="1810689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052737"/>
            <a:ext cx="7474024" cy="5256624"/>
          </a:xfrm>
        </p:spPr>
        <p:txBody>
          <a:bodyPr>
            <a:normAutofit/>
          </a:bodyPr>
          <a:lstStyle/>
          <a:p>
            <a:r>
              <a:rPr lang="sr-Latn-CS" sz="2400" dirty="0"/>
              <a:t>HARD </a:t>
            </a:r>
            <a:r>
              <a:rPr lang="sr-Latn-CS" sz="2400" dirty="0" smtClean="0"/>
              <a:t>DRIVES</a:t>
            </a:r>
            <a:r>
              <a:rPr lang="en-US" sz="2400" dirty="0" smtClean="0"/>
              <a:t> </a:t>
            </a:r>
            <a:r>
              <a:rPr lang="sr-Latn-CS" sz="2400" dirty="0" smtClean="0"/>
              <a:t>PATA </a:t>
            </a:r>
            <a:r>
              <a:rPr lang="sr-Latn-CS" sz="2400" dirty="0"/>
              <a:t>hard drives are connected by PATA cables </a:t>
            </a:r>
            <a:r>
              <a:rPr lang="sr-Latn-CS" sz="2400" dirty="0" smtClean="0"/>
              <a:t>and</a:t>
            </a:r>
            <a:r>
              <a:rPr lang="en-US" sz="2400" dirty="0" smtClean="0"/>
              <a:t> </a:t>
            </a:r>
            <a:r>
              <a:rPr lang="sr-Latn-CS" sz="2400" dirty="0" smtClean="0"/>
              <a:t>are </a:t>
            </a:r>
            <a:r>
              <a:rPr lang="sr-Latn-CS" sz="2400" dirty="0"/>
              <a:t>now stating to be replaced by SATA.SATA hard drives are 7200-RPM and are </a:t>
            </a:r>
            <a:r>
              <a:rPr lang="sr-Latn-CS" sz="2400" dirty="0" smtClean="0"/>
              <a:t>connected</a:t>
            </a:r>
            <a:r>
              <a:rPr lang="en-US" sz="2400" dirty="0" smtClean="0"/>
              <a:t> </a:t>
            </a:r>
            <a:r>
              <a:rPr lang="sr-Latn-CS" sz="2400" dirty="0" smtClean="0"/>
              <a:t>using </a:t>
            </a:r>
            <a:r>
              <a:rPr lang="sr-Latn-CS" sz="2400" dirty="0"/>
              <a:t>a thinner, SATA cable.SCSI hard drives are connected with a SCSI </a:t>
            </a:r>
            <a:r>
              <a:rPr lang="sr-Latn-CS" sz="2400" dirty="0" smtClean="0"/>
              <a:t>cable</a:t>
            </a:r>
            <a:r>
              <a:rPr lang="en-US" sz="2400" dirty="0" smtClean="0"/>
              <a:t> </a:t>
            </a:r>
            <a:r>
              <a:rPr lang="sr-Latn-CS" sz="2400" dirty="0" smtClean="0"/>
              <a:t>which </a:t>
            </a:r>
            <a:r>
              <a:rPr lang="sr-Latn-CS" sz="2400" dirty="0"/>
              <a:t>can be either 50-pin, 68-pin or 80-pin and </a:t>
            </a:r>
            <a:r>
              <a:rPr lang="sr-Latn-CS" sz="2400" dirty="0" smtClean="0"/>
              <a:t>can</a:t>
            </a:r>
            <a:r>
              <a:rPr lang="en-US" sz="2400" dirty="0" smtClean="0"/>
              <a:t> </a:t>
            </a:r>
            <a:r>
              <a:rPr lang="sr-Latn-CS" sz="2400" dirty="0" smtClean="0"/>
              <a:t>connect </a:t>
            </a:r>
            <a:r>
              <a:rPr lang="sr-Latn-CS" sz="2400" dirty="0"/>
              <a:t>to a wider range of </a:t>
            </a:r>
            <a:r>
              <a:rPr lang="sr-Latn-CS" sz="2400" dirty="0" smtClean="0"/>
              <a:t>devices</a:t>
            </a:r>
            <a:r>
              <a:rPr lang="en-US" sz="2400" dirty="0" smtClean="0"/>
              <a:t> </a:t>
            </a:r>
            <a:r>
              <a:rPr lang="sr-Latn-CS" sz="2400" dirty="0" smtClean="0"/>
              <a:t>solid </a:t>
            </a:r>
            <a:r>
              <a:rPr lang="sr-Latn-CS" sz="2400" dirty="0"/>
              <a:t>state drives give a faster performance thanothers and have no moving parts so are more reliable.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509120"/>
            <a:ext cx="23241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590082"/>
            <a:ext cx="25336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4509120"/>
            <a:ext cx="25527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06447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59</TotalTime>
  <Words>477</Words>
  <Application>Microsoft Office PowerPoint</Application>
  <PresentationFormat>On-screen Show (4:3)</PresentationFormat>
  <Paragraphs>53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Perspective</vt:lpstr>
      <vt:lpstr>PowerPoint Presentation</vt:lpstr>
      <vt:lpstr>PowerPoint Presentation</vt:lpstr>
      <vt:lpstr>CPU(central procesing unit)</vt:lpstr>
      <vt:lpstr>CPU</vt:lpstr>
      <vt:lpstr>RAM(random access memory)</vt:lpstr>
      <vt:lpstr>PowerPoint Presentation</vt:lpstr>
      <vt:lpstr>HARD DRIVE </vt:lpstr>
      <vt:lpstr>HARD DRIVE </vt:lpstr>
      <vt:lpstr>PowerPoint Presentation</vt:lpstr>
      <vt:lpstr>PowerPoint Presentation</vt:lpstr>
      <vt:lpstr>PowerPoint Presentation</vt:lpstr>
      <vt:lpstr>iNPUT DEVICES</vt:lpstr>
      <vt:lpstr>PowerPoint Presentation</vt:lpstr>
      <vt:lpstr>OUTPUT DEVICES</vt:lpstr>
      <vt:lpstr>PowerPoint Presentation</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chaotica</cp:lastModifiedBy>
  <cp:revision>10</cp:revision>
  <dcterms:created xsi:type="dcterms:W3CDTF">2015-12-15T08:25:47Z</dcterms:created>
  <dcterms:modified xsi:type="dcterms:W3CDTF">2015-12-17T07:46:27Z</dcterms:modified>
</cp:coreProperties>
</file>