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1"/>
  </p:notesMasterIdLst>
  <p:sldIdLst>
    <p:sldId id="264" r:id="rId2"/>
    <p:sldId id="265" r:id="rId3"/>
    <p:sldId id="274" r:id="rId4"/>
    <p:sldId id="275" r:id="rId5"/>
    <p:sldId id="270" r:id="rId6"/>
    <p:sldId id="267" r:id="rId7"/>
    <p:sldId id="271" r:id="rId8"/>
    <p:sldId id="272" r:id="rId9"/>
    <p:sldId id="273" r:id="rId10"/>
    <p:sldId id="276" r:id="rId11"/>
    <p:sldId id="277" r:id="rId12"/>
    <p:sldId id="278" r:id="rId13"/>
    <p:sldId id="279" r:id="rId14"/>
    <p:sldId id="280" r:id="rId15"/>
    <p:sldId id="281" r:id="rId16"/>
    <p:sldId id="284" r:id="rId17"/>
    <p:sldId id="282" r:id="rId18"/>
    <p:sldId id="285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E9109F-7888-4136-9B3E-20BAA6C67FDD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F2D98C5-E4C2-4F70-ADD4-97D4687DC8EF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FA3DB0-F3E2-4ACF-A3C7-629DBE7AFDA0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DBC619-B21B-4578-B6F2-943438C3904D}" type="datetime1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static.kupindoslike.com/Kamena-uspavanka-Stevan-Raickovic_slika_XL_4758856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143000"/>
            <a:ext cx="4724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j009574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143000"/>
            <a:ext cx="2286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838200"/>
            <a:ext cx="7239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Stih</a:t>
            </a:r>
            <a:r>
              <a:rPr lang="en-US" sz="2400" dirty="0" smtClean="0"/>
              <a:t> </a:t>
            </a:r>
            <a:r>
              <a:rPr lang="sr-Latn-CS" sz="2400" dirty="0" smtClean="0"/>
              <a:t>,,</a:t>
            </a:r>
            <a:r>
              <a:rPr lang="en-US" sz="2400" b="1" i="1" dirty="0" smtClean="0">
                <a:solidFill>
                  <a:srgbClr val="FF0000"/>
                </a:solidFill>
              </a:rPr>
              <a:t>Vi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ruke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po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travi</a:t>
            </a:r>
            <a:r>
              <a:rPr lang="en-US" sz="2400" b="1" i="1" dirty="0" smtClean="0">
                <a:solidFill>
                  <a:srgbClr val="FF0000"/>
                </a:solidFill>
              </a:rPr>
              <a:t>, vi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usta</a:t>
            </a:r>
            <a:r>
              <a:rPr lang="en-US" sz="2400" b="1" i="1" dirty="0" smtClean="0">
                <a:solidFill>
                  <a:srgbClr val="FF0000"/>
                </a:solidFill>
              </a:rPr>
              <a:t> u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seni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sr-Latn-CS" sz="2400" b="1" dirty="0" smtClean="0">
                <a:solidFill>
                  <a:srgbClr val="FF0000"/>
                </a:solidFill>
              </a:rPr>
              <a:t>‘’</a:t>
            </a:r>
            <a:r>
              <a:rPr lang="en-US" sz="2400" dirty="0" err="1" smtClean="0"/>
              <a:t>jeste</a:t>
            </a:r>
            <a:r>
              <a:rPr lang="en-US" sz="2400" dirty="0" smtClean="0"/>
              <a:t> </a:t>
            </a:r>
            <a:r>
              <a:rPr lang="en-US" sz="2400" dirty="0" err="1" smtClean="0"/>
              <a:t>metonimija</a:t>
            </a:r>
            <a:r>
              <a:rPr lang="en-US" sz="2400" dirty="0" smtClean="0"/>
              <a:t> u </a:t>
            </a:r>
            <a:r>
              <a:rPr lang="en-US" sz="2400" dirty="0" err="1" smtClean="0"/>
              <a:t>kojoj</a:t>
            </a:r>
            <a:r>
              <a:rPr lang="en-US" sz="2400" dirty="0" smtClean="0"/>
              <a:t> je </a:t>
            </a:r>
            <a:r>
              <a:rPr lang="en-US" sz="2400" dirty="0" err="1" smtClean="0"/>
              <a:t>dio</a:t>
            </a:r>
            <a:r>
              <a:rPr lang="en-US" sz="2400" dirty="0" smtClean="0"/>
              <a:t> </a:t>
            </a:r>
            <a:r>
              <a:rPr lang="en-US" sz="2400" dirty="0" err="1" smtClean="0"/>
              <a:t>uzet</a:t>
            </a:r>
            <a:r>
              <a:rPr lang="en-US" sz="2400" dirty="0" smtClean="0"/>
              <a:t> </a:t>
            </a:r>
            <a:r>
              <a:rPr lang="en-US" sz="2400" dirty="0" err="1" smtClean="0"/>
              <a:t>umjesto</a:t>
            </a:r>
            <a:r>
              <a:rPr lang="en-US" sz="2400" dirty="0" smtClean="0"/>
              <a:t> </a:t>
            </a:r>
            <a:r>
              <a:rPr lang="en-US" sz="2400" dirty="0" err="1" smtClean="0"/>
              <a:t>cjeline</a:t>
            </a:r>
            <a:r>
              <a:rPr lang="en-US" sz="2400" dirty="0" smtClean="0"/>
              <a:t>, </a:t>
            </a:r>
            <a:r>
              <a:rPr lang="en-US" sz="2400" dirty="0" err="1" smtClean="0"/>
              <a:t>jer</a:t>
            </a:r>
            <a:r>
              <a:rPr lang="en-US" sz="2400" dirty="0" smtClean="0"/>
              <a:t> </a:t>
            </a:r>
            <a:r>
              <a:rPr lang="en-US" sz="2400" dirty="0" err="1" smtClean="0"/>
              <a:t>posredno</a:t>
            </a:r>
            <a:r>
              <a:rPr lang="en-US" sz="2400" dirty="0" smtClean="0"/>
              <a:t> </a:t>
            </a:r>
            <a:r>
              <a:rPr lang="en-US" sz="2400" dirty="0" err="1" smtClean="0"/>
              <a:t>ove</a:t>
            </a:r>
            <a:r>
              <a:rPr lang="en-US" sz="2400" i="1" dirty="0" smtClean="0"/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ruke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po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travi</a:t>
            </a:r>
            <a:r>
              <a:rPr lang="en-US" sz="2400" i="1" dirty="0" smtClean="0">
                <a:solidFill>
                  <a:srgbClr val="FF0000"/>
                </a:solidFill>
              </a:rPr>
              <a:t>, vi </a:t>
            </a:r>
            <a:r>
              <a:rPr lang="en-US" sz="2400" i="1" dirty="0" err="1" smtClean="0">
                <a:solidFill>
                  <a:srgbClr val="FF0000"/>
                </a:solidFill>
              </a:rPr>
              <a:t>usta</a:t>
            </a:r>
            <a:r>
              <a:rPr lang="en-US" sz="2400" i="1" dirty="0" smtClean="0">
                <a:solidFill>
                  <a:srgbClr val="FF0000"/>
                </a:solidFill>
              </a:rPr>
              <a:t> u </a:t>
            </a:r>
            <a:r>
              <a:rPr lang="en-US" sz="2400" i="1" dirty="0" err="1" smtClean="0">
                <a:solidFill>
                  <a:srgbClr val="FF0000"/>
                </a:solidFill>
              </a:rPr>
              <a:t>seni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/>
              <a:t>odnose</a:t>
            </a:r>
            <a:r>
              <a:rPr lang="en-US" sz="2400" dirty="0" smtClean="0"/>
              <a:t> se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sve</a:t>
            </a:r>
            <a:r>
              <a:rPr lang="en-US" sz="2400" dirty="0" smtClean="0"/>
              <a:t> </a:t>
            </a:r>
            <a:r>
              <a:rPr lang="en-US" sz="2400" dirty="0" err="1" smtClean="0"/>
              <a:t>ljude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endParaRPr lang="sr-Latn-CS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Ostali</a:t>
            </a:r>
            <a:r>
              <a:rPr lang="en-US" sz="2400" dirty="0" smtClean="0"/>
              <a:t> </a:t>
            </a:r>
            <a:r>
              <a:rPr lang="en-US" sz="2400" dirty="0" err="1" smtClean="0"/>
              <a:t>stihovi</a:t>
            </a:r>
            <a:r>
              <a:rPr lang="en-US" sz="2400" dirty="0" smtClean="0"/>
              <a:t> </a:t>
            </a:r>
            <a:r>
              <a:rPr lang="en-US" sz="2400" dirty="0" err="1" smtClean="0"/>
              <a:t>samo</a:t>
            </a:r>
            <a:r>
              <a:rPr lang="en-US" sz="2400" dirty="0" smtClean="0"/>
              <a:t> </a:t>
            </a:r>
            <a:r>
              <a:rPr lang="en-US" sz="2400" dirty="0" err="1" smtClean="0"/>
              <a:t>nadopunjuju</a:t>
            </a:r>
            <a:r>
              <a:rPr lang="en-US" sz="2400" dirty="0" smtClean="0"/>
              <a:t> </a:t>
            </a:r>
            <a:r>
              <a:rPr lang="en-US" sz="2400" dirty="0" err="1" smtClean="0"/>
              <a:t>njeno</a:t>
            </a:r>
            <a:r>
              <a:rPr lang="en-US" sz="2400" dirty="0" smtClean="0"/>
              <a:t> </a:t>
            </a:r>
            <a:r>
              <a:rPr lang="en-US" sz="2400" dirty="0" err="1" smtClean="0"/>
              <a:t>značenje</a:t>
            </a:r>
            <a:r>
              <a:rPr lang="en-US" sz="2400" dirty="0" smtClean="0"/>
              <a:t> </a:t>
            </a:r>
            <a:r>
              <a:rPr lang="en-US" sz="2400" dirty="0" err="1" smtClean="0"/>
              <a:t>jer</a:t>
            </a:r>
            <a:r>
              <a:rPr lang="en-US" sz="2400" dirty="0" smtClean="0"/>
              <a:t> </a:t>
            </a:r>
            <a:r>
              <a:rPr lang="en-US" sz="2400" dirty="0" err="1" smtClean="0"/>
              <a:t>vidimo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se </a:t>
            </a:r>
            <a:r>
              <a:rPr lang="en-US" sz="2400" dirty="0" err="1" smtClean="0"/>
              <a:t>poziv</a:t>
            </a:r>
            <a:r>
              <a:rPr lang="en-US" sz="2400" dirty="0" smtClean="0"/>
              <a:t> </a:t>
            </a:r>
            <a:r>
              <a:rPr lang="en-US" sz="2400" dirty="0" err="1" smtClean="0"/>
              <a:t>upućuje</a:t>
            </a:r>
            <a:r>
              <a:rPr lang="en-US" sz="2400" dirty="0" smtClean="0"/>
              <a:t> </a:t>
            </a:r>
            <a:r>
              <a:rPr lang="en-US" sz="2400" dirty="0" err="1" smtClean="0"/>
              <a:t>ljudima</a:t>
            </a:r>
            <a:r>
              <a:rPr lang="en-US" sz="2400" dirty="0" smtClean="0"/>
              <a:t> </a:t>
            </a:r>
            <a:r>
              <a:rPr lang="en-US" sz="2400" dirty="0" err="1" smtClean="0"/>
              <a:t>širom</a:t>
            </a:r>
            <a:r>
              <a:rPr lang="en-US" sz="2400" dirty="0" smtClean="0"/>
              <a:t> </a:t>
            </a:r>
            <a:r>
              <a:rPr lang="en-US" sz="2400" dirty="0" err="1" smtClean="0"/>
              <a:t>svijeta</a:t>
            </a:r>
            <a:r>
              <a:rPr lang="en-US" sz="2400" dirty="0" smtClean="0"/>
              <a:t> u </a:t>
            </a:r>
            <a:r>
              <a:rPr lang="en-US" sz="2400" dirty="0" err="1" smtClean="0"/>
              <a:t>svoj</a:t>
            </a:r>
            <a:r>
              <a:rPr lang="en-US" sz="2400" dirty="0" smtClean="0"/>
              <a:t> </a:t>
            </a:r>
            <a:r>
              <a:rPr lang="en-US" sz="2400" dirty="0" err="1" smtClean="0"/>
              <a:t>njihovoj</a:t>
            </a:r>
            <a:r>
              <a:rPr lang="en-US" sz="2400" dirty="0" smtClean="0"/>
              <a:t> </a:t>
            </a:r>
            <a:r>
              <a:rPr lang="en-US" sz="2400" dirty="0" err="1" smtClean="0"/>
              <a:t>raznolikosti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različitostima</a:t>
            </a:r>
            <a:r>
              <a:rPr lang="en-US" sz="2400" dirty="0" smtClean="0"/>
              <a:t> u </a:t>
            </a:r>
            <a:r>
              <a:rPr lang="en-US" sz="2400" dirty="0" err="1" smtClean="0"/>
              <a:t>karakteru</a:t>
            </a:r>
            <a:r>
              <a:rPr lang="en-US" sz="2400" dirty="0" smtClean="0"/>
              <a:t>, </a:t>
            </a:r>
            <a:r>
              <a:rPr lang="en-US" sz="2400" dirty="0" err="1" smtClean="0"/>
              <a:t>osjećanjima</a:t>
            </a:r>
            <a:r>
              <a:rPr lang="en-US" sz="2400" dirty="0" smtClean="0"/>
              <a:t>, </a:t>
            </a:r>
            <a:r>
              <a:rPr lang="en-US" sz="2400" dirty="0" err="1" smtClean="0"/>
              <a:t>željama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životnom</a:t>
            </a:r>
            <a:r>
              <a:rPr lang="en-US" sz="2400" dirty="0" smtClean="0"/>
              <a:t> </a:t>
            </a:r>
            <a:r>
              <a:rPr lang="en-US" sz="2400" dirty="0" err="1" smtClean="0"/>
              <a:t>iskustvu</a:t>
            </a:r>
            <a:r>
              <a:rPr lang="en-US" sz="2400" dirty="0" smtClean="0"/>
              <a:t>: </a:t>
            </a:r>
            <a:r>
              <a:rPr lang="en-US" sz="2400" dirty="0" err="1" smtClean="0"/>
              <a:t>dobri</a:t>
            </a:r>
            <a:r>
              <a:rPr lang="en-US" sz="2400" dirty="0" smtClean="0"/>
              <a:t>, </a:t>
            </a:r>
            <a:r>
              <a:rPr lang="en-US" sz="2400" dirty="0" err="1" smtClean="0"/>
              <a:t>gorki</a:t>
            </a:r>
            <a:r>
              <a:rPr lang="en-US" sz="2400" dirty="0" smtClean="0"/>
              <a:t>, </a:t>
            </a:r>
            <a:r>
              <a:rPr lang="en-US" sz="2400" dirty="0" err="1" smtClean="0"/>
              <a:t>zaneseni</a:t>
            </a:r>
            <a:r>
              <a:rPr lang="en-US" sz="2400" dirty="0" smtClean="0"/>
              <a:t>, </a:t>
            </a:r>
            <a:r>
              <a:rPr lang="en-US" sz="2400" dirty="0" err="1" smtClean="0"/>
              <a:t>zaljubljeni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zakrvavljeni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" name="Picture 6" descr="C:\Users\Goga\Downloads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724400"/>
            <a:ext cx="7239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990600"/>
            <a:ext cx="670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U </a:t>
            </a:r>
            <a:r>
              <a:rPr lang="en-US" sz="2400" dirty="0" err="1" smtClean="0"/>
              <a:t>drugom</a:t>
            </a:r>
            <a:r>
              <a:rPr lang="en-US" sz="2400" dirty="0" smtClean="0"/>
              <a:t> </a:t>
            </a:r>
            <a:r>
              <a:rPr lang="en-US" sz="2400" dirty="0" err="1" smtClean="0"/>
              <a:t>katrenu</a:t>
            </a:r>
            <a:r>
              <a:rPr lang="en-US" sz="2400" dirty="0" smtClean="0"/>
              <a:t> </a:t>
            </a:r>
            <a:r>
              <a:rPr lang="en-US" sz="2400" dirty="0" err="1" smtClean="0"/>
              <a:t>nastavlja</a:t>
            </a:r>
            <a:r>
              <a:rPr lang="en-US" sz="2400" dirty="0" smtClean="0"/>
              <a:t> se </a:t>
            </a:r>
            <a:r>
              <a:rPr lang="en-US" sz="2400" dirty="0" err="1" smtClean="0"/>
              <a:t>obraćanje</a:t>
            </a:r>
            <a:r>
              <a:rPr lang="en-US" sz="2400" dirty="0" smtClean="0"/>
              <a:t> </a:t>
            </a:r>
            <a:r>
              <a:rPr lang="en-US" sz="2400" dirty="0" err="1" smtClean="0"/>
              <a:t>ljudima</a:t>
            </a:r>
            <a:r>
              <a:rPr lang="en-US" sz="2400" dirty="0" smtClean="0"/>
              <a:t>, </a:t>
            </a:r>
            <a:r>
              <a:rPr lang="en-US" sz="2400" dirty="0" err="1" smtClean="0"/>
              <a:t>ali</a:t>
            </a:r>
            <a:r>
              <a:rPr lang="en-US" sz="2400" dirty="0" smtClean="0"/>
              <a:t> se </a:t>
            </a:r>
            <a:r>
              <a:rPr lang="en-US" sz="2400" dirty="0" err="1" smtClean="0"/>
              <a:t>istovremeno</a:t>
            </a:r>
            <a:r>
              <a:rPr lang="en-US" sz="2400" dirty="0" smtClean="0"/>
              <a:t> </a:t>
            </a:r>
            <a:r>
              <a:rPr lang="en-US" sz="2400" dirty="0" err="1" smtClean="0"/>
              <a:t>uključuje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motiv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prirode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 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Vi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crne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vode</a:t>
            </a:r>
            <a:r>
              <a:rPr lang="en-US" sz="2400" b="1" i="1" dirty="0" smtClean="0">
                <a:solidFill>
                  <a:srgbClr val="FF0000"/>
                </a:solidFill>
              </a:rPr>
              <a:t> u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beličastoj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peni</a:t>
            </a:r>
            <a:r>
              <a:rPr lang="en-US" sz="2400" b="1" i="1" dirty="0" smtClean="0">
                <a:solidFill>
                  <a:srgbClr val="FF0000"/>
                </a:solidFill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I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mostovi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nad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prazno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izvijeni</a:t>
            </a:r>
            <a:r>
              <a:rPr lang="en-US" sz="2400" b="1" i="1" dirty="0" smtClean="0">
                <a:solidFill>
                  <a:srgbClr val="FF0000"/>
                </a:solidFill>
              </a:rPr>
              <a:t>.</a:t>
            </a:r>
            <a:endParaRPr lang="sr-Latn-CS" sz="2400" b="1" i="1" dirty="0" smtClean="0">
              <a:solidFill>
                <a:srgbClr val="FF0000"/>
              </a:solidFill>
            </a:endParaRPr>
          </a:p>
          <a:p>
            <a:endParaRPr lang="sr-Latn-CS" sz="2400" b="1" i="1" dirty="0" smtClean="0">
              <a:solidFill>
                <a:srgbClr val="FF0000"/>
              </a:solidFill>
            </a:endParaRPr>
          </a:p>
          <a:p>
            <a:endParaRPr 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4" name="Picture 3" descr="Image result for mostovi crtez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0"/>
            <a:ext cx="7010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1371600"/>
            <a:ext cx="662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Odavde</a:t>
            </a:r>
            <a:r>
              <a:rPr lang="en-US" sz="2400" dirty="0" smtClean="0"/>
              <a:t> </a:t>
            </a:r>
            <a:r>
              <a:rPr lang="en-US" sz="2400" dirty="0" err="1" smtClean="0"/>
              <a:t>potiče</a:t>
            </a:r>
            <a:r>
              <a:rPr lang="en-US" sz="2400" dirty="0" smtClean="0"/>
              <a:t> </a:t>
            </a:r>
            <a:r>
              <a:rPr lang="en-US" sz="2400" dirty="0" err="1" smtClean="0"/>
              <a:t>onaj</a:t>
            </a:r>
            <a:r>
              <a:rPr lang="en-US" sz="2400" dirty="0" smtClean="0"/>
              <a:t> „</a:t>
            </a:r>
            <a:r>
              <a:rPr lang="en-US" sz="2400" dirty="0" err="1" smtClean="0"/>
              <a:t>plav</a:t>
            </a:r>
            <a:r>
              <a:rPr lang="en-US" sz="2400" dirty="0" smtClean="0"/>
              <a:t> san </a:t>
            </a:r>
            <a:r>
              <a:rPr lang="en-US" sz="2400" dirty="0" err="1" smtClean="0"/>
              <a:t>kameni</a:t>
            </a:r>
            <a:r>
              <a:rPr lang="en-US" sz="2400" dirty="0" smtClean="0"/>
              <a:t>" – </a:t>
            </a:r>
            <a:r>
              <a:rPr lang="en-US" sz="2400" dirty="0" err="1" smtClean="0"/>
              <a:t>voda</a:t>
            </a:r>
            <a:r>
              <a:rPr lang="en-US" sz="2400" dirty="0" smtClean="0"/>
              <a:t> je </a:t>
            </a:r>
            <a:r>
              <a:rPr lang="en-US" sz="2400" dirty="0" err="1" smtClean="0"/>
              <a:t>čest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omiljen</a:t>
            </a:r>
            <a:r>
              <a:rPr lang="en-US" sz="2400" dirty="0" smtClean="0"/>
              <a:t> </a:t>
            </a:r>
            <a:r>
              <a:rPr lang="en-US" sz="2400" dirty="0" err="1" smtClean="0"/>
              <a:t>motiv</a:t>
            </a:r>
            <a:r>
              <a:rPr lang="en-US" sz="2400" dirty="0" smtClean="0"/>
              <a:t> </a:t>
            </a:r>
            <a:r>
              <a:rPr lang="en-US" sz="2400" dirty="0" err="1" smtClean="0"/>
              <a:t>ovog</a:t>
            </a:r>
            <a:r>
              <a:rPr lang="en-US" sz="2400" dirty="0" smtClean="0"/>
              <a:t> </a:t>
            </a:r>
            <a:r>
              <a:rPr lang="en-US" sz="2400" dirty="0" err="1" smtClean="0"/>
              <a:t>pjesnika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endParaRPr lang="sr-Latn-CS" sz="2400" dirty="0" smtClean="0"/>
          </a:p>
          <a:p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Kakva</a:t>
            </a:r>
            <a:r>
              <a:rPr lang="en-US" sz="2400" b="1" dirty="0" smtClean="0">
                <a:solidFill>
                  <a:srgbClr val="FF0000"/>
                </a:solidFill>
              </a:rPr>
              <a:t> je </a:t>
            </a:r>
            <a:r>
              <a:rPr lang="en-US" sz="2400" b="1" dirty="0" err="1" smtClean="0">
                <a:solidFill>
                  <a:srgbClr val="FF0000"/>
                </a:solidFill>
              </a:rPr>
              <a:t>voda</a:t>
            </a:r>
            <a:r>
              <a:rPr lang="en-US" sz="2400" b="1" dirty="0" smtClean="0">
                <a:solidFill>
                  <a:srgbClr val="FF0000"/>
                </a:solidFill>
              </a:rPr>
              <a:t> u </a:t>
            </a:r>
            <a:r>
              <a:rPr lang="en-US" sz="2400" b="1" dirty="0" err="1" smtClean="0">
                <a:solidFill>
                  <a:srgbClr val="FF0000"/>
                </a:solidFill>
              </a:rPr>
              <a:t>ovoj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pjesmi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  <a:endParaRPr lang="sr-Latn-CS" sz="2400" b="1" dirty="0" smtClean="0">
              <a:solidFill>
                <a:srgbClr val="FF0000"/>
              </a:solidFill>
            </a:endParaRPr>
          </a:p>
          <a:p>
            <a:endParaRPr lang="sr-Latn-CS" sz="2400" dirty="0" smtClean="0"/>
          </a:p>
          <a:p>
            <a:endParaRPr lang="sr-Latn-CS" sz="2400" dirty="0" smtClean="0"/>
          </a:p>
          <a:p>
            <a:endParaRPr lang="sr-Latn-CS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Ona</a:t>
            </a:r>
            <a:r>
              <a:rPr lang="en-US" sz="2400" dirty="0" smtClean="0"/>
              <a:t> se </a:t>
            </a:r>
            <a:r>
              <a:rPr lang="en-US" sz="2400" dirty="0" err="1" smtClean="0"/>
              <a:t>pojavljuje</a:t>
            </a:r>
            <a:r>
              <a:rPr lang="en-US" sz="2400" dirty="0" smtClean="0"/>
              <a:t> u </a:t>
            </a:r>
            <a:r>
              <a:rPr lang="en-US" sz="2400" dirty="0" err="1" smtClean="0"/>
              <a:t>jednoj</a:t>
            </a:r>
            <a:r>
              <a:rPr lang="en-US" sz="2400" dirty="0" smtClean="0"/>
              <a:t> </a:t>
            </a:r>
            <a:r>
              <a:rPr lang="en-US" sz="2400" dirty="0" err="1" smtClean="0"/>
              <a:t>kontrastiranoj</a:t>
            </a:r>
            <a:r>
              <a:rPr lang="en-US" sz="2400" dirty="0" smtClean="0"/>
              <a:t> </a:t>
            </a:r>
            <a:r>
              <a:rPr lang="en-US" sz="2400" dirty="0" err="1" smtClean="0"/>
              <a:t>slici</a:t>
            </a:r>
            <a:r>
              <a:rPr lang="en-US" sz="2400" dirty="0" smtClean="0"/>
              <a:t>: </a:t>
            </a:r>
            <a:r>
              <a:rPr lang="en-US" sz="2400" dirty="0" err="1" smtClean="0"/>
              <a:t>crne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- </a:t>
            </a:r>
            <a:r>
              <a:rPr lang="en-US" sz="2400" dirty="0" err="1" smtClean="0"/>
              <a:t>bela</a:t>
            </a:r>
            <a:r>
              <a:rPr lang="en-US" sz="2400" dirty="0" smtClean="0"/>
              <a:t> </a:t>
            </a:r>
            <a:r>
              <a:rPr lang="en-US" sz="2400" dirty="0" err="1" smtClean="0"/>
              <a:t>pjena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914400"/>
            <a:ext cx="64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Zašto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su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mostovi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nad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prazno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izvijeni</a:t>
            </a:r>
            <a:r>
              <a:rPr lang="en-US" sz="2800" b="1" dirty="0" smtClean="0">
                <a:solidFill>
                  <a:srgbClr val="C00000"/>
                </a:solidFill>
              </a:rPr>
              <a:t>?</a:t>
            </a:r>
            <a:endParaRPr lang="sr-Latn-C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endParaRPr lang="sr-Latn-CS" sz="2800" b="1" dirty="0" smtClean="0">
              <a:solidFill>
                <a:srgbClr val="C00000"/>
              </a:solidFill>
            </a:endParaRPr>
          </a:p>
          <a:p>
            <a:endParaRPr lang="sr-Latn-CS" sz="2800" b="1" dirty="0" smtClean="0">
              <a:solidFill>
                <a:srgbClr val="C00000"/>
              </a:solidFill>
            </a:endParaRPr>
          </a:p>
          <a:p>
            <a:endParaRPr lang="sr-Latn-C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Koja</a:t>
            </a:r>
            <a:r>
              <a:rPr lang="en-US" sz="2800" b="1" dirty="0" smtClean="0">
                <a:solidFill>
                  <a:srgbClr val="C00000"/>
                </a:solidFill>
              </a:rPr>
              <a:t> je </a:t>
            </a:r>
            <a:r>
              <a:rPr lang="en-US" sz="2800" b="1" dirty="0" err="1" smtClean="0">
                <a:solidFill>
                  <a:srgbClr val="C00000"/>
                </a:solidFill>
              </a:rPr>
              <a:t>uloga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simbolika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mosta</a:t>
            </a:r>
            <a:r>
              <a:rPr lang="en-US" sz="2800" b="1" dirty="0" smtClean="0">
                <a:solidFill>
                  <a:srgbClr val="C00000"/>
                </a:solidFill>
              </a:rPr>
              <a:t>?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Related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352800"/>
            <a:ext cx="533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838200"/>
            <a:ext cx="701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Most je </a:t>
            </a:r>
            <a:r>
              <a:rPr lang="en-US" sz="2400" dirty="0" err="1" smtClean="0"/>
              <a:t>veza</a:t>
            </a:r>
            <a:r>
              <a:rPr lang="en-US" sz="2400" dirty="0" smtClean="0"/>
              <a:t> </a:t>
            </a:r>
            <a:r>
              <a:rPr lang="en-US" sz="2400" dirty="0" err="1" smtClean="0"/>
              <a:t>dv</a:t>
            </a:r>
            <a:r>
              <a:rPr lang="sr-Latn-CS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 smtClean="0"/>
              <a:t>obale</a:t>
            </a:r>
            <a:r>
              <a:rPr lang="en-US" sz="2400" dirty="0" smtClean="0"/>
              <a:t>, </a:t>
            </a:r>
            <a:r>
              <a:rPr lang="en-US" sz="2400" dirty="0" err="1" smtClean="0"/>
              <a:t>dv</a:t>
            </a:r>
            <a:r>
              <a:rPr lang="sr-Latn-CS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 smtClean="0"/>
              <a:t>strane</a:t>
            </a:r>
            <a:r>
              <a:rPr lang="en-US" sz="2400" dirty="0" smtClean="0"/>
              <a:t>, most </a:t>
            </a:r>
            <a:r>
              <a:rPr lang="en-US" sz="2400" dirty="0" err="1" smtClean="0"/>
              <a:t>spaja</a:t>
            </a:r>
            <a:r>
              <a:rPr lang="en-US" sz="2400" dirty="0" smtClean="0"/>
              <a:t> ne </a:t>
            </a:r>
            <a:r>
              <a:rPr lang="en-US" sz="2400" dirty="0" err="1" smtClean="0"/>
              <a:t>samo</a:t>
            </a:r>
            <a:r>
              <a:rPr lang="en-US" sz="2400" dirty="0" smtClean="0"/>
              <a:t> </a:t>
            </a:r>
            <a:r>
              <a:rPr lang="en-US" sz="2400" dirty="0" err="1" smtClean="0"/>
              <a:t>gradove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čak</a:t>
            </a:r>
            <a:r>
              <a:rPr lang="en-US" sz="2400" dirty="0" smtClean="0"/>
              <a:t> </a:t>
            </a:r>
            <a:r>
              <a:rPr lang="en-US" sz="2400" dirty="0" err="1" smtClean="0"/>
              <a:t>države</a:t>
            </a:r>
            <a:r>
              <a:rPr lang="en-US" sz="2400" dirty="0" smtClean="0"/>
              <a:t>, </a:t>
            </a:r>
            <a:r>
              <a:rPr lang="en-US" sz="2400" dirty="0" err="1" smtClean="0"/>
              <a:t>nego</a:t>
            </a:r>
            <a:r>
              <a:rPr lang="en-US" sz="2400" dirty="0" smtClean="0"/>
              <a:t>, pr</a:t>
            </a:r>
            <a:r>
              <a:rPr lang="sr-Latn-CS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 smtClean="0"/>
              <a:t>svega</a:t>
            </a:r>
            <a:r>
              <a:rPr lang="en-US" sz="2400" dirty="0" smtClean="0"/>
              <a:t>, </a:t>
            </a:r>
            <a:r>
              <a:rPr lang="en-US" sz="2400" dirty="0" err="1" smtClean="0"/>
              <a:t>ljude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endParaRPr lang="sr-Latn-CS" sz="2400" dirty="0" smtClean="0"/>
          </a:p>
          <a:p>
            <a:r>
              <a:rPr lang="en-US" sz="2400" dirty="0" err="1" smtClean="0"/>
              <a:t>Zato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mostovi</a:t>
            </a:r>
            <a:r>
              <a:rPr lang="en-US" sz="2400" dirty="0" smtClean="0"/>
              <a:t> </a:t>
            </a:r>
            <a:r>
              <a:rPr lang="en-US" sz="2400" dirty="0" err="1" smtClean="0"/>
              <a:t>jako</a:t>
            </a:r>
            <a:r>
              <a:rPr lang="en-US" sz="2400" dirty="0" smtClean="0"/>
              <a:t> </a:t>
            </a:r>
            <a:r>
              <a:rPr lang="en-US" sz="2400" dirty="0" err="1" smtClean="0"/>
              <a:t>važna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možda</a:t>
            </a:r>
            <a:r>
              <a:rPr lang="en-US" sz="2400" dirty="0" smtClean="0"/>
              <a:t> </a:t>
            </a:r>
            <a:r>
              <a:rPr lang="en-US" sz="2400" dirty="0" err="1" smtClean="0"/>
              <a:t>čak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najplemenitija</a:t>
            </a:r>
            <a:r>
              <a:rPr lang="en-US" sz="2400" dirty="0" smtClean="0"/>
              <a:t> </a:t>
            </a:r>
            <a:r>
              <a:rPr lang="en-US" sz="2400" dirty="0" err="1" smtClean="0"/>
              <a:t>građevina</a:t>
            </a:r>
            <a:r>
              <a:rPr lang="en-US" sz="2400" dirty="0" smtClean="0"/>
              <a:t> </a:t>
            </a:r>
            <a:r>
              <a:rPr lang="en-US" sz="2400" dirty="0" err="1" smtClean="0"/>
              <a:t>koju</a:t>
            </a:r>
            <a:r>
              <a:rPr lang="en-US" sz="2400" dirty="0" smtClean="0"/>
              <a:t> </a:t>
            </a:r>
            <a:r>
              <a:rPr lang="en-US" sz="2400" dirty="0" err="1" smtClean="0"/>
              <a:t>ljudski</a:t>
            </a:r>
            <a:r>
              <a:rPr lang="en-US" sz="2400" dirty="0" smtClean="0"/>
              <a:t> rod </a:t>
            </a:r>
            <a:r>
              <a:rPr lang="en-US" sz="2400" dirty="0" err="1" smtClean="0"/>
              <a:t>može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ostavi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sobom</a:t>
            </a:r>
            <a:r>
              <a:rPr lang="en-US" sz="2400" dirty="0" smtClean="0"/>
              <a:t> (tome </a:t>
            </a:r>
            <a:r>
              <a:rPr lang="en-US" sz="2400" dirty="0" err="1" smtClean="0"/>
              <a:t>nas</a:t>
            </a:r>
            <a:r>
              <a:rPr lang="en-US" sz="2400" dirty="0" smtClean="0"/>
              <a:t> je </a:t>
            </a:r>
            <a:r>
              <a:rPr lang="en-US" sz="2400" dirty="0" err="1" smtClean="0"/>
              <a:t>još</a:t>
            </a:r>
            <a:r>
              <a:rPr lang="en-US" sz="2400" dirty="0" smtClean="0"/>
              <a:t> </a:t>
            </a:r>
            <a:r>
              <a:rPr lang="en-US" sz="2400" dirty="0" err="1" smtClean="0"/>
              <a:t>Andrić</a:t>
            </a:r>
            <a:r>
              <a:rPr lang="en-US" sz="2400" dirty="0" smtClean="0"/>
              <a:t> </a:t>
            </a:r>
            <a:r>
              <a:rPr lang="en-US" sz="2400" dirty="0" err="1" smtClean="0"/>
              <a:t>naučio</a:t>
            </a:r>
            <a:r>
              <a:rPr lang="en-US" sz="2400" dirty="0" smtClean="0"/>
              <a:t>).</a:t>
            </a:r>
            <a:endParaRPr lang="sr-Latn-CS" sz="2400" dirty="0" smtClean="0"/>
          </a:p>
          <a:p>
            <a:endParaRPr lang="sr-Latn-CS" sz="2400" dirty="0" smtClean="0"/>
          </a:p>
          <a:p>
            <a:endParaRPr lang="sr-Latn-CS" sz="2400" dirty="0" smtClean="0"/>
          </a:p>
          <a:p>
            <a:r>
              <a:rPr lang="en-US" sz="2400" dirty="0" smtClean="0"/>
              <a:t> Ali </a:t>
            </a:r>
            <a:r>
              <a:rPr lang="en-US" sz="2400" dirty="0" err="1" smtClean="0"/>
              <a:t>ovd</a:t>
            </a:r>
            <a:r>
              <a:rPr lang="sr-Latn-CS" sz="2400" dirty="0" smtClean="0"/>
              <a:t>j</a:t>
            </a:r>
            <a:r>
              <a:rPr lang="en-US" sz="2400" dirty="0" smtClean="0"/>
              <a:t>e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mostovi</a:t>
            </a:r>
            <a:r>
              <a:rPr lang="en-US" sz="2400" dirty="0" smtClean="0"/>
              <a:t> </a:t>
            </a:r>
            <a:r>
              <a:rPr lang="en-US" sz="2400" dirty="0" err="1" smtClean="0"/>
              <a:t>nad</a:t>
            </a:r>
            <a:r>
              <a:rPr lang="en-US" sz="2400" dirty="0" smtClean="0"/>
              <a:t> </a:t>
            </a:r>
            <a:r>
              <a:rPr lang="en-US" sz="2400" dirty="0" err="1" smtClean="0"/>
              <a:t>prazno</a:t>
            </a:r>
            <a:r>
              <a:rPr lang="en-US" sz="2400" dirty="0" smtClean="0"/>
              <a:t> </a:t>
            </a:r>
            <a:r>
              <a:rPr lang="en-US" sz="2400" dirty="0" err="1" smtClean="0"/>
              <a:t>izvijeni</a:t>
            </a:r>
            <a:r>
              <a:rPr lang="en-US" sz="2400" dirty="0" smtClean="0"/>
              <a:t>. To je </a:t>
            </a:r>
            <a:r>
              <a:rPr lang="en-US" sz="2400" dirty="0" err="1" smtClean="0"/>
              <a:t>pejzaž</a:t>
            </a:r>
            <a:r>
              <a:rPr lang="en-US" sz="2400" dirty="0" smtClean="0"/>
              <a:t> </a:t>
            </a:r>
            <a:r>
              <a:rPr lang="en-US" sz="2400" dirty="0" err="1" smtClean="0"/>
              <a:t>bez</a:t>
            </a:r>
            <a:r>
              <a:rPr lang="en-US" sz="2400" dirty="0" smtClean="0"/>
              <a:t> </a:t>
            </a:r>
            <a:r>
              <a:rPr lang="en-US" sz="2400" dirty="0" err="1" smtClean="0"/>
              <a:t>ljudi</a:t>
            </a:r>
            <a:r>
              <a:rPr lang="en-US" sz="2400" dirty="0" smtClean="0"/>
              <a:t>, </a:t>
            </a:r>
            <a:r>
              <a:rPr lang="en-US" sz="2400" dirty="0" err="1" smtClean="0"/>
              <a:t>bez</a:t>
            </a:r>
            <a:r>
              <a:rPr lang="en-US" sz="2400" dirty="0" smtClean="0"/>
              <a:t> </a:t>
            </a:r>
            <a:r>
              <a:rPr lang="en-US" sz="2400" dirty="0" err="1" smtClean="0"/>
              <a:t>ikakvog</a:t>
            </a:r>
            <a:r>
              <a:rPr lang="en-US" sz="2400" dirty="0" smtClean="0"/>
              <a:t> </a:t>
            </a:r>
            <a:r>
              <a:rPr lang="en-US" sz="2400" dirty="0" err="1" smtClean="0"/>
              <a:t>života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pokreta</a:t>
            </a:r>
            <a:r>
              <a:rPr lang="en-US" sz="2400" dirty="0" smtClean="0"/>
              <a:t> u </a:t>
            </a:r>
            <a:r>
              <a:rPr lang="en-US" sz="2400" dirty="0" err="1" smtClean="0"/>
              <a:t>njemu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762000"/>
            <a:ext cx="701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</a:p>
          <a:p>
            <a:r>
              <a:rPr lang="en-US" sz="2400" dirty="0" err="1" smtClean="0"/>
              <a:t>Treća</a:t>
            </a:r>
            <a:r>
              <a:rPr lang="en-US" sz="2400" dirty="0" smtClean="0"/>
              <a:t> </a:t>
            </a:r>
            <a:r>
              <a:rPr lang="en-US" sz="2400" dirty="0" err="1" smtClean="0"/>
              <a:t>strofa</a:t>
            </a:r>
            <a:r>
              <a:rPr lang="en-US" sz="2400" dirty="0" smtClean="0"/>
              <a:t> (</a:t>
            </a:r>
            <a:r>
              <a:rPr lang="en-US" sz="2400" dirty="0" err="1" smtClean="0"/>
              <a:t>tercina</a:t>
            </a:r>
            <a:r>
              <a:rPr lang="en-US" sz="2400" dirty="0" smtClean="0"/>
              <a:t>) </a:t>
            </a:r>
            <a:r>
              <a:rPr lang="en-US" sz="2400" dirty="0" err="1" smtClean="0"/>
              <a:t>posvećena</a:t>
            </a:r>
            <a:r>
              <a:rPr lang="en-US" sz="2400" dirty="0" smtClean="0"/>
              <a:t> je </a:t>
            </a:r>
            <a:r>
              <a:rPr lang="en-US" sz="2400" dirty="0" err="1" smtClean="0"/>
              <a:t>biljkama</a:t>
            </a:r>
            <a:r>
              <a:rPr lang="en-US" sz="2400" dirty="0" smtClean="0"/>
              <a:t>, </a:t>
            </a:r>
            <a:endParaRPr lang="sr-Latn-CS" sz="2400" dirty="0" smtClean="0"/>
          </a:p>
          <a:p>
            <a:endParaRPr lang="sr-Latn-CS" dirty="0" smtClean="0"/>
          </a:p>
          <a:p>
            <a:endParaRPr lang="en-US" dirty="0" smtClean="0"/>
          </a:p>
          <a:p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2057400"/>
            <a:ext cx="746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Poslednja</a:t>
            </a:r>
            <a:r>
              <a:rPr lang="en-US" sz="2400" dirty="0" smtClean="0"/>
              <a:t> </a:t>
            </a:r>
            <a:r>
              <a:rPr lang="en-US" sz="2400" dirty="0" err="1" smtClean="0"/>
              <a:t>strofa</a:t>
            </a:r>
            <a:r>
              <a:rPr lang="en-US" sz="2400" dirty="0" smtClean="0"/>
              <a:t> </a:t>
            </a:r>
            <a:r>
              <a:rPr lang="en-US" sz="2400" dirty="0" err="1" smtClean="0"/>
              <a:t>posvećena</a:t>
            </a:r>
            <a:r>
              <a:rPr lang="en-US" sz="2400" dirty="0" smtClean="0"/>
              <a:t> je </a:t>
            </a:r>
            <a:r>
              <a:rPr lang="en-US" sz="2400" dirty="0" err="1" smtClean="0"/>
              <a:t>ptici</a:t>
            </a:r>
            <a:r>
              <a:rPr lang="en-US" sz="2400" dirty="0" smtClean="0"/>
              <a:t>. </a:t>
            </a:r>
            <a:r>
              <a:rPr lang="sr-Latn-CS" sz="2400" dirty="0" smtClean="0"/>
              <a:t>Pjesnik</a:t>
            </a:r>
            <a:r>
              <a:rPr lang="en-US" sz="2400" dirty="0" smtClean="0"/>
              <a:t> je  </a:t>
            </a:r>
            <a:r>
              <a:rPr lang="en-US" sz="2400" dirty="0" err="1" smtClean="0"/>
              <a:t>opčinjen</a:t>
            </a:r>
            <a:r>
              <a:rPr lang="en-US" sz="2400" dirty="0" smtClean="0"/>
              <a:t> </a:t>
            </a:r>
            <a:r>
              <a:rPr lang="en-US" sz="2400" dirty="0" err="1" smtClean="0"/>
              <a:t>sposobnošću</a:t>
            </a:r>
            <a:r>
              <a:rPr lang="en-US" sz="2400" dirty="0" smtClean="0"/>
              <a:t> </a:t>
            </a:r>
            <a:r>
              <a:rPr lang="en-US" sz="2400" dirty="0" err="1" smtClean="0"/>
              <a:t>leta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nebeskim</a:t>
            </a:r>
            <a:r>
              <a:rPr lang="en-US" sz="2400" dirty="0" smtClean="0"/>
              <a:t> </a:t>
            </a:r>
            <a:r>
              <a:rPr lang="en-US" sz="2400" dirty="0" err="1" smtClean="0"/>
              <a:t>visinama</a:t>
            </a:r>
            <a:r>
              <a:rPr lang="en-US" sz="2400" dirty="0" smtClean="0"/>
              <a:t>,</a:t>
            </a:r>
            <a:r>
              <a:rPr lang="sr-Latn-CS" sz="2400" dirty="0" smtClean="0"/>
              <a:t> ptica</a:t>
            </a:r>
            <a:r>
              <a:rPr lang="en-US" sz="2400" dirty="0" smtClean="0"/>
              <a:t> je  </a:t>
            </a:r>
            <a:r>
              <a:rPr lang="en-US" sz="2400" dirty="0" err="1" smtClean="0"/>
              <a:t>biće</a:t>
            </a:r>
            <a:r>
              <a:rPr lang="en-US" sz="2400" dirty="0" smtClean="0"/>
              <a:t> </a:t>
            </a:r>
            <a:r>
              <a:rPr lang="en-US" sz="2400" dirty="0" err="1" smtClean="0"/>
              <a:t>koje</a:t>
            </a:r>
            <a:r>
              <a:rPr lang="en-US" sz="2400" dirty="0" smtClean="0"/>
              <a:t> </a:t>
            </a:r>
            <a:r>
              <a:rPr lang="en-US" sz="2400" dirty="0" err="1" smtClean="0"/>
              <a:t>balansira</a:t>
            </a:r>
            <a:r>
              <a:rPr lang="en-US" sz="2400" dirty="0" smtClean="0"/>
              <a:t> </a:t>
            </a:r>
            <a:r>
              <a:rPr lang="en-US" sz="2400" dirty="0" err="1" smtClean="0"/>
              <a:t>između</a:t>
            </a:r>
            <a:r>
              <a:rPr lang="en-US" sz="2400" dirty="0" smtClean="0"/>
              <a:t> </a:t>
            </a:r>
            <a:r>
              <a:rPr lang="en-US" sz="2400" dirty="0" err="1" smtClean="0"/>
              <a:t>neba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zemlje</a:t>
            </a:r>
            <a:r>
              <a:rPr lang="en-US" sz="2400" dirty="0" smtClean="0"/>
              <a:t>, </a:t>
            </a:r>
            <a:r>
              <a:rPr lang="en-US" sz="2400" dirty="0" err="1" smtClean="0"/>
              <a:t>usp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ela</a:t>
            </a:r>
            <a:r>
              <a:rPr lang="en-US" sz="2400" dirty="0" smtClean="0"/>
              <a:t> je </a:t>
            </a:r>
            <a:r>
              <a:rPr lang="en-US" sz="2400" dirty="0" err="1" smtClean="0"/>
              <a:t>da</a:t>
            </a:r>
            <a:r>
              <a:rPr lang="en-US" sz="2400" dirty="0" smtClean="0"/>
              <a:t> se </a:t>
            </a:r>
            <a:r>
              <a:rPr lang="en-US" sz="2400" dirty="0" err="1" smtClean="0"/>
              <a:t>izdigne</a:t>
            </a:r>
            <a:r>
              <a:rPr lang="en-US" sz="2400" dirty="0" smtClean="0"/>
              <a:t> </a:t>
            </a:r>
            <a:r>
              <a:rPr lang="en-US" sz="2400" dirty="0" err="1" smtClean="0"/>
              <a:t>nad</a:t>
            </a:r>
            <a:r>
              <a:rPr lang="en-US" sz="2400" dirty="0" smtClean="0"/>
              <a:t> </a:t>
            </a:r>
            <a:r>
              <a:rPr lang="en-US" sz="2400" dirty="0" err="1" smtClean="0"/>
              <a:t>ovim</a:t>
            </a:r>
            <a:r>
              <a:rPr lang="en-US" sz="2400" dirty="0" smtClean="0"/>
              <a:t> </a:t>
            </a:r>
            <a:r>
              <a:rPr lang="en-US" sz="2400" dirty="0" err="1" smtClean="0"/>
              <a:t>prizemnim</a:t>
            </a:r>
            <a:r>
              <a:rPr lang="en-US" sz="2400" dirty="0" smtClean="0"/>
              <a:t> </a:t>
            </a:r>
            <a:r>
              <a:rPr lang="en-US" sz="2400" dirty="0" err="1" smtClean="0"/>
              <a:t>sv</a:t>
            </a:r>
            <a:r>
              <a:rPr lang="sr-Latn-CS" sz="2400" dirty="0" smtClean="0"/>
              <a:t>ij</a:t>
            </a:r>
            <a:r>
              <a:rPr lang="en-US" sz="2400" dirty="0" err="1" smtClean="0"/>
              <a:t>etom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je </a:t>
            </a:r>
            <a:r>
              <a:rPr lang="en-US" sz="2400" dirty="0" err="1" smtClean="0"/>
              <a:t>prolazan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smrtan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 Ono </a:t>
            </a:r>
            <a:r>
              <a:rPr lang="en-US" sz="2400" dirty="0" err="1" smtClean="0"/>
              <a:t>što</a:t>
            </a:r>
            <a:r>
              <a:rPr lang="en-US" sz="2400" dirty="0" smtClean="0"/>
              <a:t>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esnik</a:t>
            </a:r>
            <a:r>
              <a:rPr lang="en-US" sz="2400" dirty="0" smtClean="0"/>
              <a:t> </a:t>
            </a:r>
            <a:r>
              <a:rPr lang="en-US" sz="2400" dirty="0" err="1" smtClean="0"/>
              <a:t>zaht</a:t>
            </a:r>
            <a:r>
              <a:rPr lang="sr-Latn-CS" sz="2400" dirty="0" smtClean="0"/>
              <a:t>ij</a:t>
            </a:r>
            <a:r>
              <a:rPr lang="en-US" sz="2400" dirty="0" err="1" smtClean="0"/>
              <a:t>eva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ptice</a:t>
            </a:r>
            <a:r>
              <a:rPr lang="en-US" sz="2400" dirty="0" smtClean="0"/>
              <a:t> </a:t>
            </a:r>
            <a:r>
              <a:rPr lang="en-US" sz="2400" dirty="0" err="1" smtClean="0"/>
              <a:t>jeste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izgovori</a:t>
            </a:r>
            <a:r>
              <a:rPr lang="en-US" sz="2400" dirty="0" smtClean="0"/>
              <a:t> </a:t>
            </a:r>
            <a:r>
              <a:rPr lang="en-US" sz="2400" dirty="0" err="1" smtClean="0"/>
              <a:t>njegovo</a:t>
            </a:r>
            <a:r>
              <a:rPr lang="en-US" sz="2400" dirty="0" smtClean="0"/>
              <a:t> </a:t>
            </a:r>
            <a:r>
              <a:rPr lang="en-US" sz="2400" dirty="0" err="1" smtClean="0"/>
              <a:t>ime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ona</a:t>
            </a:r>
            <a:r>
              <a:rPr lang="en-US" sz="2400" dirty="0" smtClean="0"/>
              <a:t> </a:t>
            </a:r>
            <a:r>
              <a:rPr lang="en-US" sz="2400" dirty="0" err="1" smtClean="0"/>
              <a:t>utone</a:t>
            </a:r>
            <a:r>
              <a:rPr lang="en-US" sz="2400" dirty="0" smtClean="0"/>
              <a:t> u </a:t>
            </a:r>
            <a:r>
              <a:rPr lang="en-US" sz="2400" dirty="0" err="1" smtClean="0"/>
              <a:t>taj</a:t>
            </a:r>
            <a:r>
              <a:rPr lang="en-US" sz="2400" dirty="0" smtClean="0"/>
              <a:t> </a:t>
            </a:r>
            <a:r>
              <a:rPr lang="en-US" sz="2400" dirty="0" err="1" smtClean="0"/>
              <a:t>plavi</a:t>
            </a:r>
            <a:r>
              <a:rPr lang="en-US" sz="2400" dirty="0" smtClean="0"/>
              <a:t> </a:t>
            </a:r>
            <a:r>
              <a:rPr lang="en-US" sz="2400" dirty="0" err="1" smtClean="0"/>
              <a:t>kameni</a:t>
            </a:r>
            <a:r>
              <a:rPr lang="en-US" sz="2400" dirty="0" smtClean="0"/>
              <a:t> san.</a:t>
            </a:r>
            <a:endParaRPr lang="en-US" sz="2400" dirty="0"/>
          </a:p>
        </p:txBody>
      </p:sp>
      <p:pic>
        <p:nvPicPr>
          <p:cNvPr id="5" name="Picture 4" descr="Image result for ptica crte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800600"/>
            <a:ext cx="1752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ptica crte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1" y="838200"/>
            <a:ext cx="6934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685801"/>
            <a:ext cx="7315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Motiv</a:t>
            </a:r>
            <a:r>
              <a:rPr lang="en-US" sz="2800" b="1" dirty="0" smtClean="0">
                <a:solidFill>
                  <a:srgbClr val="C00000"/>
                </a:solidFill>
              </a:rPr>
              <a:t> "</a:t>
            </a:r>
            <a:r>
              <a:rPr lang="en-US" sz="2800" b="1" dirty="0" err="1" smtClean="0">
                <a:solidFill>
                  <a:srgbClr val="C00000"/>
                </a:solidFill>
              </a:rPr>
              <a:t>okamenjivanja</a:t>
            </a:r>
            <a:r>
              <a:rPr lang="en-US" sz="2800" b="1" dirty="0" smtClean="0">
                <a:solidFill>
                  <a:srgbClr val="C00000"/>
                </a:solidFill>
              </a:rPr>
              <a:t>" je </a:t>
            </a:r>
            <a:r>
              <a:rPr lang="en-US" sz="2800" b="1" dirty="0" err="1" smtClean="0">
                <a:solidFill>
                  <a:srgbClr val="C00000"/>
                </a:solidFill>
              </a:rPr>
              <a:t>način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</a:t>
            </a:r>
            <a:r>
              <a:rPr lang="en-US" sz="2800" b="1" dirty="0" smtClean="0">
                <a:solidFill>
                  <a:srgbClr val="C00000"/>
                </a:solidFill>
              </a:rPr>
              <a:t> se </a:t>
            </a:r>
            <a:r>
              <a:rPr lang="en-US" sz="2800" b="1" dirty="0" err="1" smtClean="0">
                <a:solidFill>
                  <a:srgbClr val="C00000"/>
                </a:solidFill>
              </a:rPr>
              <a:t>prevlada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smrtnost</a:t>
            </a:r>
            <a:r>
              <a:rPr lang="en-US" sz="28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,,</a:t>
            </a:r>
            <a:r>
              <a:rPr lang="en-US" sz="2800" b="1" dirty="0" err="1" smtClean="0">
                <a:solidFill>
                  <a:srgbClr val="C00000"/>
                </a:solidFill>
              </a:rPr>
              <a:t>Kamenom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uspavankom</a:t>
            </a:r>
            <a:r>
              <a:rPr lang="en-US" sz="2800" b="1" dirty="0" smtClean="0">
                <a:solidFill>
                  <a:srgbClr val="C00000"/>
                </a:solidFill>
              </a:rPr>
              <a:t>’’ </a:t>
            </a:r>
            <a:r>
              <a:rPr lang="en-US" sz="2800" b="1" dirty="0" err="1" smtClean="0">
                <a:solidFill>
                  <a:srgbClr val="C00000"/>
                </a:solidFill>
              </a:rPr>
              <a:t>štite</a:t>
            </a:r>
            <a:r>
              <a:rPr lang="en-US" sz="2800" b="1" dirty="0" smtClean="0">
                <a:solidFill>
                  <a:srgbClr val="C00000"/>
                </a:solidFill>
              </a:rPr>
              <a:t> se </a:t>
            </a:r>
            <a:r>
              <a:rPr lang="en-US" sz="2800" b="1" dirty="0" err="1" smtClean="0">
                <a:solidFill>
                  <a:srgbClr val="C00000"/>
                </a:solidFill>
              </a:rPr>
              <a:t>od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prolaznosti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ljubav</a:t>
            </a:r>
            <a:r>
              <a:rPr lang="en-US" sz="2800" b="1" dirty="0" smtClean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mladost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ljepota</a:t>
            </a:r>
            <a:r>
              <a:rPr lang="en-US" sz="2800" b="1" dirty="0" smtClean="0">
                <a:solidFill>
                  <a:srgbClr val="C00000"/>
                </a:solidFill>
              </a:rPr>
              <a:t>.</a:t>
            </a:r>
            <a:endParaRPr lang="sr-Latn-CS" sz="2800" b="1" dirty="0" smtClean="0">
              <a:solidFill>
                <a:srgbClr val="C00000"/>
              </a:solidFill>
            </a:endParaRPr>
          </a:p>
          <a:p>
            <a:endParaRPr lang="sr-Latn-CS" sz="2800" b="1" dirty="0" smtClean="0">
              <a:solidFill>
                <a:srgbClr val="C00000"/>
              </a:solidFill>
            </a:endParaRP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</a:rPr>
              <a:t>Uspavljivanjem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svijeta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pjesnik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stvara</a:t>
            </a:r>
            <a:r>
              <a:rPr lang="en-US" sz="2800" b="1" dirty="0" smtClean="0">
                <a:solidFill>
                  <a:srgbClr val="C00000"/>
                </a:solidFill>
              </a:rPr>
              <a:t> most </a:t>
            </a:r>
            <a:r>
              <a:rPr lang="en-US" sz="2800" b="1" dirty="0" err="1" smtClean="0">
                <a:solidFill>
                  <a:srgbClr val="C00000"/>
                </a:solidFill>
              </a:rPr>
              <a:t>prema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nekom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drugom</a:t>
            </a:r>
            <a:r>
              <a:rPr lang="en-US" sz="2800" b="1" dirty="0" smtClean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ljepšem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boljem</a:t>
            </a:r>
            <a:r>
              <a:rPr lang="en-US" sz="2800" b="1" dirty="0" smtClean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vremenu</a:t>
            </a:r>
            <a:r>
              <a:rPr lang="en-US" sz="2800" b="1" dirty="0" smtClean="0">
                <a:solidFill>
                  <a:srgbClr val="C00000"/>
                </a:solidFill>
              </a:rPr>
              <a:t>.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438400"/>
            <a:ext cx="21431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Nevenka</a:t>
            </a:r>
            <a:r>
              <a:rPr lang="en-US" dirty="0" smtClean="0"/>
              <a:t> </a:t>
            </a:r>
            <a:r>
              <a:rPr lang="en-US" dirty="0" err="1" smtClean="0"/>
              <a:t>Rpganovi</a:t>
            </a:r>
            <a:r>
              <a:rPr lang="sr-Latn-CS" dirty="0" smtClean="0"/>
              <a:t>ć, prof.</a:t>
            </a:r>
            <a:endParaRPr lang="en-US" dirty="0"/>
          </a:p>
        </p:txBody>
      </p:sp>
      <p:pic>
        <p:nvPicPr>
          <p:cNvPr id="3" name="Picture 2" descr="Image result for knjiga i p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90600"/>
            <a:ext cx="6934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upload.wikimedia.org/wikipedia/commons/thumb/b/b4/Stevan_Rai%C4%8Dkovi%C4%87.JPG/250px-Stevan_Rai%C4%8Dkovi%C4%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685800"/>
            <a:ext cx="3962399" cy="525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encrypted-tbn1.gstatic.com/images?q=tbn:ANd9GcTSeX7QBfZWFbCGqCPMeeJi_cariPy-QvqCwtDsIJC0l_nImhr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609600"/>
            <a:ext cx="487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685800"/>
            <a:ext cx="7543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FF0000"/>
                </a:solidFill>
              </a:rPr>
              <a:t>Stevan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Raičković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n-US" dirty="0" smtClean="0"/>
              <a:t>(</a:t>
            </a:r>
            <a:r>
              <a:rPr lang="en-US" sz="2400" dirty="0" smtClean="0"/>
              <a:t>5. </a:t>
            </a:r>
            <a:r>
              <a:rPr lang="en-US" sz="2400" dirty="0" err="1" smtClean="0"/>
              <a:t>jul</a:t>
            </a:r>
            <a:r>
              <a:rPr lang="en-US" sz="2400" dirty="0" smtClean="0"/>
              <a:t> 1928.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 </a:t>
            </a:r>
            <a:r>
              <a:rPr lang="en-US" sz="2400" dirty="0" err="1" smtClean="0"/>
              <a:t>Neresnica</a:t>
            </a:r>
            <a:r>
              <a:rPr lang="en-US" sz="2400" dirty="0" smtClean="0"/>
              <a:t> </a:t>
            </a:r>
            <a:r>
              <a:rPr lang="en-US" sz="2400" dirty="0" err="1" smtClean="0"/>
              <a:t>kod</a:t>
            </a:r>
            <a:r>
              <a:rPr lang="en-US" sz="2400" dirty="0" smtClean="0"/>
              <a:t> </a:t>
            </a:r>
            <a:r>
              <a:rPr lang="en-US" sz="2400" dirty="0" err="1" smtClean="0"/>
              <a:t>Kučeva</a:t>
            </a:r>
            <a:r>
              <a:rPr lang="en-US" sz="2400" dirty="0" smtClean="0"/>
              <a:t> - 6. </a:t>
            </a:r>
            <a:r>
              <a:rPr lang="en-US" sz="2400" dirty="0" err="1" smtClean="0"/>
              <a:t>maj</a:t>
            </a:r>
            <a:r>
              <a:rPr lang="en-US" sz="2400" dirty="0" smtClean="0"/>
              <a:t> 2007. Beograd) je bio </a:t>
            </a:r>
            <a:r>
              <a:rPr lang="en-US" sz="2400" dirty="0" err="1" smtClean="0"/>
              <a:t>srpski</a:t>
            </a:r>
            <a:r>
              <a:rPr lang="en-US" sz="2400" dirty="0" smtClean="0"/>
              <a:t> </a:t>
            </a:r>
            <a:r>
              <a:rPr lang="en-US" sz="2400" dirty="0" err="1" smtClean="0"/>
              <a:t>pjesnik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akademik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Gimnaziju</a:t>
            </a:r>
            <a:r>
              <a:rPr lang="en-US" sz="2400" dirty="0" smtClean="0"/>
              <a:t> je </a:t>
            </a:r>
            <a:r>
              <a:rPr lang="en-US" sz="2400" dirty="0" err="1" smtClean="0"/>
              <a:t>učio</a:t>
            </a:r>
            <a:r>
              <a:rPr lang="en-US" sz="2400" dirty="0" smtClean="0"/>
              <a:t> u </a:t>
            </a:r>
            <a:r>
              <a:rPr lang="en-US" sz="2400" dirty="0" err="1" smtClean="0"/>
              <a:t>Senti</a:t>
            </a:r>
            <a:r>
              <a:rPr lang="en-US" sz="2400" dirty="0" smtClean="0"/>
              <a:t>, </a:t>
            </a:r>
            <a:r>
              <a:rPr lang="en-US" sz="2400" dirty="0" err="1" smtClean="0"/>
              <a:t>Kruševcu</a:t>
            </a:r>
            <a:r>
              <a:rPr lang="en-US" sz="2400" dirty="0" smtClean="0"/>
              <a:t>, </a:t>
            </a:r>
            <a:r>
              <a:rPr lang="en-US" sz="2400" dirty="0" err="1" smtClean="0"/>
              <a:t>Smederevu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Subotici</a:t>
            </a:r>
            <a:r>
              <a:rPr lang="en-US" sz="2400" dirty="0" smtClean="0"/>
              <a:t>, </a:t>
            </a:r>
            <a:r>
              <a:rPr lang="en-US" sz="2400" dirty="0" err="1" smtClean="0"/>
              <a:t>gdje</a:t>
            </a:r>
            <a:r>
              <a:rPr lang="en-US" sz="2400" dirty="0" smtClean="0"/>
              <a:t> je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maturirao</a:t>
            </a:r>
            <a:r>
              <a:rPr lang="en-US" sz="2400" dirty="0" smtClean="0"/>
              <a:t>. </a:t>
            </a:r>
            <a:r>
              <a:rPr lang="en-US" sz="2400" dirty="0" err="1" smtClean="0"/>
              <a:t>Studirao</a:t>
            </a:r>
            <a:r>
              <a:rPr lang="en-US" sz="2400" dirty="0" smtClean="0"/>
              <a:t> je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Filološkom</a:t>
            </a:r>
            <a:r>
              <a:rPr lang="en-US" sz="2400" dirty="0" smtClean="0"/>
              <a:t> </a:t>
            </a:r>
            <a:r>
              <a:rPr lang="en-US" sz="2400" dirty="0" err="1" smtClean="0"/>
              <a:t>fakultetu</a:t>
            </a:r>
            <a:r>
              <a:rPr lang="en-US" sz="2400" dirty="0" smtClean="0"/>
              <a:t> u </a:t>
            </a:r>
            <a:r>
              <a:rPr lang="en-US" sz="2400" dirty="0" err="1" smtClean="0"/>
              <a:t>Beogradu</a:t>
            </a:r>
            <a:r>
              <a:rPr lang="en-US" sz="2400" dirty="0" smtClean="0"/>
              <a:t>, a </a:t>
            </a:r>
            <a:r>
              <a:rPr lang="en-US" sz="2400" dirty="0" err="1" smtClean="0"/>
              <a:t>već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17 </a:t>
            </a:r>
            <a:r>
              <a:rPr lang="en-US" sz="2400" dirty="0" err="1" smtClean="0"/>
              <a:t>godina</a:t>
            </a:r>
            <a:r>
              <a:rPr lang="en-US" sz="2400" dirty="0" smtClean="0"/>
              <a:t> </a:t>
            </a:r>
            <a:r>
              <a:rPr lang="en-US" sz="2400" dirty="0" err="1" smtClean="0"/>
              <a:t>počeo</a:t>
            </a:r>
            <a:r>
              <a:rPr lang="en-US" sz="2400" dirty="0" smtClean="0"/>
              <a:t> je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objavljuje</a:t>
            </a:r>
            <a:r>
              <a:rPr lang="en-US" sz="2400" dirty="0" smtClean="0"/>
              <a:t> </a:t>
            </a:r>
            <a:r>
              <a:rPr lang="en-US" sz="2400" dirty="0" err="1" smtClean="0"/>
              <a:t>pjesme</a:t>
            </a:r>
            <a:r>
              <a:rPr lang="en-US" sz="2400" dirty="0" smtClean="0"/>
              <a:t> u „</a:t>
            </a:r>
            <a:r>
              <a:rPr lang="en-US" sz="2400" dirty="0" err="1" smtClean="0"/>
              <a:t>Književnosti</a:t>
            </a:r>
            <a:r>
              <a:rPr lang="en-US" sz="2400" dirty="0" smtClean="0"/>
              <a:t>“, „</a:t>
            </a:r>
            <a:r>
              <a:rPr lang="en-US" sz="2400" dirty="0" err="1" smtClean="0"/>
              <a:t>Mladosti</a:t>
            </a:r>
            <a:r>
              <a:rPr lang="en-US" sz="2400" dirty="0" smtClean="0"/>
              <a:t>“, „</a:t>
            </a:r>
            <a:r>
              <a:rPr lang="en-US" sz="2400" dirty="0" err="1" smtClean="0"/>
              <a:t>Književnim</a:t>
            </a:r>
            <a:r>
              <a:rPr lang="en-US" sz="2400" dirty="0" smtClean="0"/>
              <a:t> </a:t>
            </a:r>
            <a:r>
              <a:rPr lang="en-US" sz="2400" dirty="0" err="1" smtClean="0"/>
              <a:t>novinama</a:t>
            </a:r>
            <a:r>
              <a:rPr lang="en-US" sz="2400" dirty="0" smtClean="0"/>
              <a:t>“ </a:t>
            </a:r>
            <a:r>
              <a:rPr lang="en-US" sz="2400" dirty="0" err="1" smtClean="0"/>
              <a:t>i</a:t>
            </a:r>
            <a:r>
              <a:rPr lang="en-US" sz="2400" dirty="0" smtClean="0"/>
              <a:t> „</a:t>
            </a:r>
            <a:r>
              <a:rPr lang="en-US" sz="2400" dirty="0" err="1" smtClean="0"/>
              <a:t>Politici</a:t>
            </a:r>
            <a:r>
              <a:rPr lang="en-US" sz="2400" dirty="0" smtClean="0"/>
              <a:t>“. </a:t>
            </a:r>
            <a:r>
              <a:rPr lang="en-US" sz="2400" dirty="0" err="1" smtClean="0"/>
              <a:t>Od</a:t>
            </a:r>
            <a:r>
              <a:rPr lang="en-US" sz="2400" dirty="0" smtClean="0"/>
              <a:t> 1945. do 1959.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 bio je </a:t>
            </a:r>
            <a:r>
              <a:rPr lang="en-US" sz="2400" dirty="0" err="1" smtClean="0"/>
              <a:t>saradnik</a:t>
            </a:r>
            <a:r>
              <a:rPr lang="en-US" sz="2400" dirty="0" smtClean="0"/>
              <a:t> </a:t>
            </a:r>
            <a:r>
              <a:rPr lang="en-US" sz="2400" dirty="0" err="1" smtClean="0"/>
              <a:t>Literarne</a:t>
            </a:r>
            <a:r>
              <a:rPr lang="en-US" sz="2400" dirty="0" smtClean="0"/>
              <a:t> </a:t>
            </a:r>
            <a:r>
              <a:rPr lang="en-US" sz="2400" dirty="0" err="1" smtClean="0"/>
              <a:t>redakcije</a:t>
            </a:r>
            <a:r>
              <a:rPr lang="en-US" sz="2400" dirty="0" smtClean="0"/>
              <a:t> Radio </a:t>
            </a:r>
            <a:r>
              <a:rPr lang="en-US" sz="2400" dirty="0" err="1" smtClean="0"/>
              <a:t>Beograda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Do 1980.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 </a:t>
            </a:r>
            <a:r>
              <a:rPr lang="en-US" sz="2400" dirty="0" err="1" smtClean="0"/>
              <a:t>Raičković</a:t>
            </a:r>
            <a:r>
              <a:rPr lang="en-US" sz="2400" dirty="0" smtClean="0"/>
              <a:t> je bio </a:t>
            </a:r>
            <a:r>
              <a:rPr lang="en-US" sz="2400" dirty="0" err="1" smtClean="0"/>
              <a:t>urednik</a:t>
            </a:r>
            <a:r>
              <a:rPr lang="en-US" sz="2400" dirty="0" smtClean="0"/>
              <a:t> u </a:t>
            </a:r>
            <a:r>
              <a:rPr lang="en-US" sz="2400" dirty="0" err="1" smtClean="0"/>
              <a:t>Izdavačkom</a:t>
            </a:r>
            <a:r>
              <a:rPr lang="en-US" sz="2400" dirty="0" smtClean="0"/>
              <a:t> </a:t>
            </a:r>
            <a:r>
              <a:rPr lang="en-US" sz="2400" dirty="0" err="1" smtClean="0"/>
              <a:t>preduzeću</a:t>
            </a:r>
            <a:r>
              <a:rPr lang="en-US" sz="2400" dirty="0" smtClean="0"/>
              <a:t> „</a:t>
            </a:r>
            <a:r>
              <a:rPr lang="en-US" sz="2400" dirty="0" err="1" smtClean="0"/>
              <a:t>Prosveta</a:t>
            </a:r>
            <a:r>
              <a:rPr lang="en-US" sz="2400" dirty="0" smtClean="0"/>
              <a:t>“.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dopisnog</a:t>
            </a:r>
            <a:r>
              <a:rPr lang="en-US" sz="2400" dirty="0" smtClean="0"/>
              <a:t> </a:t>
            </a:r>
            <a:r>
              <a:rPr lang="en-US" sz="2400" dirty="0" err="1" smtClean="0"/>
              <a:t>člana</a:t>
            </a:r>
            <a:r>
              <a:rPr lang="en-US" sz="2400" dirty="0" smtClean="0"/>
              <a:t> </a:t>
            </a:r>
            <a:r>
              <a:rPr lang="en-US" sz="2400" dirty="0" err="1" smtClean="0"/>
              <a:t>Srpske</a:t>
            </a:r>
            <a:r>
              <a:rPr lang="en-US" sz="2400" dirty="0" smtClean="0"/>
              <a:t> </a:t>
            </a:r>
            <a:r>
              <a:rPr lang="en-US" sz="2400" dirty="0" err="1" smtClean="0"/>
              <a:t>akademije</a:t>
            </a:r>
            <a:r>
              <a:rPr lang="en-US" sz="2400" dirty="0" smtClean="0"/>
              <a:t> </a:t>
            </a:r>
            <a:r>
              <a:rPr lang="en-US" sz="2400" dirty="0" err="1" smtClean="0"/>
              <a:t>nauka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umetnosti</a:t>
            </a:r>
            <a:r>
              <a:rPr lang="en-US" sz="2400" dirty="0" smtClean="0"/>
              <a:t> </a:t>
            </a:r>
            <a:r>
              <a:rPr lang="en-US" sz="2400" dirty="0" err="1" smtClean="0"/>
              <a:t>izabran</a:t>
            </a:r>
            <a:r>
              <a:rPr lang="en-US" sz="2400" dirty="0" smtClean="0"/>
              <a:t> je 1972.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, a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redovnog</a:t>
            </a:r>
            <a:r>
              <a:rPr lang="en-US" sz="2400" dirty="0" smtClean="0"/>
              <a:t> </a:t>
            </a:r>
            <a:r>
              <a:rPr lang="en-US" sz="2400" dirty="0" err="1" smtClean="0"/>
              <a:t>devet</a:t>
            </a:r>
            <a:r>
              <a:rPr lang="en-US" sz="2400" dirty="0" smtClean="0"/>
              <a:t> </a:t>
            </a:r>
            <a:r>
              <a:rPr lang="en-US" sz="2400" dirty="0" err="1" smtClean="0"/>
              <a:t>godina</a:t>
            </a:r>
            <a:r>
              <a:rPr lang="en-US" sz="2400" dirty="0" smtClean="0"/>
              <a:t> </a:t>
            </a:r>
            <a:r>
              <a:rPr lang="en-US" sz="2400" dirty="0" err="1" smtClean="0"/>
              <a:t>kasnije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38200" y="980870"/>
            <a:ext cx="7467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Objavio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više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20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zbirki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pjesama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sedam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knjiga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djecu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nekoliko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knjiga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eseja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Prvu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zbirku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„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Detinjstvo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objavio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je 1950.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godine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sledećom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„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Pesma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tišine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dvije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godine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kasnije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bio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primijećen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Image result for stevan raickovic fot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743200"/>
            <a:ext cx="6324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685800"/>
            <a:ext cx="51816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FF0000"/>
                </a:solidFill>
              </a:rPr>
              <a:t>Kamena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uspavanka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 </a:t>
            </a:r>
          </a:p>
          <a:p>
            <a:r>
              <a:rPr lang="en-US" sz="2400" dirty="0" err="1" smtClean="0"/>
              <a:t>Uspavajte</a:t>
            </a:r>
            <a:r>
              <a:rPr lang="en-US" sz="2400" dirty="0" smtClean="0"/>
              <a:t> se </a:t>
            </a:r>
            <a:r>
              <a:rPr lang="en-US" sz="2400" dirty="0" err="1" smtClean="0"/>
              <a:t>gde</a:t>
            </a:r>
            <a:r>
              <a:rPr lang="en-US" sz="2400" dirty="0" smtClean="0"/>
              <a:t> </a:t>
            </a:r>
            <a:r>
              <a:rPr lang="en-US" sz="2400" dirty="0" err="1" smtClean="0"/>
              <a:t>ste</a:t>
            </a:r>
            <a:r>
              <a:rPr lang="en-US" sz="2400" dirty="0" smtClean="0"/>
              <a:t> </a:t>
            </a:r>
            <a:r>
              <a:rPr lang="en-US" sz="2400" dirty="0" err="1" smtClean="0"/>
              <a:t>zatečeni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Po </a:t>
            </a:r>
            <a:r>
              <a:rPr lang="en-US" sz="2400" dirty="0" err="1" smtClean="0"/>
              <a:t>svetu</a:t>
            </a:r>
            <a:r>
              <a:rPr lang="en-US" sz="2400" dirty="0" smtClean="0"/>
              <a:t> </a:t>
            </a:r>
            <a:r>
              <a:rPr lang="en-US" sz="2400" dirty="0" err="1" smtClean="0"/>
              <a:t>dobri</a:t>
            </a:r>
            <a:r>
              <a:rPr lang="en-US" sz="2400" dirty="0" smtClean="0"/>
              <a:t>, </a:t>
            </a:r>
            <a:r>
              <a:rPr lang="en-US" sz="2400" dirty="0" err="1" smtClean="0"/>
              <a:t>gorki</a:t>
            </a:r>
            <a:r>
              <a:rPr lang="en-US" sz="2400" dirty="0" smtClean="0"/>
              <a:t>, </a:t>
            </a:r>
            <a:r>
              <a:rPr lang="en-US" sz="2400" dirty="0" err="1" smtClean="0"/>
              <a:t>zaneseni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smtClean="0"/>
              <a:t>Vi </a:t>
            </a:r>
            <a:r>
              <a:rPr lang="en-US" sz="2400" dirty="0" err="1" smtClean="0"/>
              <a:t>ruke</a:t>
            </a:r>
            <a:r>
              <a:rPr lang="en-US" sz="2400" dirty="0" smtClean="0"/>
              <a:t> </a:t>
            </a:r>
            <a:r>
              <a:rPr lang="en-US" sz="2400" dirty="0" err="1" smtClean="0"/>
              <a:t>po</a:t>
            </a:r>
            <a:r>
              <a:rPr lang="en-US" sz="2400" dirty="0" smtClean="0"/>
              <a:t> </a:t>
            </a:r>
            <a:r>
              <a:rPr lang="en-US" sz="2400" dirty="0" err="1" smtClean="0"/>
              <a:t>travi</a:t>
            </a:r>
            <a:r>
              <a:rPr lang="en-US" sz="2400" dirty="0" smtClean="0"/>
              <a:t>, vi </a:t>
            </a:r>
            <a:r>
              <a:rPr lang="en-US" sz="2400" dirty="0" err="1" smtClean="0"/>
              <a:t>usta</a:t>
            </a:r>
            <a:r>
              <a:rPr lang="en-US" sz="2400" dirty="0" smtClean="0"/>
              <a:t> u </a:t>
            </a:r>
            <a:r>
              <a:rPr lang="en-US" sz="2400" dirty="0" err="1" smtClean="0"/>
              <a:t>seni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smtClean="0"/>
              <a:t>Vi </a:t>
            </a:r>
            <a:r>
              <a:rPr lang="en-US" sz="2400" dirty="0" err="1" smtClean="0"/>
              <a:t>zakrvavljeni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vi </a:t>
            </a:r>
            <a:r>
              <a:rPr lang="en-US" sz="2400" dirty="0" err="1" smtClean="0"/>
              <a:t>zaljubljeni</a:t>
            </a:r>
            <a:r>
              <a:rPr lang="en-US" sz="2400" dirty="0" smtClean="0"/>
              <a:t>,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76400" y="2819400"/>
            <a:ext cx="5181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r>
              <a:rPr lang="en-US" sz="2400" dirty="0" err="1" smtClean="0"/>
              <a:t>Zarastite</a:t>
            </a:r>
            <a:r>
              <a:rPr lang="en-US" sz="2400" dirty="0" smtClean="0"/>
              <a:t> u </a:t>
            </a:r>
            <a:r>
              <a:rPr lang="en-US" sz="2400" dirty="0" err="1" smtClean="0"/>
              <a:t>plav</a:t>
            </a:r>
            <a:r>
              <a:rPr lang="en-US" sz="2400" dirty="0" smtClean="0"/>
              <a:t> san </a:t>
            </a:r>
            <a:r>
              <a:rPr lang="en-US" sz="2400" dirty="0" err="1" smtClean="0"/>
              <a:t>kameni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Vi </a:t>
            </a:r>
            <a:r>
              <a:rPr lang="en-US" sz="2400" dirty="0" err="1" smtClean="0"/>
              <a:t>živi</a:t>
            </a:r>
            <a:r>
              <a:rPr lang="en-US" sz="2400" dirty="0" smtClean="0"/>
              <a:t>, vi sutra </a:t>
            </a:r>
            <a:r>
              <a:rPr lang="en-US" sz="2400" dirty="0" err="1" smtClean="0"/>
              <a:t>ubijeni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smtClean="0"/>
              <a:t>Vi </a:t>
            </a:r>
            <a:r>
              <a:rPr lang="en-US" sz="2400" dirty="0" err="1" smtClean="0"/>
              <a:t>crne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u </a:t>
            </a:r>
            <a:r>
              <a:rPr lang="en-US" sz="2400" dirty="0" err="1" smtClean="0"/>
              <a:t>beličastoj</a:t>
            </a:r>
            <a:r>
              <a:rPr lang="en-US" sz="2400" dirty="0" smtClean="0"/>
              <a:t> </a:t>
            </a:r>
            <a:r>
              <a:rPr lang="en-US" sz="2400" dirty="0" err="1" smtClean="0"/>
              <a:t>peni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 </a:t>
            </a:r>
            <a:r>
              <a:rPr lang="en-US" sz="2400" dirty="0" err="1" smtClean="0"/>
              <a:t>mostovi</a:t>
            </a:r>
            <a:r>
              <a:rPr lang="en-US" sz="2400" dirty="0" smtClean="0"/>
              <a:t> </a:t>
            </a:r>
            <a:r>
              <a:rPr lang="en-US" sz="2400" dirty="0" err="1" smtClean="0"/>
              <a:t>nad</a:t>
            </a:r>
            <a:r>
              <a:rPr lang="en-US" sz="2400" dirty="0" smtClean="0"/>
              <a:t> </a:t>
            </a:r>
            <a:r>
              <a:rPr lang="en-US" sz="2400" dirty="0" err="1" smtClean="0"/>
              <a:t>prazno</a:t>
            </a:r>
            <a:r>
              <a:rPr lang="en-US" sz="2400" dirty="0" smtClean="0"/>
              <a:t> </a:t>
            </a:r>
            <a:r>
              <a:rPr lang="en-US" sz="2400" dirty="0" err="1" smtClean="0"/>
              <a:t>izvijeni</a:t>
            </a:r>
            <a:r>
              <a:rPr lang="en-US" sz="2400" dirty="0" smtClean="0"/>
              <a:t>,</a:t>
            </a:r>
            <a:endParaRPr lang="en-US" sz="2400" dirty="0"/>
          </a:p>
        </p:txBody>
      </p:sp>
      <p:pic>
        <p:nvPicPr>
          <p:cNvPr id="6" name="Picture 5" descr="Image result for knjiga i p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876800"/>
            <a:ext cx="308864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47800" y="719778"/>
            <a:ext cx="61722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Zaustavi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biljko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Uspavajte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kamen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nevini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Uspavajte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tužni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umoreni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Poslednja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ptico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mom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okreni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Izgovori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tiho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ovo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vazduhu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skameni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Image result for knjiga i p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114800"/>
            <a:ext cx="308864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38200" y="1105406"/>
            <a:ext cx="7543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Paradoks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je 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naslovu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pjesme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,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sintagmi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,,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Kamena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uspavanka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.’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’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Asocijacije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idu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kamen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hladnoća,smrt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čvrstina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stalan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oblik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težina,trajanje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vječnost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bezosjećajnost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metaforično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Asocijacije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uspavanku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himna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zivotu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toplina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nježnost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uljuljkanost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san...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886200"/>
            <a:ext cx="2171700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914400"/>
            <a:ext cx="63246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FF0000"/>
                </a:solidFill>
              </a:rPr>
              <a:t>,,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Kamena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uspavanka</a:t>
            </a:r>
            <a:r>
              <a:rPr lang="sr-Latn-CS" sz="2800" b="1" i="1" dirty="0" smtClean="0">
                <a:solidFill>
                  <a:srgbClr val="FF0000"/>
                </a:solidFill>
              </a:rPr>
              <a:t>’’</a:t>
            </a:r>
          </a:p>
          <a:p>
            <a:pPr algn="ctr"/>
            <a:endParaRPr lang="sr-Latn-CS" sz="2800" b="1" i="1" dirty="0" smtClean="0">
              <a:solidFill>
                <a:srgbClr val="FF0000"/>
              </a:solidFill>
            </a:endParaRPr>
          </a:p>
          <a:p>
            <a:pPr algn="ctr"/>
            <a:endParaRPr lang="sr-Latn-CS" sz="2800" b="1" i="1" dirty="0" smtClean="0">
              <a:solidFill>
                <a:srgbClr val="FF0000"/>
              </a:solidFill>
            </a:endParaRPr>
          </a:p>
          <a:p>
            <a:endParaRPr lang="sr-Latn-CS" b="1" dirty="0" smtClean="0"/>
          </a:p>
          <a:p>
            <a:pPr algn="just"/>
            <a:r>
              <a:rPr lang="en-US" dirty="0" smtClean="0"/>
              <a:t> </a:t>
            </a:r>
            <a:r>
              <a:rPr lang="en-US" sz="2400" dirty="0" smtClean="0"/>
              <a:t>je </a:t>
            </a:r>
            <a:r>
              <a:rPr lang="en-US" sz="2400" dirty="0" err="1" smtClean="0"/>
              <a:t>poziv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san, </a:t>
            </a:r>
            <a:r>
              <a:rPr lang="en-US" sz="2400" dirty="0" err="1" smtClean="0"/>
              <a:t>kameni</a:t>
            </a:r>
            <a:r>
              <a:rPr lang="en-US" sz="2400" dirty="0" smtClean="0"/>
              <a:t>, </a:t>
            </a:r>
            <a:r>
              <a:rPr lang="en-US" sz="2400" dirty="0" err="1" smtClean="0"/>
              <a:t>na</a:t>
            </a:r>
            <a:r>
              <a:rPr lang="en-US" sz="2400" dirty="0" smtClean="0"/>
              <a:t> san </a:t>
            </a:r>
            <a:r>
              <a:rPr lang="en-US" sz="2400" dirty="0" err="1" smtClean="0"/>
              <a:t>svevremeni</a:t>
            </a:r>
            <a:r>
              <a:rPr lang="en-US" sz="2400" dirty="0" smtClean="0"/>
              <a:t>, u </a:t>
            </a:r>
            <a:r>
              <a:rPr lang="en-US" sz="2400" dirty="0" err="1" smtClean="0"/>
              <a:t>položaju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situaciji</a:t>
            </a:r>
            <a:r>
              <a:rPr lang="en-US" sz="2400" dirty="0" smtClean="0"/>
              <a:t> u </a:t>
            </a:r>
            <a:r>
              <a:rPr lang="en-US" sz="2400" dirty="0" err="1" smtClean="0"/>
              <a:t>kojoj</a:t>
            </a:r>
            <a:r>
              <a:rPr lang="en-US" sz="2400" dirty="0" smtClean="0"/>
              <a:t> se </a:t>
            </a:r>
            <a:r>
              <a:rPr lang="en-US" sz="2400" dirty="0" err="1" smtClean="0"/>
              <a:t>predmeti</a:t>
            </a:r>
            <a:r>
              <a:rPr lang="en-US" sz="2400" dirty="0" smtClean="0"/>
              <a:t> </a:t>
            </a:r>
            <a:r>
              <a:rPr lang="en-US" sz="2400" dirty="0" err="1" smtClean="0"/>
              <a:t>trenutno</a:t>
            </a:r>
            <a:r>
              <a:rPr lang="en-US" sz="2400" dirty="0" smtClean="0"/>
              <a:t> </a:t>
            </a:r>
            <a:r>
              <a:rPr lang="en-US" sz="2400" dirty="0" err="1" smtClean="0"/>
              <a:t>nalaze</a:t>
            </a:r>
            <a:r>
              <a:rPr lang="en-US" sz="2400" dirty="0" smtClean="0"/>
              <a:t>. U tome je </a:t>
            </a:r>
            <a:r>
              <a:rPr lang="en-US" sz="2400" dirty="0" err="1" smtClean="0"/>
              <a:t>sadržan</a:t>
            </a:r>
            <a:r>
              <a:rPr lang="en-US" sz="2400" dirty="0" smtClean="0"/>
              <a:t> </a:t>
            </a:r>
            <a:r>
              <a:rPr lang="en-US" sz="2400" dirty="0" err="1" smtClean="0"/>
              <a:t>poziv</a:t>
            </a:r>
            <a:r>
              <a:rPr lang="en-US" sz="2400" dirty="0" smtClean="0"/>
              <a:t>  </a:t>
            </a:r>
            <a:r>
              <a:rPr lang="en-US" sz="2400" dirty="0" err="1" smtClean="0"/>
              <a:t>da</a:t>
            </a:r>
            <a:r>
              <a:rPr lang="en-US" sz="2400" dirty="0" smtClean="0"/>
              <a:t> se </a:t>
            </a:r>
            <a:r>
              <a:rPr lang="en-US" sz="2400" dirty="0" err="1" smtClean="0"/>
              <a:t>poredak</a:t>
            </a:r>
            <a:r>
              <a:rPr lang="en-US" sz="2400" dirty="0" smtClean="0"/>
              <a:t> </a:t>
            </a:r>
            <a:r>
              <a:rPr lang="en-US" sz="2400" dirty="0" err="1" smtClean="0"/>
              <a:t>prirode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ovozemnog</a:t>
            </a:r>
            <a:r>
              <a:rPr lang="en-US" sz="2400" dirty="0" smtClean="0"/>
              <a:t> </a:t>
            </a:r>
            <a:r>
              <a:rPr lang="en-US" sz="2400" dirty="0" err="1" smtClean="0"/>
              <a:t>svijeta</a:t>
            </a:r>
            <a:r>
              <a:rPr lang="en-US" sz="2400" dirty="0" smtClean="0"/>
              <a:t> </a:t>
            </a:r>
            <a:r>
              <a:rPr lang="en-US" sz="2400" dirty="0" err="1" smtClean="0"/>
              <a:t>sačuva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sr-Latn-CS" sz="2400" dirty="0" smtClean="0"/>
              <a:t>pro</a:t>
            </a:r>
            <a:r>
              <a:rPr lang="en-US" sz="2400" dirty="0" smtClean="0"/>
              <a:t>m</a:t>
            </a:r>
            <a:r>
              <a:rPr lang="sr-Latn-CS" sz="2400" dirty="0" smtClean="0"/>
              <a:t>j</a:t>
            </a:r>
            <a:r>
              <a:rPr lang="en-US" sz="2400" dirty="0" err="1" smtClean="0"/>
              <a:t>ena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zaborava</a:t>
            </a:r>
            <a:r>
              <a:rPr lang="en-US" sz="2400" dirty="0" smtClean="0"/>
              <a:t>. </a:t>
            </a:r>
            <a:r>
              <a:rPr lang="en-US" sz="2400" dirty="0" err="1" smtClean="0"/>
              <a:t>Pjesnik</a:t>
            </a:r>
            <a:r>
              <a:rPr lang="en-US" sz="2400" dirty="0" smtClean="0"/>
              <a:t> </a:t>
            </a:r>
            <a:r>
              <a:rPr lang="en-US" sz="2400" dirty="0" err="1" smtClean="0"/>
              <a:t>zeli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okamenjenim</a:t>
            </a:r>
            <a:r>
              <a:rPr lang="en-US" sz="2400" dirty="0" smtClean="0"/>
              <a:t> </a:t>
            </a:r>
            <a:r>
              <a:rPr lang="en-US" sz="2400" dirty="0" err="1" smtClean="0"/>
              <a:t>formama</a:t>
            </a:r>
            <a:r>
              <a:rPr lang="en-US" sz="2400" dirty="0" smtClean="0"/>
              <a:t>, tom </a:t>
            </a:r>
            <a:r>
              <a:rPr lang="en-US" sz="2400" dirty="0" err="1" smtClean="0"/>
              <a:t>trajnom</a:t>
            </a:r>
            <a:r>
              <a:rPr lang="en-US" sz="2400" dirty="0" smtClean="0"/>
              <a:t> </a:t>
            </a:r>
            <a:r>
              <a:rPr lang="en-US" sz="2400" dirty="0" err="1" smtClean="0"/>
              <a:t>uspavankom</a:t>
            </a:r>
            <a:r>
              <a:rPr lang="en-US" sz="2400" dirty="0" smtClean="0"/>
              <a:t>, </a:t>
            </a:r>
            <a:r>
              <a:rPr lang="en-US" sz="2400" dirty="0" err="1" smtClean="0"/>
              <a:t>nadmudri</a:t>
            </a:r>
            <a:r>
              <a:rPr lang="en-US" sz="2400" dirty="0" smtClean="0"/>
              <a:t> </a:t>
            </a:r>
            <a:r>
              <a:rPr lang="en-US" sz="2400" dirty="0" err="1" smtClean="0"/>
              <a:t>vrijeme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zadrži</a:t>
            </a:r>
            <a:r>
              <a:rPr lang="en-US" sz="2400" dirty="0" smtClean="0"/>
              <a:t> </a:t>
            </a:r>
            <a:r>
              <a:rPr lang="en-US" sz="2400" dirty="0" err="1" smtClean="0"/>
              <a:t>neponovljivu</a:t>
            </a:r>
            <a:r>
              <a:rPr lang="en-US" sz="2400" dirty="0" smtClean="0"/>
              <a:t> </a:t>
            </a:r>
            <a:r>
              <a:rPr lang="en-US" sz="2400" dirty="0" err="1" smtClean="0"/>
              <a:t>datost</a:t>
            </a:r>
            <a:r>
              <a:rPr lang="en-US" sz="2400" dirty="0" smtClean="0"/>
              <a:t> </a:t>
            </a:r>
            <a:r>
              <a:rPr lang="en-US" sz="2400" dirty="0" err="1" smtClean="0"/>
              <a:t>oblika</a:t>
            </a:r>
            <a:r>
              <a:rPr lang="en-US" sz="2400" dirty="0" smtClean="0"/>
              <a:t>, </a:t>
            </a:r>
            <a:r>
              <a:rPr lang="en-US" sz="2400" dirty="0" err="1" smtClean="0"/>
              <a:t>pokreta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stanja</a:t>
            </a:r>
            <a:r>
              <a:rPr lang="en-US" sz="2400" dirty="0" smtClean="0"/>
              <a:t>, </a:t>
            </a:r>
            <a:r>
              <a:rPr lang="en-US" sz="2400" dirty="0" err="1" smtClean="0"/>
              <a:t>čime</a:t>
            </a:r>
            <a:r>
              <a:rPr lang="en-US" sz="2400" dirty="0" smtClean="0"/>
              <a:t> se </a:t>
            </a:r>
            <a:r>
              <a:rPr lang="en-US" sz="2400" dirty="0" err="1" smtClean="0"/>
              <a:t>indirektno</a:t>
            </a:r>
            <a:r>
              <a:rPr lang="en-US" sz="2400" dirty="0" smtClean="0"/>
              <a:t> </a:t>
            </a:r>
            <a:r>
              <a:rPr lang="en-US" sz="2400" dirty="0" err="1" smtClean="0"/>
              <a:t>izriče</a:t>
            </a:r>
            <a:r>
              <a:rPr lang="en-US" sz="2400" dirty="0" smtClean="0"/>
              <a:t> </a:t>
            </a:r>
            <a:r>
              <a:rPr lang="en-US" sz="2400" dirty="0" err="1" smtClean="0"/>
              <a:t>strah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smrti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10668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Prva</a:t>
            </a:r>
            <a:r>
              <a:rPr lang="en-US" sz="2800" dirty="0" smtClean="0"/>
              <a:t> </a:t>
            </a:r>
            <a:r>
              <a:rPr lang="en-US" sz="2800" dirty="0" err="1" smtClean="0"/>
              <a:t>strofa</a:t>
            </a:r>
            <a:r>
              <a:rPr lang="en-US" sz="2800" dirty="0" smtClean="0"/>
              <a:t> </a:t>
            </a:r>
            <a:r>
              <a:rPr lang="en-US" sz="2800" dirty="0" err="1" smtClean="0"/>
              <a:t>pjesme</a:t>
            </a:r>
            <a:r>
              <a:rPr lang="en-US" sz="2800" dirty="0" smtClean="0"/>
              <a:t> </a:t>
            </a:r>
            <a:r>
              <a:rPr lang="en-US" sz="2800" dirty="0" err="1" smtClean="0"/>
              <a:t>počinje</a:t>
            </a:r>
            <a:r>
              <a:rPr lang="en-US" sz="2800" dirty="0" smtClean="0"/>
              <a:t> </a:t>
            </a:r>
            <a:r>
              <a:rPr lang="en-US" sz="2800" dirty="0" err="1" smtClean="0"/>
              <a:t>apostrofom</a:t>
            </a:r>
            <a:r>
              <a:rPr lang="en-US" sz="2800" dirty="0" smtClean="0"/>
              <a:t> (</a:t>
            </a:r>
            <a:r>
              <a:rPr lang="en-US" sz="2800" dirty="0" err="1" smtClean="0"/>
              <a:t>obraćanjem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pozivom</a:t>
            </a:r>
            <a:r>
              <a:rPr lang="en-US" sz="2800" dirty="0" smtClean="0"/>
              <a:t>) </a:t>
            </a:r>
            <a:r>
              <a:rPr lang="en-US" sz="2800" dirty="0" err="1" smtClean="0"/>
              <a:t>da</a:t>
            </a:r>
            <a:r>
              <a:rPr lang="en-US" sz="2800" dirty="0" smtClean="0"/>
              <a:t> se </a:t>
            </a:r>
            <a:r>
              <a:rPr lang="en-US" sz="2800" dirty="0" err="1" smtClean="0"/>
              <a:t>svi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sve</a:t>
            </a:r>
            <a:r>
              <a:rPr lang="en-US" sz="2800" dirty="0" smtClean="0"/>
              <a:t> „</a:t>
            </a:r>
            <a:r>
              <a:rPr lang="en-US" sz="2800" dirty="0" err="1" smtClean="0"/>
              <a:t>uspavaju</a:t>
            </a:r>
            <a:r>
              <a:rPr lang="en-US" sz="2800" dirty="0" smtClean="0"/>
              <a:t>" u </a:t>
            </a:r>
            <a:r>
              <a:rPr lang="en-US" sz="2800" dirty="0" err="1" smtClean="0"/>
              <a:t>onom</a:t>
            </a:r>
            <a:r>
              <a:rPr lang="en-US" sz="2800" dirty="0" smtClean="0"/>
              <a:t> </a:t>
            </a:r>
            <a:r>
              <a:rPr lang="en-US" sz="2800" dirty="0" err="1" smtClean="0"/>
              <a:t>položaju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pokretu</a:t>
            </a:r>
            <a:r>
              <a:rPr lang="en-US" sz="2800" dirty="0" smtClean="0"/>
              <a:t> u </a:t>
            </a:r>
            <a:r>
              <a:rPr lang="en-US" sz="2800" dirty="0" err="1" smtClean="0"/>
              <a:t>kom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se </a:t>
            </a:r>
            <a:r>
              <a:rPr lang="en-US" sz="2800" dirty="0" err="1" smtClean="0"/>
              <a:t>trenutno</a:t>
            </a:r>
            <a:r>
              <a:rPr lang="en-US" sz="2800" dirty="0" smtClean="0"/>
              <a:t> </a:t>
            </a:r>
            <a:r>
              <a:rPr lang="en-US" sz="2800" dirty="0" err="1" smtClean="0"/>
              <a:t>zatekli</a:t>
            </a:r>
            <a:r>
              <a:rPr lang="en-US" sz="2800" dirty="0" smtClean="0"/>
              <a:t>.</a:t>
            </a:r>
            <a:endParaRPr lang="sr-Latn-C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Za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koga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važi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taj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poziv</a:t>
            </a:r>
            <a:r>
              <a:rPr lang="en-US" sz="2800" b="1" dirty="0" smtClean="0">
                <a:solidFill>
                  <a:srgbClr val="FF0000"/>
                </a:solidFill>
              </a:rPr>
              <a:t>? </a:t>
            </a:r>
            <a:r>
              <a:rPr lang="en-US" sz="2800" b="1" dirty="0" err="1" smtClean="0">
                <a:solidFill>
                  <a:srgbClr val="FF0000"/>
                </a:solidFill>
              </a:rPr>
              <a:t>Kome</a:t>
            </a:r>
            <a:r>
              <a:rPr lang="en-US" sz="2800" b="1" dirty="0" smtClean="0">
                <a:solidFill>
                  <a:srgbClr val="FF0000"/>
                </a:solidFill>
              </a:rPr>
              <a:t> se </a:t>
            </a:r>
            <a:r>
              <a:rPr lang="en-US" sz="2800" b="1" dirty="0" err="1" smtClean="0">
                <a:solidFill>
                  <a:srgbClr val="FF0000"/>
                </a:solidFill>
              </a:rPr>
              <a:t>lirski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subjekat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obraća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kada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kaže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sr-Latn-CS" sz="2800" b="1" dirty="0" smtClean="0">
                <a:solidFill>
                  <a:srgbClr val="FF0000"/>
                </a:solidFill>
              </a:rPr>
              <a:t>,,</a:t>
            </a:r>
            <a:r>
              <a:rPr lang="en-US" sz="2800" b="1" i="1" dirty="0" err="1" smtClean="0">
                <a:solidFill>
                  <a:srgbClr val="FF0000"/>
                </a:solidFill>
              </a:rPr>
              <a:t>Uspavajte</a:t>
            </a:r>
            <a:r>
              <a:rPr lang="en-US" sz="2800" b="1" i="1" dirty="0" smtClean="0">
                <a:solidFill>
                  <a:srgbClr val="FF0000"/>
                </a:solidFill>
              </a:rPr>
              <a:t> se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gde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ste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zatečeni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r>
              <a:rPr lang="sr-Latn-CS" sz="2800" b="1" dirty="0" smtClean="0">
                <a:solidFill>
                  <a:srgbClr val="FF0000"/>
                </a:solidFill>
              </a:rPr>
              <a:t>’’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 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646</Words>
  <Application>Microsoft Office PowerPoint</Application>
  <PresentationFormat>On-screen Show (4:3)</PresentationFormat>
  <Paragraphs>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Pushpin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sadmin</cp:lastModifiedBy>
  <cp:revision>32</cp:revision>
  <dcterms:created xsi:type="dcterms:W3CDTF">2006-08-16T00:00:00Z</dcterms:created>
  <dcterms:modified xsi:type="dcterms:W3CDTF">2020-04-16T17:29:19Z</dcterms:modified>
</cp:coreProperties>
</file>