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7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F13D3-E425-48FB-8877-16C27E34572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5E0DD3-07BD-470A-8744-8860FBF16458}">
      <dgm:prSet phldrT="[Text]" custT="1"/>
      <dgm:spPr/>
      <dgm:t>
        <a:bodyPr/>
        <a:lstStyle/>
        <a:p>
          <a:r>
            <a:rPr lang="sr-Latn-R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Druga cjelina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4D4B8A-7BDC-4929-AD98-7B3CC0E15A81}" type="parTrans" cxnId="{37896B13-1C8D-4291-B1E5-CC1B39B7ED64}">
      <dgm:prSet/>
      <dgm:spPr/>
      <dgm:t>
        <a:bodyPr/>
        <a:lstStyle/>
        <a:p>
          <a:endParaRPr lang="en-US"/>
        </a:p>
      </dgm:t>
    </dgm:pt>
    <dgm:pt modelId="{AEDCF8CA-3A27-423C-B604-9A1FD743D0B5}" type="sibTrans" cxnId="{37896B13-1C8D-4291-B1E5-CC1B39B7ED64}">
      <dgm:prSet/>
      <dgm:spPr/>
      <dgm:t>
        <a:bodyPr/>
        <a:lstStyle/>
        <a:p>
          <a:endParaRPr lang="en-US"/>
        </a:p>
      </dgm:t>
    </dgm:pt>
    <dgm:pt modelId="{233EF752-C569-48C6-8E12-849BFA18A813}">
      <dgm:prSet phldrT="[Text]" custT="1"/>
      <dgm:spPr/>
      <dgm:t>
        <a:bodyPr/>
        <a:lstStyle/>
        <a:p>
          <a:pPr algn="ctr"/>
          <a:r>
            <a:rPr lang="sr-Latn-RS" sz="2000" b="1" dirty="0" smtClean="0"/>
            <a:t>Istorijske knjige</a:t>
          </a:r>
          <a:endParaRPr lang="en-US" sz="2000" b="1" dirty="0"/>
        </a:p>
      </dgm:t>
    </dgm:pt>
    <dgm:pt modelId="{BEAC3D27-0381-46AC-AD5E-09F34DBD292F}" type="parTrans" cxnId="{068D1ACB-8C42-4311-BF01-5BFC4788F76D}">
      <dgm:prSet/>
      <dgm:spPr/>
      <dgm:t>
        <a:bodyPr/>
        <a:lstStyle/>
        <a:p>
          <a:endParaRPr lang="en-US"/>
        </a:p>
      </dgm:t>
    </dgm:pt>
    <dgm:pt modelId="{A2771546-82DB-429B-B624-6331AC5CA0C2}" type="sibTrans" cxnId="{068D1ACB-8C42-4311-BF01-5BFC4788F76D}">
      <dgm:prSet/>
      <dgm:spPr/>
      <dgm:t>
        <a:bodyPr/>
        <a:lstStyle/>
        <a:p>
          <a:endParaRPr lang="en-US"/>
        </a:p>
      </dgm:t>
    </dgm:pt>
    <dgm:pt modelId="{653C54B2-D81E-49B8-8D53-7ACA634E0B0B}">
      <dgm:prSet phldrT="[Text]" custT="1"/>
      <dgm:spPr/>
      <dgm:t>
        <a:bodyPr/>
        <a:lstStyle/>
        <a:p>
          <a:pPr algn="ctr"/>
          <a:r>
            <a:rPr lang="sr-Latn-RS" sz="2000" dirty="0" smtClean="0"/>
            <a:t>Obuhvataju dalju istoriju izraelskog naroda</a:t>
          </a:r>
          <a:endParaRPr lang="en-US" sz="2000" dirty="0"/>
        </a:p>
      </dgm:t>
    </dgm:pt>
    <dgm:pt modelId="{9372E83F-4AE9-4BC1-8C2C-27DB3570F1FE}" type="parTrans" cxnId="{D23489E7-9685-4D22-9774-B1E8428A186A}">
      <dgm:prSet/>
      <dgm:spPr/>
      <dgm:t>
        <a:bodyPr/>
        <a:lstStyle/>
        <a:p>
          <a:endParaRPr lang="en-US"/>
        </a:p>
      </dgm:t>
    </dgm:pt>
    <dgm:pt modelId="{1C7A7671-F9C0-4BC2-B03A-DED7152A61AE}" type="sibTrans" cxnId="{D23489E7-9685-4D22-9774-B1E8428A186A}">
      <dgm:prSet/>
      <dgm:spPr/>
      <dgm:t>
        <a:bodyPr/>
        <a:lstStyle/>
        <a:p>
          <a:endParaRPr lang="en-US"/>
        </a:p>
      </dgm:t>
    </dgm:pt>
    <dgm:pt modelId="{789FA9F5-C4D4-4997-86AE-0EDE25241AC3}">
      <dgm:prSet phldrT="[Text]" custT="1"/>
      <dgm:spPr/>
      <dgm:t>
        <a:bodyPr/>
        <a:lstStyle/>
        <a:p>
          <a:r>
            <a:rPr lang="sr-Latn-R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Treća </a:t>
          </a:r>
          <a:br>
            <a:rPr lang="sr-Latn-R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cjelina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7FB4CA-D0CF-465C-88D3-5FBDF50A447F}" type="parTrans" cxnId="{F607685C-0A2F-4686-B0A7-0884CD5EE880}">
      <dgm:prSet/>
      <dgm:spPr/>
      <dgm:t>
        <a:bodyPr/>
        <a:lstStyle/>
        <a:p>
          <a:endParaRPr lang="en-US"/>
        </a:p>
      </dgm:t>
    </dgm:pt>
    <dgm:pt modelId="{B130ECFC-DC97-471B-9B87-91E8DD1FCB2A}" type="sibTrans" cxnId="{F607685C-0A2F-4686-B0A7-0884CD5EE880}">
      <dgm:prSet/>
      <dgm:spPr/>
      <dgm:t>
        <a:bodyPr/>
        <a:lstStyle/>
        <a:p>
          <a:endParaRPr lang="en-US"/>
        </a:p>
      </dgm:t>
    </dgm:pt>
    <dgm:pt modelId="{0F2209A7-BCE4-44B4-9C04-E0D224080A05}">
      <dgm:prSet phldrT="[Text]" custT="1"/>
      <dgm:spPr/>
      <dgm:t>
        <a:bodyPr/>
        <a:lstStyle/>
        <a:p>
          <a:pPr algn="ctr"/>
          <a:r>
            <a:rPr lang="sr-Latn-RS" sz="2000" dirty="0" smtClean="0"/>
            <a:t>Poučne knjige ( sadrže moralne  pouke o životu, mudrosti, slavljenje Boga)</a:t>
          </a:r>
          <a:endParaRPr lang="en-US" sz="2000" dirty="0"/>
        </a:p>
      </dgm:t>
    </dgm:pt>
    <dgm:pt modelId="{D90EE2BC-0B96-451B-83BA-276BF987D156}" type="parTrans" cxnId="{F59823D1-8BEF-4BC7-9B3D-15836CF18F20}">
      <dgm:prSet/>
      <dgm:spPr/>
      <dgm:t>
        <a:bodyPr/>
        <a:lstStyle/>
        <a:p>
          <a:endParaRPr lang="en-US"/>
        </a:p>
      </dgm:t>
    </dgm:pt>
    <dgm:pt modelId="{F7C2B1F8-F9A1-4CE3-BCB5-B5AFCF1057CC}" type="sibTrans" cxnId="{F59823D1-8BEF-4BC7-9B3D-15836CF18F20}">
      <dgm:prSet/>
      <dgm:spPr/>
      <dgm:t>
        <a:bodyPr/>
        <a:lstStyle/>
        <a:p>
          <a:endParaRPr lang="en-US"/>
        </a:p>
      </dgm:t>
    </dgm:pt>
    <dgm:pt modelId="{15B80ED3-93D3-4F47-8C35-FA270DE643BC}">
      <dgm:prSet phldrT="[Text]" custT="1"/>
      <dgm:spPr/>
      <dgm:t>
        <a:bodyPr/>
        <a:lstStyle/>
        <a:p>
          <a:r>
            <a:rPr lang="sr-Latn-R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Četvrta cjelina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8A28CC-F391-480A-93D2-4959FD411DAA}" type="parTrans" cxnId="{9792CDBB-E7AF-49BC-B911-4A0CE27700F8}">
      <dgm:prSet/>
      <dgm:spPr/>
      <dgm:t>
        <a:bodyPr/>
        <a:lstStyle/>
        <a:p>
          <a:endParaRPr lang="en-US"/>
        </a:p>
      </dgm:t>
    </dgm:pt>
    <dgm:pt modelId="{356C7D6D-B682-4564-AA85-FFC829137D47}" type="sibTrans" cxnId="{9792CDBB-E7AF-49BC-B911-4A0CE27700F8}">
      <dgm:prSet/>
      <dgm:spPr/>
      <dgm:t>
        <a:bodyPr/>
        <a:lstStyle/>
        <a:p>
          <a:endParaRPr lang="en-US"/>
        </a:p>
      </dgm:t>
    </dgm:pt>
    <dgm:pt modelId="{9B90ECB6-EEB4-4AFE-A173-1A90987BCB2D}">
      <dgm:prSet phldrT="[Text]" custT="1"/>
      <dgm:spPr/>
      <dgm:t>
        <a:bodyPr/>
        <a:lstStyle/>
        <a:p>
          <a:pPr algn="ctr"/>
          <a:r>
            <a:rPr lang="sr-Latn-RS" sz="2000" dirty="0" smtClean="0"/>
            <a:t>Proročke knjige ( u njima su božije opomene izraelskom narodu, proricanje o sudbini tog naroda i dolasku mesije (spasitelja)).</a:t>
          </a:r>
          <a:endParaRPr lang="en-US" sz="2000" dirty="0"/>
        </a:p>
      </dgm:t>
    </dgm:pt>
    <dgm:pt modelId="{CF9F3F42-CAC1-4271-801E-1B256B935BD0}" type="parTrans" cxnId="{922CDE7C-AEB7-4439-9DD6-9F9F3BE4CA54}">
      <dgm:prSet/>
      <dgm:spPr/>
      <dgm:t>
        <a:bodyPr/>
        <a:lstStyle/>
        <a:p>
          <a:endParaRPr lang="en-US"/>
        </a:p>
      </dgm:t>
    </dgm:pt>
    <dgm:pt modelId="{1540F3A0-FFD9-4161-9DA0-9FC8EA978A26}" type="sibTrans" cxnId="{922CDE7C-AEB7-4439-9DD6-9F9F3BE4CA54}">
      <dgm:prSet/>
      <dgm:spPr/>
      <dgm:t>
        <a:bodyPr/>
        <a:lstStyle/>
        <a:p>
          <a:endParaRPr lang="en-US"/>
        </a:p>
      </dgm:t>
    </dgm:pt>
    <dgm:pt modelId="{2DBAE86B-736E-4896-813A-F0E72F2A205C}">
      <dgm:prSet phldrT="[Text]" custT="1"/>
      <dgm:spPr/>
      <dgm:t>
        <a:bodyPr/>
        <a:lstStyle/>
        <a:p>
          <a:pPr algn="ctr"/>
          <a:r>
            <a:rPr lang="sr-Latn-RS" sz="2000" b="1" i="0" dirty="0" smtClean="0"/>
            <a:t>Knjige proroka Isaije, Jeremije, Jezeklija, Danila i 12 mlađih prororka</a:t>
          </a:r>
          <a:endParaRPr lang="en-US" sz="2000" b="1" i="0" dirty="0"/>
        </a:p>
      </dgm:t>
    </dgm:pt>
    <dgm:pt modelId="{F2EF1B3B-ABEA-46D2-AE28-0457E0FA9765}" type="parTrans" cxnId="{AA89A845-6D6B-4235-84DC-DB5A4418540C}">
      <dgm:prSet/>
      <dgm:spPr/>
      <dgm:t>
        <a:bodyPr/>
        <a:lstStyle/>
        <a:p>
          <a:endParaRPr lang="en-US"/>
        </a:p>
      </dgm:t>
    </dgm:pt>
    <dgm:pt modelId="{F9CC2D2C-29BF-487D-9835-810E41391B4F}" type="sibTrans" cxnId="{AA89A845-6D6B-4235-84DC-DB5A4418540C}">
      <dgm:prSet/>
      <dgm:spPr/>
      <dgm:t>
        <a:bodyPr/>
        <a:lstStyle/>
        <a:p>
          <a:endParaRPr lang="en-US"/>
        </a:p>
      </dgm:t>
    </dgm:pt>
    <dgm:pt modelId="{BF53AC1A-5803-4EB5-A2BD-F3852A54A977}">
      <dgm:prSet phldrT="[Text]" custT="1"/>
      <dgm:spPr/>
      <dgm:t>
        <a:bodyPr/>
        <a:lstStyle/>
        <a:p>
          <a:pPr algn="ctr"/>
          <a:r>
            <a:rPr lang="sr-Latn-RS" sz="2000" b="1" dirty="0" smtClean="0"/>
            <a:t>Knjiga o Jovu, Davidovi psalmi, Solomonove priče, Pesma nad pesmama</a:t>
          </a:r>
          <a:endParaRPr lang="en-US" sz="2000" b="1" dirty="0"/>
        </a:p>
      </dgm:t>
    </dgm:pt>
    <dgm:pt modelId="{1A864231-F8EA-4F38-8E6E-2D64B300A5D2}" type="sibTrans" cxnId="{194FB62C-E206-45D0-B760-7F9E703A2784}">
      <dgm:prSet/>
      <dgm:spPr/>
      <dgm:t>
        <a:bodyPr/>
        <a:lstStyle/>
        <a:p>
          <a:endParaRPr lang="en-US"/>
        </a:p>
      </dgm:t>
    </dgm:pt>
    <dgm:pt modelId="{82E03161-4377-4E15-B49C-5B8AC0B2FA75}" type="parTrans" cxnId="{194FB62C-E206-45D0-B760-7F9E703A2784}">
      <dgm:prSet/>
      <dgm:spPr/>
      <dgm:t>
        <a:bodyPr/>
        <a:lstStyle/>
        <a:p>
          <a:endParaRPr lang="en-US"/>
        </a:p>
      </dgm:t>
    </dgm:pt>
    <dgm:pt modelId="{B285A553-4633-4053-B1EC-10C05832F744}" type="pres">
      <dgm:prSet presAssocID="{23AF13D3-E425-48FB-8877-16C27E3457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4B7E4-01BA-4CFA-A6A9-96812F92D743}" type="pres">
      <dgm:prSet presAssocID="{DB5E0DD3-07BD-470A-8744-8860FBF16458}" presName="linNode" presStyleCnt="0"/>
      <dgm:spPr/>
    </dgm:pt>
    <dgm:pt modelId="{8AD45915-09B6-4FAD-85E6-90BC9773B3E5}" type="pres">
      <dgm:prSet presAssocID="{DB5E0DD3-07BD-470A-8744-8860FBF1645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32C7D-04C8-4BF8-8C8F-00B5D4768CB7}" type="pres">
      <dgm:prSet presAssocID="{DB5E0DD3-07BD-470A-8744-8860FBF1645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F73DD-5DA7-42DF-9F0D-8B3C106EA94A}" type="pres">
      <dgm:prSet presAssocID="{AEDCF8CA-3A27-423C-B604-9A1FD743D0B5}" presName="sp" presStyleCnt="0"/>
      <dgm:spPr/>
    </dgm:pt>
    <dgm:pt modelId="{BD672DC7-0AEE-4718-8DA6-C835C6A9DAB6}" type="pres">
      <dgm:prSet presAssocID="{789FA9F5-C4D4-4997-86AE-0EDE25241AC3}" presName="linNode" presStyleCnt="0"/>
      <dgm:spPr/>
    </dgm:pt>
    <dgm:pt modelId="{570BEA7D-1C3E-4326-8026-D307E5C0F836}" type="pres">
      <dgm:prSet presAssocID="{789FA9F5-C4D4-4997-86AE-0EDE25241AC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CC1D0-C1B0-45D8-8C89-2DEEEF289D5F}" type="pres">
      <dgm:prSet presAssocID="{789FA9F5-C4D4-4997-86AE-0EDE25241AC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55205-8552-43BA-AE40-2F5AA94D4616}" type="pres">
      <dgm:prSet presAssocID="{B130ECFC-DC97-471B-9B87-91E8DD1FCB2A}" presName="sp" presStyleCnt="0"/>
      <dgm:spPr/>
    </dgm:pt>
    <dgm:pt modelId="{BA9B2784-A499-46D1-B90D-4BB785A255CD}" type="pres">
      <dgm:prSet presAssocID="{15B80ED3-93D3-4F47-8C35-FA270DE643BC}" presName="linNode" presStyleCnt="0"/>
      <dgm:spPr/>
    </dgm:pt>
    <dgm:pt modelId="{4BCA24C6-0DDD-48E4-8E5F-98F75EB7C639}" type="pres">
      <dgm:prSet presAssocID="{15B80ED3-93D3-4F47-8C35-FA270DE643B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F8C08-3C00-4D80-927D-AB5641FDFAFD}" type="pres">
      <dgm:prSet presAssocID="{15B80ED3-93D3-4F47-8C35-FA270DE643B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BAAC42-F3DE-4C7E-BCB7-21E337130277}" type="presOf" srcId="{233EF752-C569-48C6-8E12-849BFA18A813}" destId="{C8532C7D-04C8-4BF8-8C8F-00B5D4768CB7}" srcOrd="0" destOrd="0" presId="urn:microsoft.com/office/officeart/2005/8/layout/vList5"/>
    <dgm:cxn modelId="{52283608-ABE1-41C9-9055-AE22031EFD1B}" type="presOf" srcId="{789FA9F5-C4D4-4997-86AE-0EDE25241AC3}" destId="{570BEA7D-1C3E-4326-8026-D307E5C0F836}" srcOrd="0" destOrd="0" presId="urn:microsoft.com/office/officeart/2005/8/layout/vList5"/>
    <dgm:cxn modelId="{F607685C-0A2F-4686-B0A7-0884CD5EE880}" srcId="{23AF13D3-E425-48FB-8877-16C27E345726}" destId="{789FA9F5-C4D4-4997-86AE-0EDE25241AC3}" srcOrd="1" destOrd="0" parTransId="{C67FB4CA-D0CF-465C-88D3-5FBDF50A447F}" sibTransId="{B130ECFC-DC97-471B-9B87-91E8DD1FCB2A}"/>
    <dgm:cxn modelId="{194FB62C-E206-45D0-B760-7F9E703A2784}" srcId="{789FA9F5-C4D4-4997-86AE-0EDE25241AC3}" destId="{BF53AC1A-5803-4EB5-A2BD-F3852A54A977}" srcOrd="1" destOrd="0" parTransId="{82E03161-4377-4E15-B49C-5B8AC0B2FA75}" sibTransId="{1A864231-F8EA-4F38-8E6E-2D64B300A5D2}"/>
    <dgm:cxn modelId="{9792CDBB-E7AF-49BC-B911-4A0CE27700F8}" srcId="{23AF13D3-E425-48FB-8877-16C27E345726}" destId="{15B80ED3-93D3-4F47-8C35-FA270DE643BC}" srcOrd="2" destOrd="0" parTransId="{908A28CC-F391-480A-93D2-4959FD411DAA}" sibTransId="{356C7D6D-B682-4564-AA85-FFC829137D47}"/>
    <dgm:cxn modelId="{5F24B04F-02ED-43DD-B686-341CBBFF2B56}" type="presOf" srcId="{2DBAE86B-736E-4896-813A-F0E72F2A205C}" destId="{430F8C08-3C00-4D80-927D-AB5641FDFAFD}" srcOrd="0" destOrd="1" presId="urn:microsoft.com/office/officeart/2005/8/layout/vList5"/>
    <dgm:cxn modelId="{720D9C9C-581E-4C5C-BBD0-439D1C3873B6}" type="presOf" srcId="{DB5E0DD3-07BD-470A-8744-8860FBF16458}" destId="{8AD45915-09B6-4FAD-85E6-90BC9773B3E5}" srcOrd="0" destOrd="0" presId="urn:microsoft.com/office/officeart/2005/8/layout/vList5"/>
    <dgm:cxn modelId="{D3EF3B34-E770-40B4-8954-8282B8FCCF97}" type="presOf" srcId="{23AF13D3-E425-48FB-8877-16C27E345726}" destId="{B285A553-4633-4053-B1EC-10C05832F744}" srcOrd="0" destOrd="0" presId="urn:microsoft.com/office/officeart/2005/8/layout/vList5"/>
    <dgm:cxn modelId="{922CDE7C-AEB7-4439-9DD6-9F9F3BE4CA54}" srcId="{15B80ED3-93D3-4F47-8C35-FA270DE643BC}" destId="{9B90ECB6-EEB4-4AFE-A173-1A90987BCB2D}" srcOrd="0" destOrd="0" parTransId="{CF9F3F42-CAC1-4271-801E-1B256B935BD0}" sibTransId="{1540F3A0-FFD9-4161-9DA0-9FC8EA978A26}"/>
    <dgm:cxn modelId="{068D1ACB-8C42-4311-BF01-5BFC4788F76D}" srcId="{DB5E0DD3-07BD-470A-8744-8860FBF16458}" destId="{233EF752-C569-48C6-8E12-849BFA18A813}" srcOrd="0" destOrd="0" parTransId="{BEAC3D27-0381-46AC-AD5E-09F34DBD292F}" sibTransId="{A2771546-82DB-429B-B624-6331AC5CA0C2}"/>
    <dgm:cxn modelId="{0AA9D64A-FF7A-4B98-A900-1ECFD341CFC3}" type="presOf" srcId="{653C54B2-D81E-49B8-8D53-7ACA634E0B0B}" destId="{C8532C7D-04C8-4BF8-8C8F-00B5D4768CB7}" srcOrd="0" destOrd="1" presId="urn:microsoft.com/office/officeart/2005/8/layout/vList5"/>
    <dgm:cxn modelId="{8C23D030-468F-4156-9EDB-C6C38AD98B58}" type="presOf" srcId="{BF53AC1A-5803-4EB5-A2BD-F3852A54A977}" destId="{686CC1D0-C1B0-45D8-8C89-2DEEEF289D5F}" srcOrd="0" destOrd="1" presId="urn:microsoft.com/office/officeart/2005/8/layout/vList5"/>
    <dgm:cxn modelId="{D23489E7-9685-4D22-9774-B1E8428A186A}" srcId="{DB5E0DD3-07BD-470A-8744-8860FBF16458}" destId="{653C54B2-D81E-49B8-8D53-7ACA634E0B0B}" srcOrd="1" destOrd="0" parTransId="{9372E83F-4AE9-4BC1-8C2C-27DB3570F1FE}" sibTransId="{1C7A7671-F9C0-4BC2-B03A-DED7152A61AE}"/>
    <dgm:cxn modelId="{F59823D1-8BEF-4BC7-9B3D-15836CF18F20}" srcId="{789FA9F5-C4D4-4997-86AE-0EDE25241AC3}" destId="{0F2209A7-BCE4-44B4-9C04-E0D224080A05}" srcOrd="0" destOrd="0" parTransId="{D90EE2BC-0B96-451B-83BA-276BF987D156}" sibTransId="{F7C2B1F8-F9A1-4CE3-BCB5-B5AFCF1057CC}"/>
    <dgm:cxn modelId="{1171757D-61A8-4BC7-96BB-6AFA1270C42D}" type="presOf" srcId="{9B90ECB6-EEB4-4AFE-A173-1A90987BCB2D}" destId="{430F8C08-3C00-4D80-927D-AB5641FDFAFD}" srcOrd="0" destOrd="0" presId="urn:microsoft.com/office/officeart/2005/8/layout/vList5"/>
    <dgm:cxn modelId="{AA89A845-6D6B-4235-84DC-DB5A4418540C}" srcId="{15B80ED3-93D3-4F47-8C35-FA270DE643BC}" destId="{2DBAE86B-736E-4896-813A-F0E72F2A205C}" srcOrd="1" destOrd="0" parTransId="{F2EF1B3B-ABEA-46D2-AE28-0457E0FA9765}" sibTransId="{F9CC2D2C-29BF-487D-9835-810E41391B4F}"/>
    <dgm:cxn modelId="{A899ADD6-8D21-4DF8-BD07-2B24DA802805}" type="presOf" srcId="{0F2209A7-BCE4-44B4-9C04-E0D224080A05}" destId="{686CC1D0-C1B0-45D8-8C89-2DEEEF289D5F}" srcOrd="0" destOrd="0" presId="urn:microsoft.com/office/officeart/2005/8/layout/vList5"/>
    <dgm:cxn modelId="{3A5EA9FC-9608-4B95-B782-16E2456BF45D}" type="presOf" srcId="{15B80ED3-93D3-4F47-8C35-FA270DE643BC}" destId="{4BCA24C6-0DDD-48E4-8E5F-98F75EB7C639}" srcOrd="0" destOrd="0" presId="urn:microsoft.com/office/officeart/2005/8/layout/vList5"/>
    <dgm:cxn modelId="{37896B13-1C8D-4291-B1E5-CC1B39B7ED64}" srcId="{23AF13D3-E425-48FB-8877-16C27E345726}" destId="{DB5E0DD3-07BD-470A-8744-8860FBF16458}" srcOrd="0" destOrd="0" parTransId="{DA4D4B8A-7BDC-4929-AD98-7B3CC0E15A81}" sibTransId="{AEDCF8CA-3A27-423C-B604-9A1FD743D0B5}"/>
    <dgm:cxn modelId="{E62791A7-E824-4611-9AD1-428FC7BE45E9}" type="presParOf" srcId="{B285A553-4633-4053-B1EC-10C05832F744}" destId="{6FC4B7E4-01BA-4CFA-A6A9-96812F92D743}" srcOrd="0" destOrd="0" presId="urn:microsoft.com/office/officeart/2005/8/layout/vList5"/>
    <dgm:cxn modelId="{E6E78AE6-B9FD-4DE6-8C85-CB02C2BFCE79}" type="presParOf" srcId="{6FC4B7E4-01BA-4CFA-A6A9-96812F92D743}" destId="{8AD45915-09B6-4FAD-85E6-90BC9773B3E5}" srcOrd="0" destOrd="0" presId="urn:microsoft.com/office/officeart/2005/8/layout/vList5"/>
    <dgm:cxn modelId="{DB83B061-33DF-415C-B15A-68BE188A3D11}" type="presParOf" srcId="{6FC4B7E4-01BA-4CFA-A6A9-96812F92D743}" destId="{C8532C7D-04C8-4BF8-8C8F-00B5D4768CB7}" srcOrd="1" destOrd="0" presId="urn:microsoft.com/office/officeart/2005/8/layout/vList5"/>
    <dgm:cxn modelId="{227E563C-9CB1-457B-BB7E-03E967C1A31C}" type="presParOf" srcId="{B285A553-4633-4053-B1EC-10C05832F744}" destId="{E81F73DD-5DA7-42DF-9F0D-8B3C106EA94A}" srcOrd="1" destOrd="0" presId="urn:microsoft.com/office/officeart/2005/8/layout/vList5"/>
    <dgm:cxn modelId="{9E223286-BB42-4BEA-841F-2F76CE329AC1}" type="presParOf" srcId="{B285A553-4633-4053-B1EC-10C05832F744}" destId="{BD672DC7-0AEE-4718-8DA6-C835C6A9DAB6}" srcOrd="2" destOrd="0" presId="urn:microsoft.com/office/officeart/2005/8/layout/vList5"/>
    <dgm:cxn modelId="{E18957B0-3D48-450E-8FBE-49D94F46AF3C}" type="presParOf" srcId="{BD672DC7-0AEE-4718-8DA6-C835C6A9DAB6}" destId="{570BEA7D-1C3E-4326-8026-D307E5C0F836}" srcOrd="0" destOrd="0" presId="urn:microsoft.com/office/officeart/2005/8/layout/vList5"/>
    <dgm:cxn modelId="{94EB5B06-706B-4C27-A34D-1F48D33268F5}" type="presParOf" srcId="{BD672DC7-0AEE-4718-8DA6-C835C6A9DAB6}" destId="{686CC1D0-C1B0-45D8-8C89-2DEEEF289D5F}" srcOrd="1" destOrd="0" presId="urn:microsoft.com/office/officeart/2005/8/layout/vList5"/>
    <dgm:cxn modelId="{A8ACE2A1-3DC2-476D-BB3B-BE4FF361C47B}" type="presParOf" srcId="{B285A553-4633-4053-B1EC-10C05832F744}" destId="{50055205-8552-43BA-AE40-2F5AA94D4616}" srcOrd="3" destOrd="0" presId="urn:microsoft.com/office/officeart/2005/8/layout/vList5"/>
    <dgm:cxn modelId="{23799F2F-B3AB-42D0-8433-06B43E6CD25C}" type="presParOf" srcId="{B285A553-4633-4053-B1EC-10C05832F744}" destId="{BA9B2784-A499-46D1-B90D-4BB785A255CD}" srcOrd="4" destOrd="0" presId="urn:microsoft.com/office/officeart/2005/8/layout/vList5"/>
    <dgm:cxn modelId="{40D01E99-1A64-43F0-AF94-D7AA7F6C97EC}" type="presParOf" srcId="{BA9B2784-A499-46D1-B90D-4BB785A255CD}" destId="{4BCA24C6-0DDD-48E4-8E5F-98F75EB7C639}" srcOrd="0" destOrd="0" presId="urn:microsoft.com/office/officeart/2005/8/layout/vList5"/>
    <dgm:cxn modelId="{7C5E5D51-10F2-47B1-8A04-2A8657F4C4B9}" type="presParOf" srcId="{BA9B2784-A499-46D1-B90D-4BB785A255CD}" destId="{430F8C08-3C00-4D80-927D-AB5641FDFA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32C7D-04C8-4BF8-8C8F-00B5D4768CB7}">
      <dsp:nvSpPr>
        <dsp:cNvPr id="0" name=""/>
        <dsp:cNvSpPr/>
      </dsp:nvSpPr>
      <dsp:spPr>
        <a:xfrm rot="5400000">
          <a:off x="5390114" y="-1928769"/>
          <a:ext cx="1551979" cy="5803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1" kern="1200" dirty="0" smtClean="0"/>
            <a:t>Istorijske knjige</a:t>
          </a:r>
          <a:endParaRPr lang="en-US" sz="2000" b="1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 smtClean="0"/>
            <a:t>Obuhvataju dalju istoriju izraelskog naroda</a:t>
          </a:r>
          <a:endParaRPr lang="en-US" sz="2000" kern="1200" dirty="0"/>
        </a:p>
      </dsp:txBody>
      <dsp:txXfrm rot="-5400000">
        <a:off x="3264408" y="272698"/>
        <a:ext cx="5727631" cy="1400457"/>
      </dsp:txXfrm>
    </dsp:sp>
    <dsp:sp modelId="{8AD45915-09B6-4FAD-85E6-90BC9773B3E5}">
      <dsp:nvSpPr>
        <dsp:cNvPr id="0" name=""/>
        <dsp:cNvSpPr/>
      </dsp:nvSpPr>
      <dsp:spPr>
        <a:xfrm>
          <a:off x="0" y="2939"/>
          <a:ext cx="3264408" cy="1939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Druga cjelina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702" y="97641"/>
        <a:ext cx="3075004" cy="1750570"/>
      </dsp:txXfrm>
    </dsp:sp>
    <dsp:sp modelId="{686CC1D0-C1B0-45D8-8C89-2DEEEF289D5F}">
      <dsp:nvSpPr>
        <dsp:cNvPr id="0" name=""/>
        <dsp:cNvSpPr/>
      </dsp:nvSpPr>
      <dsp:spPr>
        <a:xfrm rot="5400000">
          <a:off x="5390114" y="108203"/>
          <a:ext cx="1551979" cy="5803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 smtClean="0"/>
            <a:t>Poučne knjige ( sadrže moralne  pouke o životu, mudrosti, slavljenje Boga)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1" kern="1200" dirty="0" smtClean="0"/>
            <a:t>Knjiga o Jovu, Davidovi psalmi, Solomonove priče, Pesma nad pesmama</a:t>
          </a:r>
          <a:endParaRPr lang="en-US" sz="2000" b="1" kern="1200" dirty="0"/>
        </a:p>
      </dsp:txBody>
      <dsp:txXfrm rot="-5400000">
        <a:off x="3264408" y="2309671"/>
        <a:ext cx="5727631" cy="1400457"/>
      </dsp:txXfrm>
    </dsp:sp>
    <dsp:sp modelId="{570BEA7D-1C3E-4326-8026-D307E5C0F836}">
      <dsp:nvSpPr>
        <dsp:cNvPr id="0" name=""/>
        <dsp:cNvSpPr/>
      </dsp:nvSpPr>
      <dsp:spPr>
        <a:xfrm>
          <a:off x="0" y="2039912"/>
          <a:ext cx="3264408" cy="1939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Treća </a:t>
          </a:r>
          <a:br>
            <a:rPr lang="sr-Latn-R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cjelina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702" y="2134614"/>
        <a:ext cx="3075004" cy="1750570"/>
      </dsp:txXfrm>
    </dsp:sp>
    <dsp:sp modelId="{430F8C08-3C00-4D80-927D-AB5641FDFAFD}">
      <dsp:nvSpPr>
        <dsp:cNvPr id="0" name=""/>
        <dsp:cNvSpPr/>
      </dsp:nvSpPr>
      <dsp:spPr>
        <a:xfrm rot="5400000">
          <a:off x="5390114" y="2145177"/>
          <a:ext cx="1551979" cy="5803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 smtClean="0"/>
            <a:t>Proročke knjige ( u njima su božije opomene izraelskom narodu, proricanje o sudbini tog naroda i dolasku mesije (spasitelja)).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1" i="0" kern="1200" dirty="0" smtClean="0"/>
            <a:t>Knjige proroka Isaije, Jeremije, Jezeklija, Danila i 12 mlađih prororka</a:t>
          </a:r>
          <a:endParaRPr lang="en-US" sz="2000" b="1" i="0" kern="1200" dirty="0"/>
        </a:p>
      </dsp:txBody>
      <dsp:txXfrm rot="-5400000">
        <a:off x="3264408" y="4346645"/>
        <a:ext cx="5727631" cy="1400457"/>
      </dsp:txXfrm>
    </dsp:sp>
    <dsp:sp modelId="{4BCA24C6-0DDD-48E4-8E5F-98F75EB7C639}">
      <dsp:nvSpPr>
        <dsp:cNvPr id="0" name=""/>
        <dsp:cNvSpPr/>
      </dsp:nvSpPr>
      <dsp:spPr>
        <a:xfrm>
          <a:off x="0" y="4076886"/>
          <a:ext cx="3264408" cy="1939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Četvrta cjelina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702" y="4171588"/>
        <a:ext cx="3075004" cy="1750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8A3366-DB17-4C09-84D6-D665AA94857D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DB5E82-8B52-43C2-A58D-9BE918C683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3366-DB17-4C09-84D6-D665AA94857D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5E82-8B52-43C2-A58D-9BE918C683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3366-DB17-4C09-84D6-D665AA94857D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5E82-8B52-43C2-A58D-9BE918C683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3366-DB17-4C09-84D6-D665AA94857D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5E82-8B52-43C2-A58D-9BE918C683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3366-DB17-4C09-84D6-D665AA94857D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5E82-8B52-43C2-A58D-9BE918C68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3366-DB17-4C09-84D6-D665AA94857D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5E82-8B52-43C2-A58D-9BE918C683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3366-DB17-4C09-84D6-D665AA94857D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5E82-8B52-43C2-A58D-9BE918C683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3366-DB17-4C09-84D6-D665AA94857D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5E82-8B52-43C2-A58D-9BE918C683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3366-DB17-4C09-84D6-D665AA94857D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5E82-8B52-43C2-A58D-9BE918C68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3366-DB17-4C09-84D6-D665AA94857D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5E82-8B52-43C2-A58D-9BE918C68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3366-DB17-4C09-84D6-D665AA94857D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5E82-8B52-43C2-A58D-9BE918C68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78A3366-DB17-4C09-84D6-D665AA94857D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DB5E82-8B52-43C2-A58D-9BE918C68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47800"/>
            <a:ext cx="6777318" cy="1731982"/>
          </a:xfrm>
        </p:spPr>
        <p:txBody>
          <a:bodyPr/>
          <a:lstStyle/>
          <a:p>
            <a:r>
              <a:rPr lang="en-US" dirty="0" smtClean="0"/>
              <a:t>BIBLIJA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895600"/>
            <a:ext cx="7620000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ME" sz="5400" b="1" i="1" dirty="0" smtClean="0"/>
              <a:t>Religija</a:t>
            </a:r>
            <a:br>
              <a:rPr lang="sr-Latn-ME" sz="5400" b="1" i="1" dirty="0" smtClean="0"/>
            </a:br>
            <a:r>
              <a:rPr lang="sr-Latn-ME" sz="5400" b="1" i="1" dirty="0" smtClean="0"/>
              <a:t>- Vjera </a:t>
            </a:r>
            <a:r>
              <a:rPr lang="sr-Latn-ME" sz="5400" b="1" i="1" dirty="0"/>
              <a:t>u postojanje nadčovječankih sila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129907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276600"/>
            <a:ext cx="7756263" cy="1054250"/>
          </a:xfrm>
        </p:spPr>
        <p:txBody>
          <a:bodyPr/>
          <a:lstStyle/>
          <a:p>
            <a:r>
              <a:rPr lang="sr-Latn-RS" dirty="0" smtClean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1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48347"/>
            <a:ext cx="4495800" cy="435057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rije</a:t>
            </a:r>
            <a:r>
              <a:rPr lang="sr-Latn-ME" sz="2800" dirty="0" smtClean="0"/>
              <a:t>č  „Biblija“ znači knjiga.</a:t>
            </a:r>
            <a:br>
              <a:rPr lang="sr-Latn-ME" sz="2800" dirty="0" smtClean="0"/>
            </a:br>
            <a:endParaRPr lang="sr-Latn-ME" sz="2800" dirty="0" smtClean="0"/>
          </a:p>
          <a:p>
            <a:pPr algn="ctr"/>
            <a:r>
              <a:rPr lang="sr-Latn-ME" sz="2800" dirty="0" smtClean="0"/>
              <a:t>Biblija je zapravo književnost poučnog, moralističkog sadržaja , koje hrišćani i Jevreji  smatraju svetim tekstovima i glavnim izvorima svoje vjere.</a:t>
            </a:r>
            <a:br>
              <a:rPr lang="sr-Latn-ME" sz="2800" dirty="0" smtClean="0"/>
            </a:br>
            <a:endParaRPr lang="sr-Latn-ME" sz="2800" dirty="0" smtClean="0"/>
          </a:p>
          <a:p>
            <a:pPr algn="ctr"/>
            <a:r>
              <a:rPr lang="sr-Latn-ME" sz="2800" dirty="0" smtClean="0"/>
              <a:t>U hrišćanskom svijetu zove se i </a:t>
            </a:r>
            <a:r>
              <a:rPr lang="sr-Latn-ME" sz="2800" i="1" dirty="0" smtClean="0"/>
              <a:t>Sveto pismo</a:t>
            </a:r>
            <a:br>
              <a:rPr lang="sr-Latn-ME" sz="2800" i="1" dirty="0" smtClean="0"/>
            </a:br>
            <a:endParaRPr lang="sr-Latn-ME" sz="2800" i="1" dirty="0" smtClean="0"/>
          </a:p>
          <a:p>
            <a:pPr algn="ctr"/>
            <a:r>
              <a:rPr lang="sr-Latn-ME" sz="2800" dirty="0" smtClean="0"/>
              <a:t>Dijeli se na</a:t>
            </a:r>
            <a:r>
              <a:rPr lang="sr-Latn-ME" sz="2800" i="1" dirty="0"/>
              <a:t>:</a:t>
            </a:r>
            <a:r>
              <a:rPr lang="sr-Latn-ME" sz="2800" i="1" dirty="0" smtClean="0"/>
              <a:t/>
            </a:r>
            <a:br>
              <a:rPr lang="sr-Latn-ME" sz="2800" i="1" dirty="0" smtClean="0"/>
            </a:br>
            <a:r>
              <a:rPr lang="sr-Latn-ME" sz="2800" i="1" dirty="0" smtClean="0"/>
              <a:t>Stari zavjet i Novi zavjet</a:t>
            </a:r>
          </a:p>
          <a:p>
            <a:pPr algn="ctr"/>
            <a:endParaRPr lang="sr-Latn-ME" i="1" dirty="0"/>
          </a:p>
          <a:p>
            <a:pPr algn="ctr"/>
            <a:endParaRPr lang="sr-Latn-ME" i="1" dirty="0" smtClean="0"/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95400" y="228600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BIBLIJA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15" y="2133600"/>
            <a:ext cx="3048000" cy="4465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60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33600"/>
            <a:ext cx="5029200" cy="4572000"/>
          </a:xfrm>
        </p:spPr>
        <p:txBody>
          <a:bodyPr>
            <a:normAutofit lnSpcReduction="10000"/>
          </a:bodyPr>
          <a:lstStyle/>
          <a:p>
            <a:pPr algn="ctr"/>
            <a:r>
              <a:rPr lang="sr-Latn-CS" i="1" dirty="0" smtClean="0"/>
              <a:t>Hebrejski jezik</a:t>
            </a:r>
          </a:p>
          <a:p>
            <a:pPr algn="ctr"/>
            <a:r>
              <a:rPr lang="sr-Latn-CS" dirty="0" smtClean="0"/>
              <a:t>Prvi pisani tragovi potiču iz 14. vijeka p.n.e., korišteno je feničansko pismo, pisalo se s</a:t>
            </a:r>
            <a:r>
              <a:rPr lang="en-US" dirty="0" smtClean="0"/>
              <a:t> </a:t>
            </a:r>
            <a:r>
              <a:rPr lang="sr-Latn-CS" dirty="0" smtClean="0"/>
              <a:t>desna ulijevo.</a:t>
            </a:r>
          </a:p>
          <a:p>
            <a:pPr algn="ctr"/>
            <a:r>
              <a:rPr lang="sr-Latn-CS" dirty="0" smtClean="0"/>
              <a:t>Među najstarije spomenike ubrajaju se </a:t>
            </a:r>
            <a:r>
              <a:rPr lang="sr-Latn-CS" b="1" i="1" dirty="0" smtClean="0"/>
              <a:t>KUMRANSKI RUKOPISI, </a:t>
            </a:r>
            <a:r>
              <a:rPr lang="sr-Latn-CS" dirty="0" smtClean="0"/>
              <a:t>nađeni u blizini Kumrana tek 1947. god.</a:t>
            </a:r>
          </a:p>
          <a:p>
            <a:pPr algn="ctr"/>
            <a:r>
              <a:rPr lang="sr-Latn-CS" dirty="0" smtClean="0"/>
              <a:t>Po nastanku, smatraju  se nešto mlađim od Starog zavj</a:t>
            </a:r>
            <a:r>
              <a:rPr lang="en-US" dirty="0" smtClean="0"/>
              <a:t>e</a:t>
            </a:r>
            <a:r>
              <a:rPr lang="sr-Latn-CS" dirty="0" smtClean="0"/>
              <a:t>ta, a starijim od Novog zavjeta.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Hebrejska književnost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13767"/>
            <a:ext cx="3932275" cy="43632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276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sr-Latn-CS" dirty="0" smtClean="0"/>
              <a:t>Stari zavjet, svet</a:t>
            </a:r>
            <a:r>
              <a:rPr lang="en-US" dirty="0" smtClean="0"/>
              <a:t>u</a:t>
            </a:r>
            <a:r>
              <a:rPr lang="sr-Latn-CS" dirty="0" smtClean="0"/>
              <a:t> jevrejsk</a:t>
            </a:r>
            <a:r>
              <a:rPr lang="en-US" dirty="0" smtClean="0"/>
              <a:t>u</a:t>
            </a:r>
            <a:r>
              <a:rPr lang="sr-Latn-CS" dirty="0" smtClean="0"/>
              <a:t> knjig</a:t>
            </a:r>
            <a:r>
              <a:rPr lang="en-US" dirty="0" smtClean="0"/>
              <a:t>u</a:t>
            </a:r>
            <a:r>
              <a:rPr lang="sr-Latn-CS" dirty="0" smtClean="0"/>
              <a:t>, nastal</a:t>
            </a:r>
            <a:r>
              <a:rPr lang="en-US" dirty="0" smtClean="0"/>
              <a:t>u</a:t>
            </a:r>
            <a:r>
              <a:rPr lang="sr-Latn-CS" dirty="0" smtClean="0"/>
              <a:t> prije pojave Hrista, u starom vijeku, čine 46 knjiga, podijeljenih na četiri cjeline:</a:t>
            </a:r>
            <a:br>
              <a:rPr lang="sr-Latn-CS" dirty="0" smtClean="0"/>
            </a:br>
            <a:endParaRPr lang="sr-Latn-CS" dirty="0" smtClean="0"/>
          </a:p>
          <a:p>
            <a:pPr algn="ctr"/>
            <a:r>
              <a:rPr lang="sr-Latn-CS" b="1" i="1" u="sng" dirty="0" smtClean="0"/>
              <a:t>Petoknjižje, Zakon, Tora ili Mojsijeva knjiga </a:t>
            </a:r>
            <a:r>
              <a:rPr lang="sr-Latn-CS" b="1" i="1" dirty="0" smtClean="0"/>
              <a:t>– </a:t>
            </a:r>
            <a:r>
              <a:rPr lang="sr-Latn-CS" dirty="0" smtClean="0"/>
              <a:t>opisuje se stvaranje svijeta (postanje), život prvih ljudi do potopa, kao i sam potop, postanak izraelskog (jevrejskog) naroda, njegov izlazak iz Misira (Egipta) i ponovni odlazak u Obećanu zemlju (Palestinu). </a:t>
            </a:r>
            <a:br>
              <a:rPr lang="sr-Latn-CS" dirty="0" smtClean="0"/>
            </a:br>
            <a:endParaRPr lang="sr-Latn-CS" dirty="0" smtClean="0"/>
          </a:p>
          <a:p>
            <a:pPr algn="ctr"/>
            <a:r>
              <a:rPr lang="sr-Latn-CS" dirty="0" smtClean="0"/>
              <a:t>Stari Zavjet počinje </a:t>
            </a:r>
            <a:r>
              <a:rPr lang="sr-Latn-CS" b="1" i="1" dirty="0" smtClean="0"/>
              <a:t>Knjigom postanka</a:t>
            </a:r>
            <a:r>
              <a:rPr lang="sr-Latn-CS" dirty="0" smtClean="0"/>
              <a:t>, koja se naziva još i </a:t>
            </a:r>
            <a:r>
              <a:rPr lang="sr-Latn-CS" b="1" i="1" dirty="0" smtClean="0"/>
              <a:t>Postanje.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Stari</a:t>
            </a:r>
            <a:r>
              <a:rPr lang="en-US" dirty="0"/>
              <a:t> </a:t>
            </a:r>
            <a:r>
              <a:rPr lang="en-US" dirty="0" err="1"/>
              <a:t>zavjet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8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5219"/>
            <a:ext cx="7756263" cy="1054250"/>
          </a:xfrm>
        </p:spPr>
        <p:txBody>
          <a:bodyPr/>
          <a:lstStyle/>
          <a:p>
            <a:r>
              <a:rPr lang="en-US" sz="4400" dirty="0" err="1"/>
              <a:t>Stari</a:t>
            </a:r>
            <a:r>
              <a:rPr lang="en-US" sz="4400" dirty="0"/>
              <a:t> </a:t>
            </a:r>
            <a:r>
              <a:rPr lang="en-US" sz="4400" dirty="0" err="1"/>
              <a:t>zavjet</a:t>
            </a:r>
            <a:endParaRPr lang="en-US" sz="4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4762070"/>
              </p:ext>
            </p:extLst>
          </p:nvPr>
        </p:nvGraphicFramePr>
        <p:xfrm>
          <a:off x="76200" y="838200"/>
          <a:ext cx="9067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51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133600"/>
            <a:ext cx="7745505" cy="449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r-Latn-CS" sz="2600" u="sng" dirty="0" smtClean="0"/>
              <a:t>Svijet stvoren za 6 dana:</a:t>
            </a:r>
            <a:r>
              <a:rPr lang="sr-Latn-CS" u="sng" dirty="0" smtClean="0"/>
              <a:t/>
            </a:r>
            <a:br>
              <a:rPr lang="sr-Latn-CS" u="sng" dirty="0" smtClean="0"/>
            </a:br>
            <a:endParaRPr lang="sr-Latn-CS" sz="2600" u="sng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sr-Latn-CS" sz="2600" b="1" i="1" dirty="0" smtClean="0"/>
              <a:t>Nebo i zemlja i svjetlost, razdvaja dan od noći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sr-Latn-CS" sz="2600" b="1" i="1" dirty="0" smtClean="0"/>
              <a:t>Plavi nebeski svod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sr-Latn-CS" sz="2600" b="1" i="1" dirty="0" smtClean="0"/>
              <a:t>Okeani, jezera, rijeke, trave i drveće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sr-Latn-CS" sz="2600" b="1" i="1" dirty="0" smtClean="0"/>
              <a:t>Nebeska tijela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sr-Latn-CS" sz="2600" b="1" i="1" dirty="0" smtClean="0"/>
              <a:t>Ribe i ptice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sr-Latn-CS" sz="2600" b="1" i="1" dirty="0" smtClean="0"/>
              <a:t>Životinje i čovjek kao kruna svega zemaljskog</a:t>
            </a:r>
            <a:endParaRPr lang="en-US" sz="2600" b="1" i="1" dirty="0" smtClean="0"/>
          </a:p>
          <a:p>
            <a:pPr marL="457200" indent="-457200">
              <a:buFont typeface="+mj-lt"/>
              <a:buAutoNum type="arabicPeriod"/>
            </a:pPr>
            <a:endParaRPr lang="sr-Latn-CS" dirty="0" smtClean="0"/>
          </a:p>
          <a:p>
            <a:r>
              <a:rPr lang="sr-Latn-CS" sz="2600" b="1" dirty="0" smtClean="0"/>
              <a:t>Sedmog dana ne stvara, tražeći od svih da taj dan posvete Bogu, stvoritelju svega.</a:t>
            </a:r>
            <a:endParaRPr lang="en-US" sz="2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Postanak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8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56263" cy="1054250"/>
          </a:xfrm>
        </p:spPr>
        <p:txBody>
          <a:bodyPr/>
          <a:lstStyle/>
          <a:p>
            <a:r>
              <a:rPr lang="en-US" dirty="0" err="1"/>
              <a:t>Postanak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999" y="2479182"/>
            <a:ext cx="8534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400" b="1" i="1" dirty="0"/>
              <a:t>Bog je stvorio čovjeka od zemlje i udahnuo mu dušu</a:t>
            </a:r>
            <a:br>
              <a:rPr lang="sr-Latn-CS" sz="2400" b="1" i="1" dirty="0"/>
            </a:br>
            <a:r>
              <a:rPr lang="sr-Latn-CS" sz="2400" b="1" i="1" dirty="0"/>
              <a:t> (zato duša predstavlja besmrtni dio, božanskog je porijekla).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495548" y="3707019"/>
            <a:ext cx="430530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800" b="1" i="1" dirty="0"/>
              <a:t>Prvi čovjek bio je Adam.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0999" y="4876800"/>
            <a:ext cx="40386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sz="2400" b="1" i="1" dirty="0"/>
              <a:t>Da ne bi bio sam</a:t>
            </a:r>
            <a:r>
              <a:rPr lang="en-US" sz="2400" b="1" i="1" dirty="0"/>
              <a:t> </a:t>
            </a:r>
            <a:r>
              <a:rPr lang="sr-Latn-CS" sz="2400" b="1" i="1" dirty="0"/>
              <a:t> Bog mu</a:t>
            </a:r>
            <a:r>
              <a:rPr lang="en-US" sz="2400" b="1" i="1" dirty="0"/>
              <a:t> </a:t>
            </a:r>
            <a:r>
              <a:rPr lang="sr-Latn-CS" sz="2400" b="1" i="1" dirty="0"/>
              <a:t>kada zaspi</a:t>
            </a:r>
            <a:r>
              <a:rPr lang="en-US" sz="2400" b="1" i="1" dirty="0"/>
              <a:t> </a:t>
            </a:r>
            <a:r>
              <a:rPr lang="sr-Latn-CS" sz="2400" b="1" i="1" dirty="0"/>
              <a:t> od rebra stvara ženu</a:t>
            </a:r>
            <a:r>
              <a:rPr lang="en-US" sz="2400" b="1" i="1" dirty="0"/>
              <a:t>-</a:t>
            </a:r>
            <a:r>
              <a:rPr lang="sr-Latn-CS" sz="2400" b="1" i="1" dirty="0"/>
              <a:t> Evu.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876799"/>
            <a:ext cx="38862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sz="2400" b="1" i="1" dirty="0"/>
              <a:t>Edemski vrt ili Raj (drvo života i drvo spoznaje dobra i zla)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82822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514600"/>
            <a:ext cx="7987553" cy="3877815"/>
          </a:xfrm>
        </p:spPr>
        <p:txBody>
          <a:bodyPr>
            <a:normAutofit/>
          </a:bodyPr>
          <a:lstStyle/>
          <a:p>
            <a:pPr algn="ctr"/>
            <a:r>
              <a:rPr lang="sr-Latn-CS" sz="3200" b="1" i="1" dirty="0" smtClean="0"/>
              <a:t>Prvobitni grijeh</a:t>
            </a:r>
          </a:p>
          <a:p>
            <a:pPr algn="ctr"/>
            <a:r>
              <a:rPr lang="sr-Latn-CS" sz="3200" b="1" i="1" dirty="0" smtClean="0"/>
              <a:t>Sinovi Kain i Avelj </a:t>
            </a:r>
          </a:p>
          <a:p>
            <a:pPr algn="ctr"/>
            <a:r>
              <a:rPr lang="sr-Latn-CS" sz="3200" b="1" i="1" dirty="0" smtClean="0"/>
              <a:t>Potop, Noje</a:t>
            </a:r>
          </a:p>
          <a:p>
            <a:pPr algn="ctr"/>
            <a:r>
              <a:rPr lang="sr-Latn-CS" sz="3200" b="1" i="1" dirty="0" smtClean="0"/>
              <a:t>Avram, praotac Jevreja</a:t>
            </a:r>
          </a:p>
          <a:p>
            <a:pPr algn="ctr"/>
            <a:r>
              <a:rPr lang="sr-Latn-CS" sz="3200" b="1" i="1" dirty="0" smtClean="0"/>
              <a:t>Mojsije, Sinaj, deset božijih zapovijesti</a:t>
            </a:r>
            <a:endParaRPr lang="en-US" sz="32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Postanak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11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609653"/>
          </a:xfrm>
        </p:spPr>
        <p:txBody>
          <a:bodyPr>
            <a:noAutofit/>
          </a:bodyPr>
          <a:lstStyle/>
          <a:p>
            <a:pPr algn="ctr"/>
            <a:r>
              <a:rPr lang="sr-Latn-ME" dirty="0" smtClean="0"/>
              <a:t>Novi zavjet , nastajao je u prvom i drugom vijeku nove ere.</a:t>
            </a:r>
          </a:p>
          <a:p>
            <a:pPr algn="ctr"/>
            <a:r>
              <a:rPr lang="sr-Latn-ME" dirty="0" smtClean="0"/>
              <a:t>Pisan je starogrčkim jezikom.</a:t>
            </a:r>
          </a:p>
          <a:p>
            <a:pPr algn="ctr"/>
            <a:r>
              <a:rPr lang="sr-Latn-ME" dirty="0" smtClean="0"/>
              <a:t>Pisali su ga Isusovi sledbenici.</a:t>
            </a:r>
          </a:p>
          <a:p>
            <a:pPr algn="ctr"/>
            <a:r>
              <a:rPr lang="sr-Latn-ME" dirty="0" smtClean="0"/>
              <a:t>Novi zavjet govori o Isusu Hristu , njegovom učenju , učenicima i sledbenicima.</a:t>
            </a:r>
            <a:br>
              <a:rPr lang="sr-Latn-ME" dirty="0" smtClean="0"/>
            </a:br>
            <a:endParaRPr lang="sr-Latn-ME" dirty="0" smtClean="0"/>
          </a:p>
          <a:p>
            <a:pPr algn="ctr"/>
            <a:r>
              <a:rPr lang="sr-Latn-ME" dirty="0" smtClean="0"/>
              <a:t>Čine ga 27 knjiga grupisanih u 4 cjeline:</a:t>
            </a:r>
          </a:p>
          <a:p>
            <a:pPr algn="ctr"/>
            <a:r>
              <a:rPr lang="sr-Latn-ME" b="1" i="1" dirty="0" smtClean="0"/>
              <a:t>Jevandjelja</a:t>
            </a:r>
          </a:p>
          <a:p>
            <a:pPr algn="ctr"/>
            <a:r>
              <a:rPr lang="sr-Latn-ME" b="1" i="1" dirty="0" smtClean="0"/>
              <a:t>Djela apostolska</a:t>
            </a:r>
          </a:p>
          <a:p>
            <a:pPr algn="ctr"/>
            <a:r>
              <a:rPr lang="sr-Latn-ME" b="1" i="1" dirty="0" smtClean="0"/>
              <a:t>Poslanice </a:t>
            </a:r>
          </a:p>
          <a:p>
            <a:pPr algn="ctr"/>
            <a:r>
              <a:rPr lang="sr-Latn-ME" b="1" i="1" dirty="0" smtClean="0"/>
              <a:t>Otkrovenje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Novi Zavjet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26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143</TotalTime>
  <Words>299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BIBLIJA</vt:lpstr>
      <vt:lpstr>PowerPoint Presentation</vt:lpstr>
      <vt:lpstr>Hebrejska književnost</vt:lpstr>
      <vt:lpstr>Stari zavjet</vt:lpstr>
      <vt:lpstr>Stari zavjet</vt:lpstr>
      <vt:lpstr>Postanak </vt:lpstr>
      <vt:lpstr>Postanak </vt:lpstr>
      <vt:lpstr>Postanak </vt:lpstr>
      <vt:lpstr>Novi Zavjet</vt:lpstr>
      <vt:lpstr>PowerPoint Presentation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Hebrejska književnost</dc:title>
  <dc:creator>AKTIV</dc:creator>
  <cp:lastModifiedBy>Korisnik</cp:lastModifiedBy>
  <cp:revision>18</cp:revision>
  <dcterms:created xsi:type="dcterms:W3CDTF">2012-12-11T09:42:11Z</dcterms:created>
  <dcterms:modified xsi:type="dcterms:W3CDTF">2022-01-14T18:34:55Z</dcterms:modified>
</cp:coreProperties>
</file>