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67" d="100"/>
          <a:sy n="67" d="100"/>
        </p:scale>
        <p:origin x="9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E0F2-8AEA-4636-851B-B4B5D85B770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5157-3FB4-40F5-BBC6-59CCD2E14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70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E0F2-8AEA-4636-851B-B4B5D85B770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5157-3FB4-40F5-BBC6-59CCD2E14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034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E0F2-8AEA-4636-851B-B4B5D85B770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5157-3FB4-40F5-BBC6-59CCD2E1488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0951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E0F2-8AEA-4636-851B-B4B5D85B770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5157-3FB4-40F5-BBC6-59CCD2E14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77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E0F2-8AEA-4636-851B-B4B5D85B770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5157-3FB4-40F5-BBC6-59CCD2E1488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13937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E0F2-8AEA-4636-851B-B4B5D85B770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5157-3FB4-40F5-BBC6-59CCD2E14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90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E0F2-8AEA-4636-851B-B4B5D85B770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5157-3FB4-40F5-BBC6-59CCD2E14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2194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E0F2-8AEA-4636-851B-B4B5D85B770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5157-3FB4-40F5-BBC6-59CCD2E14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838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E0F2-8AEA-4636-851B-B4B5D85B770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5157-3FB4-40F5-BBC6-59CCD2E14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88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E0F2-8AEA-4636-851B-B4B5D85B770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5157-3FB4-40F5-BBC6-59CCD2E14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8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E0F2-8AEA-4636-851B-B4B5D85B770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5157-3FB4-40F5-BBC6-59CCD2E14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188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E0F2-8AEA-4636-851B-B4B5D85B770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5157-3FB4-40F5-BBC6-59CCD2E14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61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E0F2-8AEA-4636-851B-B4B5D85B770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5157-3FB4-40F5-BBC6-59CCD2E14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67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E0F2-8AEA-4636-851B-B4B5D85B770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5157-3FB4-40F5-BBC6-59CCD2E14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8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E0F2-8AEA-4636-851B-B4B5D85B770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5157-3FB4-40F5-BBC6-59CCD2E14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15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8E0F2-8AEA-4636-851B-B4B5D85B770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5157-3FB4-40F5-BBC6-59CCD2E14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82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8E0F2-8AEA-4636-851B-B4B5D85B770E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2545157-3FB4-40F5-BBC6-59CCD2E14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0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6F67A-5735-43CA-9927-AA0C245589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err="1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Припрема</a:t>
            </a:r>
            <a:r>
              <a:rPr lang="en-US" sz="4000" b="1" dirty="0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</a:t>
            </a:r>
            <a:r>
              <a:rPr lang="en-US" sz="4000" b="1" dirty="0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пројектовање</a:t>
            </a:r>
            <a:r>
              <a:rPr lang="en-US" sz="4000" b="1" dirty="0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n-US" sz="4000" b="1" dirty="0" err="1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Узимање</a:t>
            </a:r>
            <a:r>
              <a:rPr lang="en-US" sz="4000" b="1" dirty="0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података</a:t>
            </a:r>
            <a:r>
              <a:rPr lang="en-US" sz="4000" b="1" dirty="0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br>
              <a:rPr lang="sr-Latn-RS" sz="4000" b="1" dirty="0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4000" b="1" dirty="0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Делови</a:t>
            </a:r>
            <a:r>
              <a:rPr lang="en-US" sz="4000" b="1" dirty="0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пројекта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78BC70-6C35-45FF-B768-5372DCA4D8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2.час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34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AA4B6-33CF-4763-8102-BFF3C8994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Припрема</a:t>
            </a:r>
            <a:r>
              <a:rPr lang="en-US" sz="3200" b="1" dirty="0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</a:t>
            </a:r>
            <a:r>
              <a:rPr lang="en-US" sz="3200" b="1" dirty="0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пројектовање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5F465-2352-4FF5-AD8A-B1810EF81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sr-Latn-RS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8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Електричне инсталације у </a:t>
            </a:r>
            <a:r>
              <a:rPr lang="sr-Cyrl-R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стамбеним зградама, административним и погонским објектима треба да омогуће боравак и рад људи без дневне светлости, везу са телефоном, радиом и телевизором, коришћење електричне енергије у инсталацијама моторног погона и заштиту од атмосферских утицаја.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Припрема за пројектовање обухвата проучавање грађевинског пројекта и свих других пројеката  према  којима се уграђује електро опрема (технолошки пројекат, машински пројекат)... Из ових пројеката могу се прикупити подаци о тачној локацији објекта, намени објекта, пријемницима који ће бити уграђени, о димензијама и уређењу круга са спољном расветом, о начину прикључења објекта на дистрибутивну мрежу.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основу свега овога прави се идејни пројекат. Према идејном </a:t>
            </a:r>
            <a:r>
              <a:rPr lang="sr-Cyrl-R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пријекту</a:t>
            </a: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се добијају </a:t>
            </a:r>
            <a:r>
              <a:rPr lang="sr-Cyrl-R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сагланости</a:t>
            </a: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прикључке – електроенергетска </a:t>
            </a:r>
            <a:r>
              <a:rPr lang="sr-Cyrl-R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сагласнот</a:t>
            </a: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сагласност за РТТ прикључак ....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70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AA4B6-33CF-4763-8102-BFF3C8994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Припрема</a:t>
            </a:r>
            <a:r>
              <a:rPr lang="en-US" sz="3200" b="1" dirty="0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</a:t>
            </a:r>
            <a:r>
              <a:rPr lang="en-US" sz="3200" b="1" dirty="0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C70A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пројектовање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5F465-2352-4FF5-AD8A-B1810EF81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sr-Latn-RS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Захтев за издавање електроенергетске сагласности подноси се испоручиоцу </a:t>
            </a:r>
            <a:r>
              <a:rPr lang="sr-Latn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(J</a:t>
            </a: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 </a:t>
            </a:r>
            <a:r>
              <a:rPr lang="sr-Cyrl-R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Електродистрибуција</a:t>
            </a: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месту на чијој се локацији налази објекат) у писаном облику на обрасцу испоручиоца. Наводе се следећи подаци: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Потрошач(фирма и седиште, односно име, презиме и адреса),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Објекат за чије се прикључење тражи издавање електроенергетске сагласности,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Време када се планира прикључење објекта,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Укупна </a:t>
            </a:r>
            <a:r>
              <a:rPr lang="sr-Cyrl-R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инсталисана</a:t>
            </a: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снага, вршно оптерећење, врста и начин прикључка (</a:t>
            </a:r>
            <a:r>
              <a:rPr lang="sr-Cyrl-R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монофазни</a:t>
            </a: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трофазни),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Намена потрошње електричне енергије.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Испоручилац-ЈП </a:t>
            </a:r>
            <a:r>
              <a:rPr lang="sr-Cyrl-R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Електродистрибуција</a:t>
            </a: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издаје писмену сагласност за прикључак: Снага, место прикључка, начин извођења.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основу идејног пројекта и електроенергетске сагласности прави се главни пројекат.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552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973B9-F076-49B1-8749-6921441AE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Пројектни задатак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7B6F5-460D-4DDC-A61F-CC4742BE6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sr-Latn-RS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sr-Latn-RS" sz="18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Пројектни задатак садржи опште, техничке и економске податке. Општи подаци су: подаци о инвеститору, подаци о објекту, подаци о месту грађења, време и етапе градње.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Технички подаци </a:t>
            </a:r>
            <a:r>
              <a:rPr lang="sr-Cyrl-R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су:подлоге</a:t>
            </a: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резултати </a:t>
            </a:r>
            <a:r>
              <a:rPr lang="sr-Cyrl-R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предходних</a:t>
            </a: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истраживања и подаци о објекту. Инвеститор даје податке о </a:t>
            </a:r>
            <a:r>
              <a:rPr lang="sr-Cyrl-R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инсталисаним</a:t>
            </a:r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снагама свих машина и других пријемника и наводи захтеве везане за технолошки процес. Износи своје жеље у погледу избора опреме  и пријемника.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У току израде пројекта, пројектант се својим решењима уклапа у захтеве инвеститора ако су они у складу са важећим прописима.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472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DA4CC-BF40-4A63-80BE-AE46B51F7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Пример:    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2FBE0-E582-4047-9F4B-29E301E49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Latn-R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Projektni zadatak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Latn-R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PREDMET:Izrada</a:t>
            </a: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glavnog projekta električne instalacije vikend kuce.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Podaci kojima raspolažem: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marR="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</a:pPr>
            <a:r>
              <a:rPr lang="sr-Latn-R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sr-Latn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sr-Latn-R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Opšti deo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287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1.1.</a:t>
            </a:r>
            <a:r>
              <a:rPr lang="sr-Latn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Investitor: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287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1.2.</a:t>
            </a:r>
            <a:r>
              <a:rPr lang="sr-Latn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Predmet projektovanja: električna instalacija i gromobranska instalacija kuce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287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1.3.</a:t>
            </a:r>
            <a:r>
              <a:rPr lang="sr-Latn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Rok početka gradnje: odmah po dobijanju tehničke dokumentacije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287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R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Latn-R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sr-Latn-RS" sz="1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Tehnički podaci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287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2.1.</a:t>
            </a:r>
            <a:r>
              <a:rPr lang="sr-Latn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Građevinska osnova stana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287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2.2.</a:t>
            </a:r>
            <a:r>
              <a:rPr lang="sr-Latn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Vrsta priključka: kablovski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287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2.3. </a:t>
            </a:r>
            <a:r>
              <a:rPr lang="sr-Latn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 napajanja: TT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287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2.4.</a:t>
            </a:r>
            <a:r>
              <a:rPr lang="sr-Latn-R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 zaštite od atmosferskog pražnjenja urađen je propisno izvedeno gromobranskom instalacijom kuće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Projektovanje uraditi prema važećem zakonu o izgradnji objekta i prema važećim standardima i propisima za ovu vrstu </a:t>
            </a:r>
            <a:r>
              <a:rPr lang="sr-Latn-R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instalacija.Predvideti</a:t>
            </a: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sve potrebne mere </a:t>
            </a:r>
            <a:r>
              <a:rPr lang="sr-Latn-R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zastite</a:t>
            </a: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prema Zakonu o </a:t>
            </a:r>
            <a:r>
              <a:rPr lang="sr-Latn-R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zastiti</a:t>
            </a: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sr-Latn-R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radu.U</a:t>
            </a: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projektu predvideti telefonski i antenski </a:t>
            </a:r>
            <a:r>
              <a:rPr lang="sr-Latn-R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prikljucak</a:t>
            </a:r>
            <a:r>
              <a:rPr lang="sr-Latn-R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Dana: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jun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2004.                                                                                          </a:t>
            </a:r>
            <a:r>
              <a:rPr lang="en-US" sz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Za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investitora</a:t>
            </a:r>
            <a:r>
              <a:rPr lang="en-US" sz="1800" dirty="0">
                <a:solidFill>
                  <a:srgbClr val="00000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6496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499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Book Antiqua</vt:lpstr>
      <vt:lpstr>Calibri</vt:lpstr>
      <vt:lpstr>Times New Roman</vt:lpstr>
      <vt:lpstr>Trebuchet MS</vt:lpstr>
      <vt:lpstr>Wingdings 3</vt:lpstr>
      <vt:lpstr>Facet</vt:lpstr>
      <vt:lpstr>Припрема за пројектовање. Узимање података.  Делови пројекта</vt:lpstr>
      <vt:lpstr>Припрема за пројектовање</vt:lpstr>
      <vt:lpstr>Припрема за пројектовање</vt:lpstr>
      <vt:lpstr>Пројектни задатак </vt:lpstr>
      <vt:lpstr>Пример:   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Припрема за пројектовање. Узимање података.  Делови пројекта</dc:title>
  <dc:creator>MILENTIJEVIC DRAGICA</dc:creator>
  <cp:lastModifiedBy>MILENTIJEVIC DRAGICA</cp:lastModifiedBy>
  <cp:revision>1</cp:revision>
  <dcterms:created xsi:type="dcterms:W3CDTF">2021-12-12T08:26:25Z</dcterms:created>
  <dcterms:modified xsi:type="dcterms:W3CDTF">2021-12-12T08:34:43Z</dcterms:modified>
</cp:coreProperties>
</file>