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3/15/2021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000" dirty="0" err="1" smtClean="0">
                <a:latin typeface="Franklin Gothic Medium" panose="020B0603020102020204" pitchFamily="34" charset="0"/>
              </a:rPr>
              <a:t>Operacije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sa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algebarskim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izrazima</a:t>
            </a:r>
            <a:endParaRPr lang="en-US" sz="50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494581" y="613211"/>
                <a:ext cx="7062159" cy="50423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sr-Cyrl-CS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sr-Cyrl-CS" dirty="0" smtClean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.Uprostiti </a:t>
                </a:r>
                <a:r>
                  <a:rPr lang="sr-Cyrl-CS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izraz: </a:t>
                </a:r>
                <a:endParaRPr lang="en-US" dirty="0" smtClean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:r>
                  <a:rPr lang="sr-Cyrl-CS" dirty="0" smtClean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+2</m:t>
                        </m:r>
                      </m:den>
                    </m:f>
                    <m:r>
                      <a:rPr lang="sr-Cyrl-C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−2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sr-Cyrl-C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Cyrl-C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−4</m:t>
                        </m:r>
                      </m:den>
                    </m:f>
                    <m:r>
                      <a:rPr lang="sr-Cyrl-C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+1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sr-Cyrl-C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Cyrl-C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−4</m:t>
                        </m:r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+4</m:t>
                        </m:r>
                      </m:den>
                    </m:f>
                  </m:oMath>
                </a14:m>
                <a:endPara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sr-Cyrl-CS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dirty="0" smtClean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den>
                    </m:f>
                    <m:r>
                      <a:rPr lang="sr-Cyrl-C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𝑎𝑏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sr-Cyrl-C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Cyrl-C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sr-Cyrl-C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sr-Cyrl-C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sr-Cyrl-C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sr-Cyrl-C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Cyrl-C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𝑎𝑏</m:t>
                        </m:r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sr-Cyrl-C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sr-Cyrl-C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sr-Cyrl-CS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sr-Cyrl-CS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dirty="0" smtClean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−2</m:t>
                        </m:r>
                      </m:den>
                    </m:f>
                    <m:r>
                      <a:rPr lang="sr-Cyrl-C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+2</m:t>
                        </m:r>
                      </m:den>
                    </m:f>
                    <m:r>
                      <a:rPr lang="sr-Cyrl-C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4−</m:t>
                        </m:r>
                        <m:sSup>
                          <m:sSup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sr-Cyrl-C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Cyrl-C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sr-Cyrl-C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 </m:t>
                    </m:r>
                    <m:f>
                      <m:f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sr-Cyrl-C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Cyrl-C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+4</m:t>
                        </m:r>
                      </m:num>
                      <m:den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sr-Cyrl-C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Cyrl-C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−8</m:t>
                        </m:r>
                        <m:r>
                          <a:rPr lang="sr-Cyrl-C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den>
                    </m:f>
                  </m:oMath>
                </a14:m>
                <a:endParaRPr lang="en-US" sz="14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dirty="0" smtClean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CS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sr-Cyrl-CS" i="1">
                            <a:latin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Cyrl-C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sr-Cyrl-C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Cyrl-CS" i="1">
                            <a:latin typeface="Cambria Math" panose="02040503050406030204" pitchFamily="18" charset="0"/>
                          </a:rPr>
                          <m:t>+6</m:t>
                        </m:r>
                        <m:r>
                          <a:rPr lang="sr-Cyrl-CS" i="1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  <m:r>
                      <a:rPr lang="sr-Cyrl-CS" i="1">
                        <a:latin typeface="Cambria Math" panose="02040503050406030204" pitchFamily="18" charset="0"/>
                      </a:rPr>
                      <m:t>−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CS" i="1">
                            <a:latin typeface="Cambria Math" panose="02040503050406030204" pitchFamily="18" charset="0"/>
                          </a:rPr>
                          <m:t>4−3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Cyrl-C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sr-Cyrl-C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Cyrl-C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sr-Cyrl-C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Cyrl-CS" i="1">
                            <a:latin typeface="Cambria Math" panose="02040503050406030204" pitchFamily="18" charset="0"/>
                          </a:rPr>
                          <m:t>−9</m:t>
                        </m:r>
                      </m:den>
                    </m:f>
                    <m:r>
                      <a:rPr lang="sr-Cyrl-CS" i="1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r>
                  <a:rPr lang="sr-Cyrl-CS" dirty="0"/>
                  <a:t> 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581" y="613211"/>
                <a:ext cx="7062159" cy="5042342"/>
              </a:xfrm>
              <a:prstGeom prst="rect">
                <a:avLst/>
              </a:prstGeom>
              <a:blipFill rotWithShape="0">
                <a:blip r:embed="rId2"/>
                <a:stretch>
                  <a:fillRect l="-6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6778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07366" y="1581488"/>
                <a:ext cx="6096000" cy="476470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600"/>
                  </a:spcAft>
                </a:pPr>
                <a:r>
                  <a:rPr lang="sr-Cyrl-CS" b="1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sr-Cyrl-CS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  <m:r>
                          <a:rPr lang="sr-Cyrl-CS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sr-Cyrl-CS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num>
                      <m:den>
                        <m:sSup>
                          <m:sSupPr>
                            <m:ctrlP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sr-Cyrl-CS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sr-Cyrl-CS" b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endPara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600"/>
                  </a:spcAft>
                </a:pPr>
                <a:r>
                  <a:rPr lang="en-US" b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600"/>
                  </a:spcAft>
                </a:pPr>
                <a:r>
                  <a:rPr lang="sr-Cyrl-CS" b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600"/>
                  </a:spcAft>
                </a:pPr>
                <a:r>
                  <a:rPr lang="sr-Cyrl-CS" b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sr-Cyrl-CS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sr-Cyrl-CS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sr-Cyrl-CS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num>
                      <m:den>
                        <m:sSup>
                          <m:sSupPr>
                            <m:ctrlP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𝒙</m:t>
                            </m:r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𝟑</m:t>
                            </m:r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600"/>
                  </a:spcAft>
                </a:pPr>
                <a:r>
                  <a:rPr lang="en-US" b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600"/>
                  </a:spcAft>
                </a:pPr>
                <a:r>
                  <a:rPr lang="sr-Cyrl-CS" b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600"/>
                  </a:spcAft>
                </a:pPr>
                <a:r>
                  <a:rPr lang="sr-Cyrl-CS" b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sr-Cyrl-CS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𝟐𝟕</m:t>
                        </m:r>
                        <m:r>
                          <a:rPr lang="sr-Cyrl-CS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p>
                        </m:sSup>
                        <m:r>
                          <a:rPr lang="sr-Cyrl-CS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sr-Cyrl-CS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  <m:sSup>
                          <m:sSupPr>
                            <m:ctrlP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sr-Cyrl-CS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sr-Cyrl-CS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  <m:r>
                          <a:rPr lang="sr-Cyrl-CS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600"/>
                  </a:spcAft>
                </a:pPr>
                <a:r>
                  <a:rPr lang="en-US" b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600"/>
                  </a:spcAft>
                </a:pPr>
                <a:r>
                  <a:rPr lang="sr-Cyrl-CS" b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600"/>
                  </a:spcAft>
                </a:pPr>
                <a:r>
                  <a:rPr lang="sr-Cyrl-CS" b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d)</a:t>
                </a:r>
                <a14:m>
                  <m:oMath xmlns:m="http://schemas.openxmlformats.org/officeDocument/2006/math">
                    <m:r>
                      <a:rPr lang="sr-Cyrl-CS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</m:t>
                    </m:r>
                    <m:f>
                      <m:fPr>
                        <m:ctrlPr>
                          <a:rPr lang="en-US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sr-Cyrl-CS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𝒙𝒚</m:t>
                        </m:r>
                        <m:r>
                          <a:rPr lang="sr-Cyrl-CS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sr-Cyrl-CS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sr-Cyrl-C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366" y="1581488"/>
                <a:ext cx="6096000" cy="4764702"/>
              </a:xfrm>
              <a:prstGeom prst="rect">
                <a:avLst/>
              </a:prstGeom>
              <a:blipFill rotWithShape="0">
                <a:blip r:embed="rId2"/>
                <a:stretch>
                  <a:fillRect l="-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422694" y="672860"/>
            <a:ext cx="8885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Domaći</a:t>
            </a:r>
            <a:r>
              <a:rPr lang="en-US" dirty="0" smtClean="0"/>
              <a:t>:</a:t>
            </a:r>
          </a:p>
          <a:p>
            <a:r>
              <a:rPr lang="en-US" dirty="0" smtClean="0"/>
              <a:t>1. </a:t>
            </a:r>
            <a:r>
              <a:rPr lang="en-US" dirty="0" err="1" smtClean="0"/>
              <a:t>Skratiti</a:t>
            </a:r>
            <a:r>
              <a:rPr lang="en-US" dirty="0" smtClean="0"/>
              <a:t> </a:t>
            </a:r>
            <a:r>
              <a:rPr lang="en-US" dirty="0" err="1" smtClean="0"/>
              <a:t>razlomak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napisati</a:t>
            </a:r>
            <a:r>
              <a:rPr lang="en-US" dirty="0" smtClean="0"/>
              <a:t> pod </a:t>
            </a:r>
            <a:r>
              <a:rPr lang="en-US" dirty="0" err="1" smtClean="0"/>
              <a:t>kojim</a:t>
            </a:r>
            <a:r>
              <a:rPr lang="en-US" dirty="0" smtClean="0"/>
              <a:t> </a:t>
            </a:r>
            <a:r>
              <a:rPr lang="en-US" dirty="0" err="1" smtClean="0"/>
              <a:t>uslovima</a:t>
            </a:r>
            <a:r>
              <a:rPr lang="en-US" dirty="0" smtClean="0"/>
              <a:t> </a:t>
            </a:r>
            <a:r>
              <a:rPr lang="en-US" dirty="0" err="1" smtClean="0"/>
              <a:t>važi</a:t>
            </a:r>
            <a:r>
              <a:rPr lang="en-US" dirty="0" smtClean="0"/>
              <a:t> </a:t>
            </a:r>
            <a:r>
              <a:rPr lang="en-US" dirty="0" err="1" smtClean="0"/>
              <a:t>transformacija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00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1202</TotalTime>
  <Words>19</Words>
  <Application>Microsoft Office PowerPoint</Application>
  <PresentationFormat>Widescreen</PresentationFormat>
  <Paragraphs>23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Calibri</vt:lpstr>
      <vt:lpstr>Cambria</vt:lpstr>
      <vt:lpstr>Cambria Math</vt:lpstr>
      <vt:lpstr>Franklin Gothic Medium</vt:lpstr>
      <vt:lpstr>Rockwell</vt:lpstr>
      <vt:lpstr>Rockwell Condensed</vt:lpstr>
      <vt:lpstr>Times New Roman</vt:lpstr>
      <vt:lpstr>Wingdings</vt:lpstr>
      <vt:lpstr>Wood Type</vt:lpstr>
      <vt:lpstr>Operacije sa algebarskim izrazima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101</cp:revision>
  <dcterms:created xsi:type="dcterms:W3CDTF">2020-11-08T09:24:49Z</dcterms:created>
  <dcterms:modified xsi:type="dcterms:W3CDTF">2021-03-15T11:51:23Z</dcterms:modified>
</cp:coreProperties>
</file>