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83" r:id="rId2"/>
    <p:sldId id="298" r:id="rId3"/>
    <p:sldId id="299" r:id="rId4"/>
    <p:sldId id="300" r:id="rId5"/>
    <p:sldId id="302" r:id="rId6"/>
    <p:sldId id="303" r:id="rId7"/>
    <p:sldId id="304" r:id="rId8"/>
    <p:sldId id="305" r:id="rId9"/>
    <p:sldId id="301" r:id="rId10"/>
    <p:sldId id="306" r:id="rId11"/>
    <p:sldId id="309" r:id="rId12"/>
    <p:sldId id="308" r:id="rId13"/>
    <p:sldId id="30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53F09-3160-43E1-87DB-ECE0633069CA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9DF8D-2806-4DCA-8AD9-3A5B449C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483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pattFill prst="narHorz">
          <a:fgClr>
            <a:schemeClr val="bg1"/>
          </a:fgClr>
          <a:bgClr>
            <a:schemeClr val="bg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1" name="Rectangle 49"/>
          <p:cNvSpPr>
            <a:spLocks noChangeArrowheads="1"/>
          </p:cNvSpPr>
          <p:nvPr/>
        </p:nvSpPr>
        <p:spPr bwMode="ltGray">
          <a:xfrm>
            <a:off x="84138" y="65088"/>
            <a:ext cx="1716087" cy="52355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tint val="85882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5148263" y="1484313"/>
            <a:ext cx="3744912" cy="3816350"/>
            <a:chOff x="2789" y="890"/>
            <a:chExt cx="2722" cy="2721"/>
          </a:xfrm>
        </p:grpSpPr>
        <p:sp>
          <p:nvSpPr>
            <p:cNvPr id="3123" name="AutoShape 51"/>
            <p:cNvSpPr>
              <a:spLocks noChangeArrowheads="1"/>
            </p:cNvSpPr>
            <p:nvPr userDrawn="1"/>
          </p:nvSpPr>
          <p:spPr bwMode="ltGray">
            <a:xfrm>
              <a:off x="2789" y="894"/>
              <a:ext cx="2722" cy="2684"/>
            </a:xfrm>
            <a:custGeom>
              <a:avLst/>
              <a:gdLst>
                <a:gd name="G0" fmla="+- 320 0 0"/>
                <a:gd name="G1" fmla="+- 21600 0 320"/>
                <a:gd name="G2" fmla="+- 21600 0 32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20" y="10800"/>
                  </a:moveTo>
                  <a:cubicBezTo>
                    <a:pt x="320" y="16588"/>
                    <a:pt x="5012" y="21280"/>
                    <a:pt x="10800" y="21280"/>
                  </a:cubicBezTo>
                  <a:cubicBezTo>
                    <a:pt x="16588" y="21280"/>
                    <a:pt x="21280" y="16588"/>
                    <a:pt x="21280" y="10800"/>
                  </a:cubicBezTo>
                  <a:cubicBezTo>
                    <a:pt x="21280" y="5012"/>
                    <a:pt x="16588" y="320"/>
                    <a:pt x="10800" y="320"/>
                  </a:cubicBezTo>
                  <a:cubicBezTo>
                    <a:pt x="5012" y="320"/>
                    <a:pt x="320" y="5012"/>
                    <a:pt x="320" y="1080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4" name="Freeform 52"/>
            <p:cNvSpPr>
              <a:spLocks/>
            </p:cNvSpPr>
            <p:nvPr userDrawn="1"/>
          </p:nvSpPr>
          <p:spPr bwMode="ltGray">
            <a:xfrm>
              <a:off x="3196" y="3082"/>
              <a:ext cx="325" cy="244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90" y="136"/>
                </a:cxn>
                <a:cxn ang="0">
                  <a:pos x="181" y="227"/>
                </a:cxn>
                <a:cxn ang="0">
                  <a:pos x="272" y="272"/>
                </a:cxn>
                <a:cxn ang="0">
                  <a:pos x="317" y="272"/>
                </a:cxn>
                <a:cxn ang="0">
                  <a:pos x="363" y="181"/>
                </a:cxn>
                <a:cxn ang="0">
                  <a:pos x="317" y="181"/>
                </a:cxn>
                <a:cxn ang="0">
                  <a:pos x="272" y="181"/>
                </a:cxn>
                <a:cxn ang="0">
                  <a:pos x="226" y="181"/>
                </a:cxn>
                <a:cxn ang="0">
                  <a:pos x="226" y="136"/>
                </a:cxn>
                <a:cxn ang="0">
                  <a:pos x="272" y="91"/>
                </a:cxn>
                <a:cxn ang="0">
                  <a:pos x="226" y="45"/>
                </a:cxn>
                <a:cxn ang="0">
                  <a:pos x="226" y="91"/>
                </a:cxn>
                <a:cxn ang="0">
                  <a:pos x="181" y="136"/>
                </a:cxn>
                <a:cxn ang="0">
                  <a:pos x="136" y="136"/>
                </a:cxn>
                <a:cxn ang="0">
                  <a:pos x="90" y="91"/>
                </a:cxn>
                <a:cxn ang="0">
                  <a:pos x="136" y="91"/>
                </a:cxn>
                <a:cxn ang="0">
                  <a:pos x="90" y="45"/>
                </a:cxn>
                <a:cxn ang="0">
                  <a:pos x="45" y="0"/>
                </a:cxn>
                <a:cxn ang="0">
                  <a:pos x="61" y="57"/>
                </a:cxn>
                <a:cxn ang="0">
                  <a:pos x="28" y="45"/>
                </a:cxn>
                <a:cxn ang="0">
                  <a:pos x="0" y="45"/>
                </a:cxn>
              </a:cxnLst>
              <a:rect l="0" t="0" r="r" b="b"/>
              <a:pathLst>
                <a:path w="363" h="272">
                  <a:moveTo>
                    <a:pt x="0" y="45"/>
                  </a:moveTo>
                  <a:lnTo>
                    <a:pt x="90" y="136"/>
                  </a:lnTo>
                  <a:lnTo>
                    <a:pt x="181" y="227"/>
                  </a:lnTo>
                  <a:lnTo>
                    <a:pt x="272" y="272"/>
                  </a:lnTo>
                  <a:lnTo>
                    <a:pt x="317" y="272"/>
                  </a:lnTo>
                  <a:lnTo>
                    <a:pt x="363" y="181"/>
                  </a:lnTo>
                  <a:lnTo>
                    <a:pt x="317" y="181"/>
                  </a:lnTo>
                  <a:lnTo>
                    <a:pt x="272" y="181"/>
                  </a:lnTo>
                  <a:lnTo>
                    <a:pt x="226" y="181"/>
                  </a:lnTo>
                  <a:lnTo>
                    <a:pt x="226" y="136"/>
                  </a:lnTo>
                  <a:lnTo>
                    <a:pt x="272" y="91"/>
                  </a:lnTo>
                  <a:lnTo>
                    <a:pt x="226" y="45"/>
                  </a:lnTo>
                  <a:lnTo>
                    <a:pt x="226" y="91"/>
                  </a:lnTo>
                  <a:lnTo>
                    <a:pt x="181" y="136"/>
                  </a:lnTo>
                  <a:lnTo>
                    <a:pt x="136" y="136"/>
                  </a:lnTo>
                  <a:lnTo>
                    <a:pt x="90" y="91"/>
                  </a:lnTo>
                  <a:lnTo>
                    <a:pt x="136" y="91"/>
                  </a:lnTo>
                  <a:lnTo>
                    <a:pt x="90" y="45"/>
                  </a:lnTo>
                  <a:lnTo>
                    <a:pt x="45" y="0"/>
                  </a:lnTo>
                  <a:lnTo>
                    <a:pt x="61" y="57"/>
                  </a:lnTo>
                  <a:lnTo>
                    <a:pt x="28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25" name="Freeform 53"/>
            <p:cNvSpPr>
              <a:spLocks/>
            </p:cNvSpPr>
            <p:nvPr userDrawn="1"/>
          </p:nvSpPr>
          <p:spPr bwMode="ltGray">
            <a:xfrm>
              <a:off x="3660" y="1726"/>
              <a:ext cx="420" cy="1885"/>
            </a:xfrm>
            <a:custGeom>
              <a:avLst/>
              <a:gdLst/>
              <a:ahLst/>
              <a:cxnLst>
                <a:cxn ang="0">
                  <a:pos x="162" y="1"/>
                </a:cxn>
                <a:cxn ang="0">
                  <a:pos x="56" y="561"/>
                </a:cxn>
                <a:cxn ang="0">
                  <a:pos x="122" y="1185"/>
                </a:cxn>
                <a:cxn ang="0">
                  <a:pos x="383" y="1785"/>
                </a:cxn>
                <a:cxn ang="0">
                  <a:pos x="343" y="1785"/>
                </a:cxn>
                <a:cxn ang="0">
                  <a:pos x="70" y="1209"/>
                </a:cxn>
                <a:cxn ang="0">
                  <a:pos x="15" y="487"/>
                </a:cxn>
                <a:cxn ang="0">
                  <a:pos x="162" y="1"/>
                </a:cxn>
              </a:cxnLst>
              <a:rect l="0" t="0" r="r" b="b"/>
              <a:pathLst>
                <a:path w="420" h="1885">
                  <a:moveTo>
                    <a:pt x="162" y="1"/>
                  </a:moveTo>
                  <a:cubicBezTo>
                    <a:pt x="173" y="0"/>
                    <a:pt x="62" y="364"/>
                    <a:pt x="56" y="561"/>
                  </a:cubicBezTo>
                  <a:cubicBezTo>
                    <a:pt x="50" y="758"/>
                    <a:pt x="67" y="981"/>
                    <a:pt x="122" y="1185"/>
                  </a:cubicBezTo>
                  <a:cubicBezTo>
                    <a:pt x="176" y="1389"/>
                    <a:pt x="347" y="1685"/>
                    <a:pt x="383" y="1785"/>
                  </a:cubicBezTo>
                  <a:cubicBezTo>
                    <a:pt x="420" y="1885"/>
                    <a:pt x="395" y="1881"/>
                    <a:pt x="343" y="1785"/>
                  </a:cubicBezTo>
                  <a:cubicBezTo>
                    <a:pt x="291" y="1689"/>
                    <a:pt x="125" y="1425"/>
                    <a:pt x="70" y="1209"/>
                  </a:cubicBezTo>
                  <a:cubicBezTo>
                    <a:pt x="15" y="993"/>
                    <a:pt x="0" y="688"/>
                    <a:pt x="15" y="487"/>
                  </a:cubicBezTo>
                  <a:cubicBezTo>
                    <a:pt x="30" y="286"/>
                    <a:pt x="132" y="102"/>
                    <a:pt x="162" y="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26" name="Freeform 54"/>
            <p:cNvSpPr>
              <a:spLocks/>
            </p:cNvSpPr>
            <p:nvPr userDrawn="1"/>
          </p:nvSpPr>
          <p:spPr bwMode="ltGray">
            <a:xfrm>
              <a:off x="4023" y="1694"/>
              <a:ext cx="429" cy="1836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375" y="1835"/>
                </a:cxn>
                <a:cxn ang="0">
                  <a:pos x="429" y="1836"/>
                </a:cxn>
                <a:cxn ang="0">
                  <a:pos x="37" y="0"/>
                </a:cxn>
                <a:cxn ang="0">
                  <a:pos x="0" y="25"/>
                </a:cxn>
              </a:cxnLst>
              <a:rect l="0" t="0" r="r" b="b"/>
              <a:pathLst>
                <a:path w="429" h="1836">
                  <a:moveTo>
                    <a:pt x="0" y="25"/>
                  </a:moveTo>
                  <a:lnTo>
                    <a:pt x="375" y="1835"/>
                  </a:lnTo>
                  <a:lnTo>
                    <a:pt x="429" y="1836"/>
                  </a:lnTo>
                  <a:lnTo>
                    <a:pt x="37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27" name="Freeform 55"/>
            <p:cNvSpPr>
              <a:spLocks/>
            </p:cNvSpPr>
            <p:nvPr userDrawn="1"/>
          </p:nvSpPr>
          <p:spPr bwMode="ltGray">
            <a:xfrm>
              <a:off x="4270" y="1551"/>
              <a:ext cx="600" cy="1899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91" y="168"/>
                </a:cxn>
                <a:cxn ang="0">
                  <a:pos x="347" y="552"/>
                </a:cxn>
                <a:cxn ang="0">
                  <a:pos x="512" y="1146"/>
                </a:cxn>
                <a:cxn ang="0">
                  <a:pos x="539" y="1612"/>
                </a:cxn>
                <a:cxn ang="0">
                  <a:pos x="457" y="1859"/>
                </a:cxn>
                <a:cxn ang="0">
                  <a:pos x="503" y="1850"/>
                </a:cxn>
                <a:cxn ang="0">
                  <a:pos x="583" y="1611"/>
                </a:cxn>
                <a:cxn ang="0">
                  <a:pos x="567" y="1146"/>
                </a:cxn>
                <a:cxn ang="0">
                  <a:pos x="384" y="524"/>
                </a:cxn>
                <a:cxn ang="0">
                  <a:pos x="82" y="76"/>
                </a:cxn>
                <a:cxn ang="0">
                  <a:pos x="0" y="67"/>
                </a:cxn>
              </a:cxnLst>
              <a:rect l="0" t="0" r="r" b="b"/>
              <a:pathLst>
                <a:path w="600" h="1899">
                  <a:moveTo>
                    <a:pt x="0" y="67"/>
                  </a:moveTo>
                  <a:cubicBezTo>
                    <a:pt x="2" y="82"/>
                    <a:pt x="33" y="87"/>
                    <a:pt x="91" y="168"/>
                  </a:cubicBezTo>
                  <a:cubicBezTo>
                    <a:pt x="149" y="249"/>
                    <a:pt x="277" y="389"/>
                    <a:pt x="347" y="552"/>
                  </a:cubicBezTo>
                  <a:cubicBezTo>
                    <a:pt x="417" y="715"/>
                    <a:pt x="480" y="969"/>
                    <a:pt x="512" y="1146"/>
                  </a:cubicBezTo>
                  <a:cubicBezTo>
                    <a:pt x="544" y="1323"/>
                    <a:pt x="548" y="1493"/>
                    <a:pt x="539" y="1612"/>
                  </a:cubicBezTo>
                  <a:cubicBezTo>
                    <a:pt x="530" y="1731"/>
                    <a:pt x="463" y="1819"/>
                    <a:pt x="457" y="1859"/>
                  </a:cubicBezTo>
                  <a:cubicBezTo>
                    <a:pt x="451" y="1899"/>
                    <a:pt x="482" y="1891"/>
                    <a:pt x="503" y="1850"/>
                  </a:cubicBezTo>
                  <a:cubicBezTo>
                    <a:pt x="524" y="1809"/>
                    <a:pt x="572" y="1728"/>
                    <a:pt x="583" y="1611"/>
                  </a:cubicBezTo>
                  <a:cubicBezTo>
                    <a:pt x="594" y="1494"/>
                    <a:pt x="600" y="1327"/>
                    <a:pt x="567" y="1146"/>
                  </a:cubicBezTo>
                  <a:cubicBezTo>
                    <a:pt x="534" y="965"/>
                    <a:pt x="465" y="702"/>
                    <a:pt x="384" y="524"/>
                  </a:cubicBezTo>
                  <a:cubicBezTo>
                    <a:pt x="303" y="346"/>
                    <a:pt x="146" y="152"/>
                    <a:pt x="82" y="76"/>
                  </a:cubicBezTo>
                  <a:cubicBezTo>
                    <a:pt x="18" y="0"/>
                    <a:pt x="17" y="69"/>
                    <a:pt x="0" y="6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28" name="Freeform 56"/>
            <p:cNvSpPr>
              <a:spLocks/>
            </p:cNvSpPr>
            <p:nvPr userDrawn="1"/>
          </p:nvSpPr>
          <p:spPr bwMode="ltGray">
            <a:xfrm>
              <a:off x="4902" y="1753"/>
              <a:ext cx="338" cy="1494"/>
            </a:xfrm>
            <a:custGeom>
              <a:avLst/>
              <a:gdLst/>
              <a:ahLst/>
              <a:cxnLst>
                <a:cxn ang="0">
                  <a:pos x="26" y="73"/>
                </a:cxn>
                <a:cxn ang="0">
                  <a:pos x="136" y="194"/>
                </a:cxn>
                <a:cxn ang="0">
                  <a:pos x="282" y="706"/>
                </a:cxn>
                <a:cxn ang="0">
                  <a:pos x="282" y="1118"/>
                </a:cxn>
                <a:cxn ang="0">
                  <a:pos x="218" y="1319"/>
                </a:cxn>
                <a:cxn ang="0">
                  <a:pos x="132" y="1475"/>
                </a:cxn>
                <a:cxn ang="0">
                  <a:pos x="206" y="1433"/>
                </a:cxn>
                <a:cxn ang="0">
                  <a:pos x="312" y="1163"/>
                </a:cxn>
                <a:cxn ang="0">
                  <a:pos x="337" y="871"/>
                </a:cxn>
                <a:cxn ang="0">
                  <a:pos x="309" y="615"/>
                </a:cxn>
                <a:cxn ang="0">
                  <a:pos x="172" y="149"/>
                </a:cxn>
                <a:cxn ang="0">
                  <a:pos x="34" y="23"/>
                </a:cxn>
                <a:cxn ang="0">
                  <a:pos x="26" y="73"/>
                </a:cxn>
              </a:cxnLst>
              <a:rect l="0" t="0" r="r" b="b"/>
              <a:pathLst>
                <a:path w="338" h="1494">
                  <a:moveTo>
                    <a:pt x="26" y="73"/>
                  </a:moveTo>
                  <a:cubicBezTo>
                    <a:pt x="43" y="102"/>
                    <a:pt x="93" y="88"/>
                    <a:pt x="136" y="194"/>
                  </a:cubicBezTo>
                  <a:cubicBezTo>
                    <a:pt x="179" y="300"/>
                    <a:pt x="258" y="552"/>
                    <a:pt x="282" y="706"/>
                  </a:cubicBezTo>
                  <a:cubicBezTo>
                    <a:pt x="306" y="860"/>
                    <a:pt x="293" y="1016"/>
                    <a:pt x="282" y="1118"/>
                  </a:cubicBezTo>
                  <a:cubicBezTo>
                    <a:pt x="271" y="1220"/>
                    <a:pt x="243" y="1260"/>
                    <a:pt x="218" y="1319"/>
                  </a:cubicBezTo>
                  <a:cubicBezTo>
                    <a:pt x="193" y="1378"/>
                    <a:pt x="134" y="1456"/>
                    <a:pt x="132" y="1475"/>
                  </a:cubicBezTo>
                  <a:cubicBezTo>
                    <a:pt x="130" y="1494"/>
                    <a:pt x="176" y="1485"/>
                    <a:pt x="206" y="1433"/>
                  </a:cubicBezTo>
                  <a:cubicBezTo>
                    <a:pt x="235" y="1381"/>
                    <a:pt x="290" y="1257"/>
                    <a:pt x="312" y="1163"/>
                  </a:cubicBezTo>
                  <a:cubicBezTo>
                    <a:pt x="334" y="1069"/>
                    <a:pt x="338" y="962"/>
                    <a:pt x="337" y="871"/>
                  </a:cubicBezTo>
                  <a:cubicBezTo>
                    <a:pt x="336" y="780"/>
                    <a:pt x="336" y="735"/>
                    <a:pt x="309" y="615"/>
                  </a:cubicBezTo>
                  <a:cubicBezTo>
                    <a:pt x="282" y="495"/>
                    <a:pt x="218" y="248"/>
                    <a:pt x="172" y="149"/>
                  </a:cubicBezTo>
                  <a:cubicBezTo>
                    <a:pt x="126" y="50"/>
                    <a:pt x="58" y="36"/>
                    <a:pt x="34" y="23"/>
                  </a:cubicBezTo>
                  <a:cubicBezTo>
                    <a:pt x="10" y="10"/>
                    <a:pt x="0" y="0"/>
                    <a:pt x="26" y="73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29" name="Freeform 57"/>
            <p:cNvSpPr>
              <a:spLocks/>
            </p:cNvSpPr>
            <p:nvPr userDrawn="1"/>
          </p:nvSpPr>
          <p:spPr bwMode="ltGray">
            <a:xfrm>
              <a:off x="3189" y="2212"/>
              <a:ext cx="573" cy="1290"/>
            </a:xfrm>
            <a:custGeom>
              <a:avLst/>
              <a:gdLst/>
              <a:ahLst/>
              <a:cxnLst>
                <a:cxn ang="0">
                  <a:pos x="2" y="129"/>
                </a:cxn>
                <a:cxn ang="0">
                  <a:pos x="48" y="65"/>
                </a:cxn>
                <a:cxn ang="0">
                  <a:pos x="84" y="522"/>
                </a:cxn>
                <a:cxn ang="0">
                  <a:pos x="241" y="909"/>
                </a:cxn>
                <a:cxn ang="0">
                  <a:pos x="396" y="1106"/>
                </a:cxn>
                <a:cxn ang="0">
                  <a:pos x="568" y="1286"/>
                </a:cxn>
                <a:cxn ang="0">
                  <a:pos x="363" y="1130"/>
                </a:cxn>
                <a:cxn ang="0">
                  <a:pos x="183" y="909"/>
                </a:cxn>
                <a:cxn ang="0">
                  <a:pos x="38" y="540"/>
                </a:cxn>
                <a:cxn ang="0">
                  <a:pos x="2" y="129"/>
                </a:cxn>
              </a:cxnLst>
              <a:rect l="0" t="0" r="r" b="b"/>
              <a:pathLst>
                <a:path w="573" h="1290">
                  <a:moveTo>
                    <a:pt x="2" y="129"/>
                  </a:moveTo>
                  <a:cubicBezTo>
                    <a:pt x="4" y="50"/>
                    <a:pt x="34" y="0"/>
                    <a:pt x="48" y="65"/>
                  </a:cubicBezTo>
                  <a:cubicBezTo>
                    <a:pt x="62" y="130"/>
                    <a:pt x="52" y="381"/>
                    <a:pt x="84" y="522"/>
                  </a:cubicBezTo>
                  <a:cubicBezTo>
                    <a:pt x="116" y="663"/>
                    <a:pt x="189" y="812"/>
                    <a:pt x="241" y="909"/>
                  </a:cubicBezTo>
                  <a:cubicBezTo>
                    <a:pt x="293" y="1006"/>
                    <a:pt x="341" y="1043"/>
                    <a:pt x="396" y="1106"/>
                  </a:cubicBezTo>
                  <a:cubicBezTo>
                    <a:pt x="450" y="1169"/>
                    <a:pt x="573" y="1283"/>
                    <a:pt x="568" y="1286"/>
                  </a:cubicBezTo>
                  <a:cubicBezTo>
                    <a:pt x="562" y="1290"/>
                    <a:pt x="428" y="1193"/>
                    <a:pt x="363" y="1130"/>
                  </a:cubicBezTo>
                  <a:cubicBezTo>
                    <a:pt x="299" y="1068"/>
                    <a:pt x="237" y="1007"/>
                    <a:pt x="183" y="909"/>
                  </a:cubicBezTo>
                  <a:cubicBezTo>
                    <a:pt x="129" y="811"/>
                    <a:pt x="68" y="670"/>
                    <a:pt x="38" y="540"/>
                  </a:cubicBezTo>
                  <a:cubicBezTo>
                    <a:pt x="8" y="410"/>
                    <a:pt x="0" y="208"/>
                    <a:pt x="2" y="12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0" name="Freeform 58"/>
            <p:cNvSpPr>
              <a:spLocks/>
            </p:cNvSpPr>
            <p:nvPr userDrawn="1"/>
          </p:nvSpPr>
          <p:spPr bwMode="ltGray">
            <a:xfrm>
              <a:off x="4170" y="1008"/>
              <a:ext cx="655" cy="192"/>
            </a:xfrm>
            <a:custGeom>
              <a:avLst/>
              <a:gdLst/>
              <a:ahLst/>
              <a:cxnLst>
                <a:cxn ang="0">
                  <a:pos x="17" y="187"/>
                </a:cxn>
                <a:cxn ang="0">
                  <a:pos x="255" y="41"/>
                </a:cxn>
                <a:cxn ang="0">
                  <a:pos x="456" y="4"/>
                </a:cxn>
                <a:cxn ang="0">
                  <a:pos x="629" y="16"/>
                </a:cxn>
                <a:cxn ang="0">
                  <a:pos x="720" y="61"/>
                </a:cxn>
                <a:cxn ang="0">
                  <a:pos x="565" y="50"/>
                </a:cxn>
                <a:cxn ang="0">
                  <a:pos x="264" y="77"/>
                </a:cxn>
                <a:cxn ang="0">
                  <a:pos x="53" y="196"/>
                </a:cxn>
                <a:cxn ang="0">
                  <a:pos x="17" y="187"/>
                </a:cxn>
              </a:cxnLst>
              <a:rect l="0" t="0" r="r" b="b"/>
              <a:pathLst>
                <a:path w="731" h="214">
                  <a:moveTo>
                    <a:pt x="17" y="187"/>
                  </a:moveTo>
                  <a:cubicBezTo>
                    <a:pt x="0" y="176"/>
                    <a:pt x="182" y="71"/>
                    <a:pt x="255" y="41"/>
                  </a:cubicBezTo>
                  <a:cubicBezTo>
                    <a:pt x="328" y="11"/>
                    <a:pt x="394" y="8"/>
                    <a:pt x="456" y="4"/>
                  </a:cubicBezTo>
                  <a:cubicBezTo>
                    <a:pt x="518" y="0"/>
                    <a:pt x="585" y="7"/>
                    <a:pt x="629" y="16"/>
                  </a:cubicBezTo>
                  <a:cubicBezTo>
                    <a:pt x="673" y="25"/>
                    <a:pt x="731" y="55"/>
                    <a:pt x="720" y="61"/>
                  </a:cubicBezTo>
                  <a:cubicBezTo>
                    <a:pt x="709" y="67"/>
                    <a:pt x="641" y="47"/>
                    <a:pt x="565" y="50"/>
                  </a:cubicBezTo>
                  <a:cubicBezTo>
                    <a:pt x="489" y="53"/>
                    <a:pt x="349" y="53"/>
                    <a:pt x="264" y="77"/>
                  </a:cubicBezTo>
                  <a:cubicBezTo>
                    <a:pt x="179" y="101"/>
                    <a:pt x="94" y="178"/>
                    <a:pt x="53" y="196"/>
                  </a:cubicBezTo>
                  <a:cubicBezTo>
                    <a:pt x="12" y="214"/>
                    <a:pt x="24" y="189"/>
                    <a:pt x="17" y="18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1" name="Freeform 59"/>
            <p:cNvSpPr>
              <a:spLocks/>
            </p:cNvSpPr>
            <p:nvPr userDrawn="1"/>
          </p:nvSpPr>
          <p:spPr bwMode="ltGray">
            <a:xfrm>
              <a:off x="4322" y="1276"/>
              <a:ext cx="504" cy="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37"/>
                </a:cxn>
                <a:cxn ang="0">
                  <a:pos x="311" y="18"/>
                </a:cxn>
                <a:cxn ang="0">
                  <a:pos x="530" y="37"/>
                </a:cxn>
                <a:cxn ang="0">
                  <a:pos x="512" y="73"/>
                </a:cxn>
                <a:cxn ang="0">
                  <a:pos x="293" y="55"/>
                </a:cxn>
                <a:cxn ang="0">
                  <a:pos x="37" y="91"/>
                </a:cxn>
              </a:cxnLst>
              <a:rect l="0" t="0" r="r" b="b"/>
              <a:pathLst>
                <a:path w="563" h="91">
                  <a:moveTo>
                    <a:pt x="0" y="0"/>
                  </a:moveTo>
                  <a:cubicBezTo>
                    <a:pt x="11" y="6"/>
                    <a:pt x="12" y="34"/>
                    <a:pt x="64" y="37"/>
                  </a:cubicBezTo>
                  <a:cubicBezTo>
                    <a:pt x="116" y="40"/>
                    <a:pt x="233" y="18"/>
                    <a:pt x="311" y="18"/>
                  </a:cubicBezTo>
                  <a:cubicBezTo>
                    <a:pt x="389" y="18"/>
                    <a:pt x="497" y="28"/>
                    <a:pt x="530" y="37"/>
                  </a:cubicBezTo>
                  <a:cubicBezTo>
                    <a:pt x="563" y="46"/>
                    <a:pt x="551" y="70"/>
                    <a:pt x="512" y="73"/>
                  </a:cubicBezTo>
                  <a:cubicBezTo>
                    <a:pt x="473" y="76"/>
                    <a:pt x="372" y="52"/>
                    <a:pt x="293" y="55"/>
                  </a:cubicBezTo>
                  <a:cubicBezTo>
                    <a:pt x="214" y="58"/>
                    <a:pt x="90" y="84"/>
                    <a:pt x="37" y="91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2" name="Freeform 60"/>
            <p:cNvSpPr>
              <a:spLocks/>
            </p:cNvSpPr>
            <p:nvPr userDrawn="1"/>
          </p:nvSpPr>
          <p:spPr bwMode="ltGray">
            <a:xfrm>
              <a:off x="4043" y="890"/>
              <a:ext cx="204" cy="247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156" y="38"/>
                </a:cxn>
                <a:cxn ang="0">
                  <a:pos x="211" y="47"/>
                </a:cxn>
                <a:cxn ang="0">
                  <a:pos x="52" y="268"/>
                </a:cxn>
              </a:cxnLst>
              <a:rect l="0" t="0" r="r" b="b"/>
              <a:pathLst>
                <a:path w="228" h="276">
                  <a:moveTo>
                    <a:pt x="0" y="276"/>
                  </a:moveTo>
                  <a:cubicBezTo>
                    <a:pt x="26" y="236"/>
                    <a:pt x="121" y="76"/>
                    <a:pt x="156" y="38"/>
                  </a:cubicBezTo>
                  <a:cubicBezTo>
                    <a:pt x="191" y="0"/>
                    <a:pt x="228" y="9"/>
                    <a:pt x="211" y="47"/>
                  </a:cubicBezTo>
                  <a:cubicBezTo>
                    <a:pt x="194" y="85"/>
                    <a:pt x="85" y="222"/>
                    <a:pt x="52" y="26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3" name="Freeform 61"/>
            <p:cNvSpPr>
              <a:spLocks/>
            </p:cNvSpPr>
            <p:nvPr userDrawn="1"/>
          </p:nvSpPr>
          <p:spPr bwMode="ltGray">
            <a:xfrm>
              <a:off x="3854" y="915"/>
              <a:ext cx="67" cy="287"/>
            </a:xfrm>
            <a:custGeom>
              <a:avLst/>
              <a:gdLst/>
              <a:ahLst/>
              <a:cxnLst>
                <a:cxn ang="0">
                  <a:pos x="1" y="46"/>
                </a:cxn>
                <a:cxn ang="0">
                  <a:pos x="36" y="285"/>
                </a:cxn>
                <a:cxn ang="0">
                  <a:pos x="74" y="266"/>
                </a:cxn>
                <a:cxn ang="0">
                  <a:pos x="28" y="37"/>
                </a:cxn>
                <a:cxn ang="0">
                  <a:pos x="1" y="46"/>
                </a:cxn>
              </a:cxnLst>
              <a:rect l="0" t="0" r="r" b="b"/>
              <a:pathLst>
                <a:path w="75" h="320">
                  <a:moveTo>
                    <a:pt x="1" y="46"/>
                  </a:moveTo>
                  <a:cubicBezTo>
                    <a:pt x="2" y="87"/>
                    <a:pt x="24" y="248"/>
                    <a:pt x="36" y="285"/>
                  </a:cubicBezTo>
                  <a:cubicBezTo>
                    <a:pt x="50" y="320"/>
                    <a:pt x="75" y="307"/>
                    <a:pt x="74" y="266"/>
                  </a:cubicBezTo>
                  <a:cubicBezTo>
                    <a:pt x="73" y="225"/>
                    <a:pt x="40" y="74"/>
                    <a:pt x="28" y="37"/>
                  </a:cubicBezTo>
                  <a:cubicBezTo>
                    <a:pt x="16" y="0"/>
                    <a:pt x="0" y="5"/>
                    <a:pt x="1" y="4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4" name="Freeform 62"/>
            <p:cNvSpPr>
              <a:spLocks/>
            </p:cNvSpPr>
            <p:nvPr userDrawn="1"/>
          </p:nvSpPr>
          <p:spPr bwMode="ltGray">
            <a:xfrm>
              <a:off x="3319" y="1736"/>
              <a:ext cx="1687" cy="607"/>
            </a:xfrm>
            <a:custGeom>
              <a:avLst/>
              <a:gdLst/>
              <a:ahLst/>
              <a:cxnLst>
                <a:cxn ang="0">
                  <a:pos x="95" y="511"/>
                </a:cxn>
                <a:cxn ang="0">
                  <a:pos x="406" y="594"/>
                </a:cxn>
                <a:cxn ang="0">
                  <a:pos x="936" y="575"/>
                </a:cxn>
                <a:cxn ang="0">
                  <a:pos x="1430" y="392"/>
                </a:cxn>
                <a:cxn ang="0">
                  <a:pos x="1812" y="49"/>
                </a:cxn>
                <a:cxn ang="0">
                  <a:pos x="1858" y="95"/>
                </a:cxn>
                <a:cxn ang="0">
                  <a:pos x="1812" y="140"/>
                </a:cxn>
                <a:cxn ang="0">
                  <a:pos x="1449" y="458"/>
                </a:cxn>
                <a:cxn ang="0">
                  <a:pos x="964" y="639"/>
                </a:cxn>
                <a:cxn ang="0">
                  <a:pos x="406" y="666"/>
                </a:cxn>
                <a:cxn ang="0">
                  <a:pos x="59" y="575"/>
                </a:cxn>
                <a:cxn ang="0">
                  <a:pos x="49" y="548"/>
                </a:cxn>
              </a:cxnLst>
              <a:rect l="0" t="0" r="r" b="b"/>
              <a:pathLst>
                <a:path w="1883" h="677">
                  <a:moveTo>
                    <a:pt x="95" y="511"/>
                  </a:moveTo>
                  <a:cubicBezTo>
                    <a:pt x="145" y="525"/>
                    <a:pt x="266" y="583"/>
                    <a:pt x="406" y="594"/>
                  </a:cubicBezTo>
                  <a:cubicBezTo>
                    <a:pt x="546" y="605"/>
                    <a:pt x="765" y="609"/>
                    <a:pt x="936" y="575"/>
                  </a:cubicBezTo>
                  <a:cubicBezTo>
                    <a:pt x="1107" y="541"/>
                    <a:pt x="1284" y="480"/>
                    <a:pt x="1430" y="392"/>
                  </a:cubicBezTo>
                  <a:cubicBezTo>
                    <a:pt x="1576" y="304"/>
                    <a:pt x="1741" y="98"/>
                    <a:pt x="1812" y="49"/>
                  </a:cubicBezTo>
                  <a:cubicBezTo>
                    <a:pt x="1883" y="0"/>
                    <a:pt x="1858" y="80"/>
                    <a:pt x="1858" y="95"/>
                  </a:cubicBezTo>
                  <a:cubicBezTo>
                    <a:pt x="1858" y="110"/>
                    <a:pt x="1880" y="79"/>
                    <a:pt x="1812" y="140"/>
                  </a:cubicBezTo>
                  <a:cubicBezTo>
                    <a:pt x="1744" y="201"/>
                    <a:pt x="1590" y="375"/>
                    <a:pt x="1449" y="458"/>
                  </a:cubicBezTo>
                  <a:cubicBezTo>
                    <a:pt x="1308" y="541"/>
                    <a:pt x="1138" y="604"/>
                    <a:pt x="964" y="639"/>
                  </a:cubicBezTo>
                  <a:cubicBezTo>
                    <a:pt x="790" y="674"/>
                    <a:pt x="557" y="677"/>
                    <a:pt x="406" y="666"/>
                  </a:cubicBezTo>
                  <a:cubicBezTo>
                    <a:pt x="255" y="655"/>
                    <a:pt x="118" y="595"/>
                    <a:pt x="59" y="575"/>
                  </a:cubicBezTo>
                  <a:cubicBezTo>
                    <a:pt x="0" y="555"/>
                    <a:pt x="51" y="554"/>
                    <a:pt x="49" y="54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5" name="Freeform 63"/>
            <p:cNvSpPr>
              <a:spLocks/>
            </p:cNvSpPr>
            <p:nvPr userDrawn="1"/>
          </p:nvSpPr>
          <p:spPr bwMode="ltGray">
            <a:xfrm>
              <a:off x="2898" y="1874"/>
              <a:ext cx="2576" cy="1099"/>
            </a:xfrm>
            <a:custGeom>
              <a:avLst/>
              <a:gdLst/>
              <a:ahLst/>
              <a:cxnLst>
                <a:cxn ang="0">
                  <a:pos x="53" y="779"/>
                </a:cxn>
                <a:cxn ang="0">
                  <a:pos x="62" y="788"/>
                </a:cxn>
                <a:cxn ang="0">
                  <a:pos x="428" y="1062"/>
                </a:cxn>
                <a:cxn ang="0">
                  <a:pos x="931" y="1153"/>
                </a:cxn>
                <a:cxn ang="0">
                  <a:pos x="1534" y="1126"/>
                </a:cxn>
                <a:cxn ang="0">
                  <a:pos x="2147" y="907"/>
                </a:cxn>
                <a:cxn ang="0">
                  <a:pos x="2600" y="532"/>
                </a:cxn>
                <a:cxn ang="0">
                  <a:pos x="2833" y="65"/>
                </a:cxn>
                <a:cxn ang="0">
                  <a:pos x="2860" y="139"/>
                </a:cxn>
                <a:cxn ang="0">
                  <a:pos x="2787" y="340"/>
                </a:cxn>
                <a:cxn ang="0">
                  <a:pos x="2600" y="622"/>
                </a:cxn>
                <a:cxn ang="0">
                  <a:pos x="2146" y="985"/>
                </a:cxn>
                <a:cxn ang="0">
                  <a:pos x="1553" y="1181"/>
                </a:cxn>
                <a:cxn ang="0">
                  <a:pos x="949" y="1217"/>
                </a:cxn>
                <a:cxn ang="0">
                  <a:pos x="437" y="1126"/>
                </a:cxn>
                <a:cxn ang="0">
                  <a:pos x="145" y="943"/>
                </a:cxn>
                <a:cxn ang="0">
                  <a:pos x="53" y="779"/>
                </a:cxn>
              </a:cxnLst>
              <a:rect l="0" t="0" r="r" b="b"/>
              <a:pathLst>
                <a:path w="2876" h="1226">
                  <a:moveTo>
                    <a:pt x="53" y="779"/>
                  </a:moveTo>
                  <a:cubicBezTo>
                    <a:pt x="1" y="724"/>
                    <a:pt x="0" y="741"/>
                    <a:pt x="62" y="788"/>
                  </a:cubicBezTo>
                  <a:cubicBezTo>
                    <a:pt x="124" y="835"/>
                    <a:pt x="283" y="1001"/>
                    <a:pt x="428" y="1062"/>
                  </a:cubicBezTo>
                  <a:cubicBezTo>
                    <a:pt x="573" y="1123"/>
                    <a:pt x="747" y="1142"/>
                    <a:pt x="931" y="1153"/>
                  </a:cubicBezTo>
                  <a:cubicBezTo>
                    <a:pt x="1115" y="1164"/>
                    <a:pt x="1331" y="1167"/>
                    <a:pt x="1534" y="1126"/>
                  </a:cubicBezTo>
                  <a:cubicBezTo>
                    <a:pt x="1737" y="1085"/>
                    <a:pt x="1969" y="1006"/>
                    <a:pt x="2147" y="907"/>
                  </a:cubicBezTo>
                  <a:cubicBezTo>
                    <a:pt x="2325" y="808"/>
                    <a:pt x="2486" y="672"/>
                    <a:pt x="2600" y="532"/>
                  </a:cubicBezTo>
                  <a:cubicBezTo>
                    <a:pt x="2714" y="392"/>
                    <a:pt x="2790" y="130"/>
                    <a:pt x="2833" y="65"/>
                  </a:cubicBezTo>
                  <a:cubicBezTo>
                    <a:pt x="2876" y="0"/>
                    <a:pt x="2868" y="93"/>
                    <a:pt x="2860" y="139"/>
                  </a:cubicBezTo>
                  <a:cubicBezTo>
                    <a:pt x="2852" y="185"/>
                    <a:pt x="2830" y="260"/>
                    <a:pt x="2787" y="340"/>
                  </a:cubicBezTo>
                  <a:cubicBezTo>
                    <a:pt x="2744" y="420"/>
                    <a:pt x="2707" y="515"/>
                    <a:pt x="2600" y="622"/>
                  </a:cubicBezTo>
                  <a:cubicBezTo>
                    <a:pt x="2493" y="729"/>
                    <a:pt x="2320" y="892"/>
                    <a:pt x="2146" y="985"/>
                  </a:cubicBezTo>
                  <a:cubicBezTo>
                    <a:pt x="1972" y="1078"/>
                    <a:pt x="1752" y="1142"/>
                    <a:pt x="1553" y="1181"/>
                  </a:cubicBezTo>
                  <a:cubicBezTo>
                    <a:pt x="1354" y="1220"/>
                    <a:pt x="1135" y="1226"/>
                    <a:pt x="949" y="1217"/>
                  </a:cubicBezTo>
                  <a:cubicBezTo>
                    <a:pt x="763" y="1208"/>
                    <a:pt x="571" y="1172"/>
                    <a:pt x="437" y="1126"/>
                  </a:cubicBezTo>
                  <a:cubicBezTo>
                    <a:pt x="303" y="1080"/>
                    <a:pt x="209" y="1001"/>
                    <a:pt x="145" y="943"/>
                  </a:cubicBezTo>
                  <a:cubicBezTo>
                    <a:pt x="81" y="885"/>
                    <a:pt x="72" y="813"/>
                    <a:pt x="53" y="77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6" name="Freeform 64"/>
            <p:cNvSpPr>
              <a:spLocks/>
            </p:cNvSpPr>
            <p:nvPr userDrawn="1"/>
          </p:nvSpPr>
          <p:spPr bwMode="ltGray">
            <a:xfrm>
              <a:off x="3473" y="2703"/>
              <a:ext cx="1961" cy="706"/>
            </a:xfrm>
            <a:custGeom>
              <a:avLst/>
              <a:gdLst/>
              <a:ahLst/>
              <a:cxnLst>
                <a:cxn ang="0">
                  <a:pos x="7" y="650"/>
                </a:cxn>
                <a:cxn ang="0">
                  <a:pos x="143" y="695"/>
                </a:cxn>
                <a:cxn ang="0">
                  <a:pos x="572" y="722"/>
                </a:cxn>
                <a:cxn ang="0">
                  <a:pos x="993" y="676"/>
                </a:cxn>
                <a:cxn ang="0">
                  <a:pos x="1532" y="484"/>
                </a:cxn>
                <a:cxn ang="0">
                  <a:pos x="1925" y="219"/>
                </a:cxn>
                <a:cxn ang="0">
                  <a:pos x="2163" y="9"/>
                </a:cxn>
                <a:cxn ang="0">
                  <a:pos x="2081" y="164"/>
                </a:cxn>
                <a:cxn ang="0">
                  <a:pos x="1898" y="320"/>
                </a:cxn>
                <a:cxn ang="0">
                  <a:pos x="1514" y="558"/>
                </a:cxn>
                <a:cxn ang="0">
                  <a:pos x="1039" y="731"/>
                </a:cxn>
                <a:cxn ang="0">
                  <a:pos x="591" y="786"/>
                </a:cxn>
                <a:cxn ang="0">
                  <a:pos x="98" y="741"/>
                </a:cxn>
                <a:cxn ang="0">
                  <a:pos x="7" y="650"/>
                </a:cxn>
              </a:cxnLst>
              <a:rect l="0" t="0" r="r" b="b"/>
              <a:pathLst>
                <a:path w="2189" h="788">
                  <a:moveTo>
                    <a:pt x="7" y="650"/>
                  </a:moveTo>
                  <a:cubicBezTo>
                    <a:pt x="14" y="642"/>
                    <a:pt x="49" y="683"/>
                    <a:pt x="143" y="695"/>
                  </a:cubicBezTo>
                  <a:cubicBezTo>
                    <a:pt x="237" y="707"/>
                    <a:pt x="430" y="725"/>
                    <a:pt x="572" y="722"/>
                  </a:cubicBezTo>
                  <a:cubicBezTo>
                    <a:pt x="714" y="719"/>
                    <a:pt x="833" y="716"/>
                    <a:pt x="993" y="676"/>
                  </a:cubicBezTo>
                  <a:cubicBezTo>
                    <a:pt x="1153" y="636"/>
                    <a:pt x="1377" y="560"/>
                    <a:pt x="1532" y="484"/>
                  </a:cubicBezTo>
                  <a:cubicBezTo>
                    <a:pt x="1687" y="408"/>
                    <a:pt x="1820" y="298"/>
                    <a:pt x="1925" y="219"/>
                  </a:cubicBezTo>
                  <a:cubicBezTo>
                    <a:pt x="2030" y="140"/>
                    <a:pt x="2137" y="18"/>
                    <a:pt x="2163" y="9"/>
                  </a:cubicBezTo>
                  <a:cubicBezTo>
                    <a:pt x="2189" y="0"/>
                    <a:pt x="2125" y="112"/>
                    <a:pt x="2081" y="164"/>
                  </a:cubicBezTo>
                  <a:cubicBezTo>
                    <a:pt x="2037" y="216"/>
                    <a:pt x="1992" y="254"/>
                    <a:pt x="1898" y="320"/>
                  </a:cubicBezTo>
                  <a:cubicBezTo>
                    <a:pt x="1804" y="386"/>
                    <a:pt x="1657" y="489"/>
                    <a:pt x="1514" y="558"/>
                  </a:cubicBezTo>
                  <a:cubicBezTo>
                    <a:pt x="1371" y="627"/>
                    <a:pt x="1193" y="693"/>
                    <a:pt x="1039" y="731"/>
                  </a:cubicBezTo>
                  <a:cubicBezTo>
                    <a:pt x="885" y="769"/>
                    <a:pt x="748" y="784"/>
                    <a:pt x="591" y="786"/>
                  </a:cubicBezTo>
                  <a:cubicBezTo>
                    <a:pt x="434" y="788"/>
                    <a:pt x="195" y="764"/>
                    <a:pt x="98" y="741"/>
                  </a:cubicBezTo>
                  <a:cubicBezTo>
                    <a:pt x="1" y="718"/>
                    <a:pt x="0" y="658"/>
                    <a:pt x="7" y="65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7" name="Freeform 65"/>
            <p:cNvSpPr>
              <a:spLocks/>
            </p:cNvSpPr>
            <p:nvPr userDrawn="1"/>
          </p:nvSpPr>
          <p:spPr bwMode="ltGray">
            <a:xfrm>
              <a:off x="4198" y="1089"/>
              <a:ext cx="1273" cy="1017"/>
            </a:xfrm>
            <a:custGeom>
              <a:avLst/>
              <a:gdLst/>
              <a:ahLst/>
              <a:cxnLst>
                <a:cxn ang="0">
                  <a:pos x="287" y="318"/>
                </a:cxn>
                <a:cxn ang="0">
                  <a:pos x="259" y="294"/>
                </a:cxn>
                <a:cxn ang="0">
                  <a:pos x="214" y="384"/>
                </a:cxn>
                <a:cxn ang="0">
                  <a:pos x="121" y="423"/>
                </a:cxn>
                <a:cxn ang="0">
                  <a:pos x="79" y="387"/>
                </a:cxn>
                <a:cxn ang="0">
                  <a:pos x="46" y="420"/>
                </a:cxn>
                <a:cxn ang="0">
                  <a:pos x="15" y="454"/>
                </a:cxn>
                <a:cxn ang="0">
                  <a:pos x="151" y="454"/>
                </a:cxn>
                <a:cxn ang="0">
                  <a:pos x="46" y="561"/>
                </a:cxn>
                <a:cxn ang="0">
                  <a:pos x="7" y="654"/>
                </a:cxn>
                <a:cxn ang="0">
                  <a:pos x="46" y="753"/>
                </a:cxn>
                <a:cxn ang="0">
                  <a:pos x="85" y="795"/>
                </a:cxn>
                <a:cxn ang="0">
                  <a:pos x="16" y="822"/>
                </a:cxn>
                <a:cxn ang="0">
                  <a:pos x="196" y="801"/>
                </a:cxn>
                <a:cxn ang="0">
                  <a:pos x="82" y="1068"/>
                </a:cxn>
                <a:cxn ang="0">
                  <a:pos x="118" y="1101"/>
                </a:cxn>
                <a:cxn ang="0">
                  <a:pos x="241" y="862"/>
                </a:cxn>
                <a:cxn ang="0">
                  <a:pos x="295" y="816"/>
                </a:cxn>
                <a:cxn ang="0">
                  <a:pos x="250" y="732"/>
                </a:cxn>
                <a:cxn ang="0">
                  <a:pos x="287" y="771"/>
                </a:cxn>
                <a:cxn ang="0">
                  <a:pos x="610" y="696"/>
                </a:cxn>
                <a:cxn ang="0">
                  <a:pos x="820" y="810"/>
                </a:cxn>
                <a:cxn ang="0">
                  <a:pos x="967" y="998"/>
                </a:cxn>
                <a:cxn ang="0">
                  <a:pos x="997" y="963"/>
                </a:cxn>
                <a:cxn ang="0">
                  <a:pos x="1348" y="1029"/>
                </a:cxn>
                <a:cxn ang="0">
                  <a:pos x="1300" y="960"/>
                </a:cxn>
                <a:cxn ang="0">
                  <a:pos x="1336" y="785"/>
                </a:cxn>
                <a:cxn ang="0">
                  <a:pos x="1162" y="456"/>
                </a:cxn>
                <a:cxn ang="0">
                  <a:pos x="1007" y="227"/>
                </a:cxn>
                <a:cxn ang="0">
                  <a:pos x="860" y="99"/>
                </a:cxn>
                <a:cxn ang="0">
                  <a:pos x="664" y="0"/>
                </a:cxn>
                <a:cxn ang="0">
                  <a:pos x="695" y="91"/>
                </a:cxn>
                <a:cxn ang="0">
                  <a:pos x="520" y="15"/>
                </a:cxn>
                <a:cxn ang="0">
                  <a:pos x="469" y="93"/>
                </a:cxn>
                <a:cxn ang="0">
                  <a:pos x="430" y="189"/>
                </a:cxn>
                <a:cxn ang="0">
                  <a:pos x="712" y="234"/>
                </a:cxn>
                <a:cxn ang="0">
                  <a:pos x="634" y="342"/>
                </a:cxn>
                <a:cxn ang="0">
                  <a:pos x="565" y="363"/>
                </a:cxn>
                <a:cxn ang="0">
                  <a:pos x="423" y="318"/>
                </a:cxn>
                <a:cxn ang="0">
                  <a:pos x="283" y="234"/>
                </a:cxn>
              </a:cxnLst>
              <a:rect l="0" t="0" r="r" b="b"/>
              <a:pathLst>
                <a:path w="1421" h="1134">
                  <a:moveTo>
                    <a:pt x="287" y="273"/>
                  </a:moveTo>
                  <a:lnTo>
                    <a:pt x="287" y="318"/>
                  </a:lnTo>
                  <a:lnTo>
                    <a:pt x="253" y="336"/>
                  </a:lnTo>
                  <a:lnTo>
                    <a:pt x="259" y="294"/>
                  </a:lnTo>
                  <a:lnTo>
                    <a:pt x="223" y="318"/>
                  </a:lnTo>
                  <a:lnTo>
                    <a:pt x="214" y="384"/>
                  </a:lnTo>
                  <a:lnTo>
                    <a:pt x="154" y="396"/>
                  </a:lnTo>
                  <a:lnTo>
                    <a:pt x="121" y="423"/>
                  </a:lnTo>
                  <a:lnTo>
                    <a:pt x="85" y="423"/>
                  </a:lnTo>
                  <a:lnTo>
                    <a:pt x="79" y="387"/>
                  </a:lnTo>
                  <a:lnTo>
                    <a:pt x="46" y="387"/>
                  </a:lnTo>
                  <a:lnTo>
                    <a:pt x="46" y="420"/>
                  </a:lnTo>
                  <a:lnTo>
                    <a:pt x="13" y="426"/>
                  </a:lnTo>
                  <a:lnTo>
                    <a:pt x="15" y="454"/>
                  </a:lnTo>
                  <a:lnTo>
                    <a:pt x="60" y="454"/>
                  </a:lnTo>
                  <a:lnTo>
                    <a:pt x="151" y="454"/>
                  </a:lnTo>
                  <a:lnTo>
                    <a:pt x="105" y="545"/>
                  </a:lnTo>
                  <a:lnTo>
                    <a:pt x="46" y="561"/>
                  </a:lnTo>
                  <a:cubicBezTo>
                    <a:pt x="30" y="571"/>
                    <a:pt x="16" y="588"/>
                    <a:pt x="10" y="603"/>
                  </a:cubicBezTo>
                  <a:cubicBezTo>
                    <a:pt x="4" y="618"/>
                    <a:pt x="0" y="639"/>
                    <a:pt x="7" y="654"/>
                  </a:cubicBezTo>
                  <a:lnTo>
                    <a:pt x="49" y="693"/>
                  </a:lnTo>
                  <a:lnTo>
                    <a:pt x="46" y="753"/>
                  </a:lnTo>
                  <a:lnTo>
                    <a:pt x="76" y="762"/>
                  </a:lnTo>
                  <a:lnTo>
                    <a:pt x="85" y="795"/>
                  </a:lnTo>
                  <a:lnTo>
                    <a:pt x="46" y="792"/>
                  </a:lnTo>
                  <a:lnTo>
                    <a:pt x="16" y="822"/>
                  </a:lnTo>
                  <a:lnTo>
                    <a:pt x="121" y="837"/>
                  </a:lnTo>
                  <a:lnTo>
                    <a:pt x="196" y="801"/>
                  </a:lnTo>
                  <a:lnTo>
                    <a:pt x="166" y="975"/>
                  </a:lnTo>
                  <a:lnTo>
                    <a:pt x="82" y="1068"/>
                  </a:lnTo>
                  <a:cubicBezTo>
                    <a:pt x="65" y="1093"/>
                    <a:pt x="49" y="1116"/>
                    <a:pt x="67" y="1125"/>
                  </a:cubicBezTo>
                  <a:cubicBezTo>
                    <a:pt x="85" y="1134"/>
                    <a:pt x="101" y="1124"/>
                    <a:pt x="118" y="1101"/>
                  </a:cubicBezTo>
                  <a:lnTo>
                    <a:pt x="193" y="957"/>
                  </a:lnTo>
                  <a:lnTo>
                    <a:pt x="241" y="862"/>
                  </a:lnTo>
                  <a:lnTo>
                    <a:pt x="287" y="862"/>
                  </a:lnTo>
                  <a:lnTo>
                    <a:pt x="295" y="816"/>
                  </a:lnTo>
                  <a:lnTo>
                    <a:pt x="256" y="792"/>
                  </a:lnTo>
                  <a:lnTo>
                    <a:pt x="250" y="732"/>
                  </a:lnTo>
                  <a:lnTo>
                    <a:pt x="287" y="726"/>
                  </a:lnTo>
                  <a:lnTo>
                    <a:pt x="287" y="771"/>
                  </a:lnTo>
                  <a:lnTo>
                    <a:pt x="400" y="696"/>
                  </a:lnTo>
                  <a:cubicBezTo>
                    <a:pt x="454" y="684"/>
                    <a:pt x="550" y="687"/>
                    <a:pt x="610" y="696"/>
                  </a:cubicBezTo>
                  <a:cubicBezTo>
                    <a:pt x="670" y="705"/>
                    <a:pt x="728" y="734"/>
                    <a:pt x="763" y="753"/>
                  </a:cubicBezTo>
                  <a:cubicBezTo>
                    <a:pt x="798" y="772"/>
                    <a:pt x="801" y="784"/>
                    <a:pt x="820" y="810"/>
                  </a:cubicBezTo>
                  <a:lnTo>
                    <a:pt x="877" y="908"/>
                  </a:lnTo>
                  <a:lnTo>
                    <a:pt x="967" y="998"/>
                  </a:lnTo>
                  <a:lnTo>
                    <a:pt x="925" y="906"/>
                  </a:lnTo>
                  <a:cubicBezTo>
                    <a:pt x="930" y="900"/>
                    <a:pt x="904" y="939"/>
                    <a:pt x="997" y="963"/>
                  </a:cubicBezTo>
                  <a:cubicBezTo>
                    <a:pt x="1090" y="987"/>
                    <a:pt x="1170" y="1000"/>
                    <a:pt x="1228" y="1011"/>
                  </a:cubicBezTo>
                  <a:lnTo>
                    <a:pt x="1348" y="1029"/>
                  </a:lnTo>
                  <a:lnTo>
                    <a:pt x="1375" y="998"/>
                  </a:lnTo>
                  <a:lnTo>
                    <a:pt x="1300" y="960"/>
                  </a:lnTo>
                  <a:lnTo>
                    <a:pt x="1421" y="953"/>
                  </a:lnTo>
                  <a:lnTo>
                    <a:pt x="1336" y="785"/>
                  </a:lnTo>
                  <a:cubicBezTo>
                    <a:pt x="1307" y="722"/>
                    <a:pt x="1273" y="630"/>
                    <a:pt x="1244" y="575"/>
                  </a:cubicBezTo>
                  <a:cubicBezTo>
                    <a:pt x="1166" y="463"/>
                    <a:pt x="1188" y="486"/>
                    <a:pt x="1162" y="456"/>
                  </a:cubicBezTo>
                  <a:lnTo>
                    <a:pt x="1107" y="383"/>
                  </a:lnTo>
                  <a:lnTo>
                    <a:pt x="1007" y="227"/>
                  </a:lnTo>
                  <a:lnTo>
                    <a:pt x="924" y="154"/>
                  </a:lnTo>
                  <a:lnTo>
                    <a:pt x="860" y="99"/>
                  </a:lnTo>
                  <a:lnTo>
                    <a:pt x="709" y="0"/>
                  </a:lnTo>
                  <a:lnTo>
                    <a:pt x="664" y="0"/>
                  </a:lnTo>
                  <a:lnTo>
                    <a:pt x="730" y="81"/>
                  </a:lnTo>
                  <a:lnTo>
                    <a:pt x="695" y="91"/>
                  </a:lnTo>
                  <a:lnTo>
                    <a:pt x="634" y="24"/>
                  </a:lnTo>
                  <a:lnTo>
                    <a:pt x="520" y="15"/>
                  </a:lnTo>
                  <a:lnTo>
                    <a:pt x="493" y="51"/>
                  </a:lnTo>
                  <a:lnTo>
                    <a:pt x="469" y="93"/>
                  </a:lnTo>
                  <a:lnTo>
                    <a:pt x="436" y="153"/>
                  </a:lnTo>
                  <a:lnTo>
                    <a:pt x="430" y="189"/>
                  </a:lnTo>
                  <a:lnTo>
                    <a:pt x="706" y="186"/>
                  </a:lnTo>
                  <a:lnTo>
                    <a:pt x="712" y="234"/>
                  </a:lnTo>
                  <a:lnTo>
                    <a:pt x="628" y="291"/>
                  </a:lnTo>
                  <a:lnTo>
                    <a:pt x="634" y="342"/>
                  </a:lnTo>
                  <a:lnTo>
                    <a:pt x="574" y="399"/>
                  </a:lnTo>
                  <a:lnTo>
                    <a:pt x="565" y="363"/>
                  </a:lnTo>
                  <a:lnTo>
                    <a:pt x="505" y="366"/>
                  </a:lnTo>
                  <a:cubicBezTo>
                    <a:pt x="481" y="359"/>
                    <a:pt x="448" y="339"/>
                    <a:pt x="423" y="318"/>
                  </a:cubicBezTo>
                  <a:lnTo>
                    <a:pt x="355" y="243"/>
                  </a:lnTo>
                  <a:lnTo>
                    <a:pt x="283" y="234"/>
                  </a:lnTo>
                  <a:lnTo>
                    <a:pt x="287" y="318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8" name="Freeform 66"/>
            <p:cNvSpPr>
              <a:spLocks/>
            </p:cNvSpPr>
            <p:nvPr userDrawn="1"/>
          </p:nvSpPr>
          <p:spPr bwMode="ltGray">
            <a:xfrm>
              <a:off x="4408" y="1097"/>
              <a:ext cx="209" cy="188"/>
            </a:xfrm>
            <a:custGeom>
              <a:avLst/>
              <a:gdLst/>
              <a:ahLst/>
              <a:cxnLst>
                <a:cxn ang="0">
                  <a:pos x="18" y="177"/>
                </a:cxn>
                <a:cxn ang="0">
                  <a:pos x="0" y="201"/>
                </a:cxn>
                <a:cxn ang="0">
                  <a:pos x="78" y="210"/>
                </a:cxn>
                <a:cxn ang="0">
                  <a:pos x="132" y="204"/>
                </a:cxn>
                <a:cxn ang="0">
                  <a:pos x="147" y="183"/>
                </a:cxn>
                <a:cxn ang="0">
                  <a:pos x="153" y="111"/>
                </a:cxn>
                <a:cxn ang="0">
                  <a:pos x="233" y="82"/>
                </a:cxn>
                <a:cxn ang="0">
                  <a:pos x="159" y="0"/>
                </a:cxn>
                <a:cxn ang="0">
                  <a:pos x="165" y="48"/>
                </a:cxn>
                <a:cxn ang="0">
                  <a:pos x="123" y="57"/>
                </a:cxn>
                <a:cxn ang="0">
                  <a:pos x="117" y="87"/>
                </a:cxn>
                <a:cxn ang="0">
                  <a:pos x="54" y="78"/>
                </a:cxn>
                <a:cxn ang="0">
                  <a:pos x="57" y="159"/>
                </a:cxn>
                <a:cxn ang="0">
                  <a:pos x="18" y="177"/>
                </a:cxn>
              </a:cxnLst>
              <a:rect l="0" t="0" r="r" b="b"/>
              <a:pathLst>
                <a:path w="233" h="210">
                  <a:moveTo>
                    <a:pt x="18" y="177"/>
                  </a:moveTo>
                  <a:lnTo>
                    <a:pt x="0" y="201"/>
                  </a:lnTo>
                  <a:lnTo>
                    <a:pt x="78" y="210"/>
                  </a:lnTo>
                  <a:lnTo>
                    <a:pt x="132" y="204"/>
                  </a:lnTo>
                  <a:lnTo>
                    <a:pt x="147" y="183"/>
                  </a:lnTo>
                  <a:lnTo>
                    <a:pt x="153" y="111"/>
                  </a:lnTo>
                  <a:lnTo>
                    <a:pt x="233" y="82"/>
                  </a:lnTo>
                  <a:lnTo>
                    <a:pt x="159" y="0"/>
                  </a:lnTo>
                  <a:lnTo>
                    <a:pt x="165" y="48"/>
                  </a:lnTo>
                  <a:lnTo>
                    <a:pt x="123" y="57"/>
                  </a:lnTo>
                  <a:lnTo>
                    <a:pt x="117" y="87"/>
                  </a:lnTo>
                  <a:cubicBezTo>
                    <a:pt x="78" y="99"/>
                    <a:pt x="61" y="65"/>
                    <a:pt x="54" y="78"/>
                  </a:cubicBezTo>
                  <a:lnTo>
                    <a:pt x="57" y="159"/>
                  </a:lnTo>
                  <a:lnTo>
                    <a:pt x="18" y="17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9" name="Freeform 67"/>
            <p:cNvSpPr>
              <a:spLocks/>
            </p:cNvSpPr>
            <p:nvPr userDrawn="1"/>
          </p:nvSpPr>
          <p:spPr bwMode="ltGray">
            <a:xfrm>
              <a:off x="4043" y="1045"/>
              <a:ext cx="451" cy="348"/>
            </a:xfrm>
            <a:custGeom>
              <a:avLst/>
              <a:gdLst/>
              <a:ahLst/>
              <a:cxnLst>
                <a:cxn ang="0">
                  <a:pos x="97" y="367"/>
                </a:cxn>
                <a:cxn ang="0">
                  <a:pos x="142" y="367"/>
                </a:cxn>
                <a:cxn ang="0">
                  <a:pos x="231" y="337"/>
                </a:cxn>
                <a:cxn ang="0">
                  <a:pos x="261" y="337"/>
                </a:cxn>
                <a:cxn ang="0">
                  <a:pos x="303" y="340"/>
                </a:cxn>
                <a:cxn ang="0">
                  <a:pos x="324" y="367"/>
                </a:cxn>
                <a:cxn ang="0">
                  <a:pos x="324" y="322"/>
                </a:cxn>
                <a:cxn ang="0">
                  <a:pos x="369" y="276"/>
                </a:cxn>
                <a:cxn ang="0">
                  <a:pos x="414" y="276"/>
                </a:cxn>
                <a:cxn ang="0">
                  <a:pos x="324" y="231"/>
                </a:cxn>
                <a:cxn ang="0">
                  <a:pos x="291" y="277"/>
                </a:cxn>
                <a:cxn ang="0">
                  <a:pos x="188" y="276"/>
                </a:cxn>
                <a:cxn ang="0">
                  <a:pos x="233" y="231"/>
                </a:cxn>
                <a:cxn ang="0">
                  <a:pos x="233" y="185"/>
                </a:cxn>
                <a:cxn ang="0">
                  <a:pos x="278" y="185"/>
                </a:cxn>
                <a:cxn ang="0">
                  <a:pos x="321" y="163"/>
                </a:cxn>
                <a:cxn ang="0">
                  <a:pos x="393" y="202"/>
                </a:cxn>
                <a:cxn ang="0">
                  <a:pos x="438" y="160"/>
                </a:cxn>
                <a:cxn ang="0">
                  <a:pos x="462" y="106"/>
                </a:cxn>
                <a:cxn ang="0">
                  <a:pos x="456" y="82"/>
                </a:cxn>
                <a:cxn ang="0">
                  <a:pos x="504" y="67"/>
                </a:cxn>
                <a:cxn ang="0">
                  <a:pos x="501" y="34"/>
                </a:cxn>
                <a:cxn ang="0">
                  <a:pos x="465" y="10"/>
                </a:cxn>
                <a:cxn ang="0">
                  <a:pos x="354" y="10"/>
                </a:cxn>
                <a:cxn ang="0">
                  <a:pos x="222" y="73"/>
                </a:cxn>
                <a:cxn ang="0">
                  <a:pos x="195" y="103"/>
                </a:cxn>
                <a:cxn ang="0">
                  <a:pos x="147" y="106"/>
                </a:cxn>
                <a:cxn ang="0">
                  <a:pos x="81" y="130"/>
                </a:cxn>
                <a:cxn ang="0">
                  <a:pos x="66" y="148"/>
                </a:cxn>
                <a:cxn ang="0">
                  <a:pos x="52" y="185"/>
                </a:cxn>
                <a:cxn ang="0">
                  <a:pos x="52" y="231"/>
                </a:cxn>
                <a:cxn ang="0">
                  <a:pos x="15" y="241"/>
                </a:cxn>
                <a:cxn ang="0">
                  <a:pos x="15" y="340"/>
                </a:cxn>
                <a:cxn ang="0">
                  <a:pos x="54" y="340"/>
                </a:cxn>
                <a:cxn ang="0">
                  <a:pos x="60" y="298"/>
                </a:cxn>
                <a:cxn ang="0">
                  <a:pos x="147" y="301"/>
                </a:cxn>
                <a:cxn ang="0">
                  <a:pos x="132" y="331"/>
                </a:cxn>
                <a:cxn ang="0">
                  <a:pos x="87" y="337"/>
                </a:cxn>
                <a:cxn ang="0">
                  <a:pos x="97" y="367"/>
                </a:cxn>
              </a:cxnLst>
              <a:rect l="0" t="0" r="r" b="b"/>
              <a:pathLst>
                <a:path w="504" h="388">
                  <a:moveTo>
                    <a:pt x="97" y="367"/>
                  </a:moveTo>
                  <a:lnTo>
                    <a:pt x="142" y="367"/>
                  </a:lnTo>
                  <a:cubicBezTo>
                    <a:pt x="164" y="362"/>
                    <a:pt x="180" y="340"/>
                    <a:pt x="231" y="337"/>
                  </a:cubicBezTo>
                  <a:cubicBezTo>
                    <a:pt x="282" y="334"/>
                    <a:pt x="244" y="337"/>
                    <a:pt x="261" y="337"/>
                  </a:cubicBezTo>
                  <a:lnTo>
                    <a:pt x="303" y="340"/>
                  </a:lnTo>
                  <a:lnTo>
                    <a:pt x="324" y="367"/>
                  </a:lnTo>
                  <a:lnTo>
                    <a:pt x="324" y="322"/>
                  </a:lnTo>
                  <a:lnTo>
                    <a:pt x="369" y="276"/>
                  </a:lnTo>
                  <a:lnTo>
                    <a:pt x="414" y="276"/>
                  </a:lnTo>
                  <a:lnTo>
                    <a:pt x="324" y="231"/>
                  </a:lnTo>
                  <a:lnTo>
                    <a:pt x="291" y="277"/>
                  </a:lnTo>
                  <a:lnTo>
                    <a:pt x="188" y="276"/>
                  </a:lnTo>
                  <a:lnTo>
                    <a:pt x="233" y="231"/>
                  </a:lnTo>
                  <a:lnTo>
                    <a:pt x="233" y="185"/>
                  </a:lnTo>
                  <a:lnTo>
                    <a:pt x="278" y="185"/>
                  </a:lnTo>
                  <a:lnTo>
                    <a:pt x="321" y="163"/>
                  </a:lnTo>
                  <a:lnTo>
                    <a:pt x="393" y="202"/>
                  </a:lnTo>
                  <a:lnTo>
                    <a:pt x="438" y="160"/>
                  </a:lnTo>
                  <a:lnTo>
                    <a:pt x="462" y="106"/>
                  </a:lnTo>
                  <a:lnTo>
                    <a:pt x="456" y="82"/>
                  </a:lnTo>
                  <a:lnTo>
                    <a:pt x="504" y="67"/>
                  </a:lnTo>
                  <a:lnTo>
                    <a:pt x="501" y="34"/>
                  </a:lnTo>
                  <a:lnTo>
                    <a:pt x="465" y="10"/>
                  </a:lnTo>
                  <a:cubicBezTo>
                    <a:pt x="441" y="6"/>
                    <a:pt x="394" y="0"/>
                    <a:pt x="354" y="10"/>
                  </a:cubicBezTo>
                  <a:cubicBezTo>
                    <a:pt x="306" y="13"/>
                    <a:pt x="248" y="56"/>
                    <a:pt x="222" y="73"/>
                  </a:cubicBezTo>
                  <a:lnTo>
                    <a:pt x="195" y="103"/>
                  </a:lnTo>
                  <a:lnTo>
                    <a:pt x="147" y="106"/>
                  </a:lnTo>
                  <a:lnTo>
                    <a:pt x="81" y="130"/>
                  </a:lnTo>
                  <a:cubicBezTo>
                    <a:pt x="68" y="137"/>
                    <a:pt x="71" y="139"/>
                    <a:pt x="66" y="148"/>
                  </a:cubicBezTo>
                  <a:cubicBezTo>
                    <a:pt x="61" y="157"/>
                    <a:pt x="54" y="171"/>
                    <a:pt x="52" y="185"/>
                  </a:cubicBezTo>
                  <a:cubicBezTo>
                    <a:pt x="38" y="210"/>
                    <a:pt x="58" y="222"/>
                    <a:pt x="52" y="231"/>
                  </a:cubicBezTo>
                  <a:lnTo>
                    <a:pt x="15" y="241"/>
                  </a:lnTo>
                  <a:cubicBezTo>
                    <a:pt x="9" y="259"/>
                    <a:pt x="0" y="292"/>
                    <a:pt x="15" y="340"/>
                  </a:cubicBezTo>
                  <a:cubicBezTo>
                    <a:pt x="30" y="388"/>
                    <a:pt x="46" y="347"/>
                    <a:pt x="54" y="340"/>
                  </a:cubicBezTo>
                  <a:lnTo>
                    <a:pt x="60" y="298"/>
                  </a:lnTo>
                  <a:lnTo>
                    <a:pt x="147" y="301"/>
                  </a:lnTo>
                  <a:lnTo>
                    <a:pt x="132" y="331"/>
                  </a:lnTo>
                  <a:lnTo>
                    <a:pt x="87" y="337"/>
                  </a:lnTo>
                  <a:lnTo>
                    <a:pt x="97" y="36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0" name="Freeform 68"/>
            <p:cNvSpPr>
              <a:spLocks/>
            </p:cNvSpPr>
            <p:nvPr userDrawn="1"/>
          </p:nvSpPr>
          <p:spPr bwMode="ltGray">
            <a:xfrm>
              <a:off x="4118" y="960"/>
              <a:ext cx="174" cy="156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33" y="135"/>
                </a:cxn>
                <a:cxn ang="0">
                  <a:pos x="105" y="132"/>
                </a:cxn>
                <a:cxn ang="0">
                  <a:pos x="138" y="93"/>
                </a:cxn>
                <a:cxn ang="0">
                  <a:pos x="141" y="69"/>
                </a:cxn>
                <a:cxn ang="0">
                  <a:pos x="194" y="54"/>
                </a:cxn>
                <a:cxn ang="0">
                  <a:pos x="168" y="27"/>
                </a:cxn>
                <a:cxn ang="0">
                  <a:pos x="135" y="30"/>
                </a:cxn>
                <a:cxn ang="0">
                  <a:pos x="99" y="0"/>
                </a:cxn>
                <a:cxn ang="0">
                  <a:pos x="72" y="33"/>
                </a:cxn>
                <a:cxn ang="0">
                  <a:pos x="0" y="87"/>
                </a:cxn>
                <a:cxn ang="0">
                  <a:pos x="0" y="174"/>
                </a:cxn>
              </a:cxnLst>
              <a:rect l="0" t="0" r="r" b="b"/>
              <a:pathLst>
                <a:path w="194" h="174">
                  <a:moveTo>
                    <a:pt x="0" y="174"/>
                  </a:moveTo>
                  <a:lnTo>
                    <a:pt x="33" y="135"/>
                  </a:lnTo>
                  <a:lnTo>
                    <a:pt x="105" y="132"/>
                  </a:lnTo>
                  <a:lnTo>
                    <a:pt x="138" y="93"/>
                  </a:lnTo>
                  <a:lnTo>
                    <a:pt x="141" y="69"/>
                  </a:lnTo>
                  <a:lnTo>
                    <a:pt x="194" y="54"/>
                  </a:lnTo>
                  <a:lnTo>
                    <a:pt x="168" y="27"/>
                  </a:lnTo>
                  <a:lnTo>
                    <a:pt x="135" y="30"/>
                  </a:lnTo>
                  <a:lnTo>
                    <a:pt x="99" y="0"/>
                  </a:lnTo>
                  <a:lnTo>
                    <a:pt x="72" y="33"/>
                  </a:lnTo>
                  <a:lnTo>
                    <a:pt x="0" y="87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1" name="Freeform 69"/>
            <p:cNvSpPr>
              <a:spLocks/>
            </p:cNvSpPr>
            <p:nvPr userDrawn="1"/>
          </p:nvSpPr>
          <p:spPr bwMode="ltGray">
            <a:xfrm>
              <a:off x="2789" y="967"/>
              <a:ext cx="1460" cy="1790"/>
            </a:xfrm>
            <a:custGeom>
              <a:avLst/>
              <a:gdLst/>
              <a:ahLst/>
              <a:cxnLst>
                <a:cxn ang="0">
                  <a:pos x="1061" y="9"/>
                </a:cxn>
                <a:cxn ang="0">
                  <a:pos x="868" y="82"/>
                </a:cxn>
                <a:cxn ang="0">
                  <a:pos x="558" y="275"/>
                </a:cxn>
                <a:cxn ang="0">
                  <a:pos x="266" y="604"/>
                </a:cxn>
                <a:cxn ang="0">
                  <a:pos x="110" y="896"/>
                </a:cxn>
                <a:cxn ang="0">
                  <a:pos x="10" y="1271"/>
                </a:cxn>
                <a:cxn ang="0">
                  <a:pos x="19" y="1655"/>
                </a:cxn>
                <a:cxn ang="0">
                  <a:pos x="73" y="1786"/>
                </a:cxn>
                <a:cxn ang="0">
                  <a:pos x="145" y="1849"/>
                </a:cxn>
                <a:cxn ang="0">
                  <a:pos x="190" y="1996"/>
                </a:cxn>
                <a:cxn ang="0">
                  <a:pos x="214" y="1927"/>
                </a:cxn>
                <a:cxn ang="0">
                  <a:pos x="250" y="1819"/>
                </a:cxn>
                <a:cxn ang="0">
                  <a:pos x="277" y="1630"/>
                </a:cxn>
                <a:cxn ang="0">
                  <a:pos x="379" y="1525"/>
                </a:cxn>
                <a:cxn ang="0">
                  <a:pos x="385" y="1621"/>
                </a:cxn>
                <a:cxn ang="0">
                  <a:pos x="394" y="1696"/>
                </a:cxn>
                <a:cxn ang="0">
                  <a:pos x="352" y="1834"/>
                </a:cxn>
                <a:cxn ang="0">
                  <a:pos x="475" y="1609"/>
                </a:cxn>
                <a:cxn ang="0">
                  <a:pos x="526" y="1504"/>
                </a:cxn>
                <a:cxn ang="0">
                  <a:pos x="754" y="1507"/>
                </a:cxn>
                <a:cxn ang="0">
                  <a:pos x="823" y="1462"/>
                </a:cxn>
                <a:cxn ang="0">
                  <a:pos x="799" y="1549"/>
                </a:cxn>
                <a:cxn ang="0">
                  <a:pos x="868" y="1633"/>
                </a:cxn>
                <a:cxn ang="0">
                  <a:pos x="922" y="1462"/>
                </a:cxn>
                <a:cxn ang="0">
                  <a:pos x="763" y="1357"/>
                </a:cxn>
                <a:cxn ang="0">
                  <a:pos x="652" y="1288"/>
                </a:cxn>
                <a:cxn ang="0">
                  <a:pos x="670" y="1225"/>
                </a:cxn>
                <a:cxn ang="0">
                  <a:pos x="769" y="1180"/>
                </a:cxn>
                <a:cxn ang="0">
                  <a:pos x="958" y="1105"/>
                </a:cxn>
                <a:cxn ang="0">
                  <a:pos x="1042" y="1155"/>
                </a:cxn>
                <a:cxn ang="0">
                  <a:pos x="1147" y="1156"/>
                </a:cxn>
                <a:cxn ang="0">
                  <a:pos x="1261" y="1153"/>
                </a:cxn>
                <a:cxn ang="0">
                  <a:pos x="1147" y="1492"/>
                </a:cxn>
                <a:cxn ang="0">
                  <a:pos x="1261" y="1411"/>
                </a:cxn>
                <a:cxn ang="0">
                  <a:pos x="1279" y="1294"/>
                </a:cxn>
                <a:cxn ang="0">
                  <a:pos x="1384" y="1219"/>
                </a:cxn>
                <a:cxn ang="0">
                  <a:pos x="1420" y="1135"/>
                </a:cxn>
                <a:cxn ang="0">
                  <a:pos x="1552" y="1120"/>
                </a:cxn>
                <a:cxn ang="0">
                  <a:pos x="1618" y="1042"/>
                </a:cxn>
                <a:cxn ang="0">
                  <a:pos x="1555" y="1036"/>
                </a:cxn>
                <a:cxn ang="0">
                  <a:pos x="1483" y="958"/>
                </a:cxn>
                <a:cxn ang="0">
                  <a:pos x="1330" y="889"/>
                </a:cxn>
                <a:cxn ang="0">
                  <a:pos x="1177" y="913"/>
                </a:cxn>
                <a:cxn ang="0">
                  <a:pos x="1033" y="748"/>
                </a:cxn>
                <a:cxn ang="0">
                  <a:pos x="970" y="724"/>
                </a:cxn>
                <a:cxn ang="0">
                  <a:pos x="1039" y="676"/>
                </a:cxn>
                <a:cxn ang="0">
                  <a:pos x="979" y="631"/>
                </a:cxn>
                <a:cxn ang="0">
                  <a:pos x="913" y="592"/>
                </a:cxn>
                <a:cxn ang="0">
                  <a:pos x="861" y="520"/>
                </a:cxn>
                <a:cxn ang="0">
                  <a:pos x="868" y="445"/>
                </a:cxn>
                <a:cxn ang="0">
                  <a:pos x="994" y="481"/>
                </a:cxn>
                <a:cxn ang="0">
                  <a:pos x="913" y="436"/>
                </a:cxn>
                <a:cxn ang="0">
                  <a:pos x="919" y="391"/>
                </a:cxn>
                <a:cxn ang="0">
                  <a:pos x="1033" y="334"/>
                </a:cxn>
                <a:cxn ang="0">
                  <a:pos x="1048" y="277"/>
                </a:cxn>
                <a:cxn ang="0">
                  <a:pos x="1129" y="247"/>
                </a:cxn>
                <a:cxn ang="0">
                  <a:pos x="1174" y="136"/>
                </a:cxn>
                <a:cxn ang="0">
                  <a:pos x="1180" y="13"/>
                </a:cxn>
              </a:cxnLst>
              <a:rect l="0" t="0" r="r" b="b"/>
              <a:pathLst>
                <a:path w="1630" h="1996">
                  <a:moveTo>
                    <a:pt x="1125" y="0"/>
                  </a:moveTo>
                  <a:lnTo>
                    <a:pt x="1061" y="9"/>
                  </a:lnTo>
                  <a:lnTo>
                    <a:pt x="952" y="52"/>
                  </a:lnTo>
                  <a:lnTo>
                    <a:pt x="868" y="82"/>
                  </a:lnTo>
                  <a:lnTo>
                    <a:pt x="768" y="137"/>
                  </a:lnTo>
                  <a:lnTo>
                    <a:pt x="558" y="275"/>
                  </a:lnTo>
                  <a:lnTo>
                    <a:pt x="403" y="430"/>
                  </a:lnTo>
                  <a:lnTo>
                    <a:pt x="266" y="604"/>
                  </a:lnTo>
                  <a:cubicBezTo>
                    <a:pt x="226" y="660"/>
                    <a:pt x="189" y="720"/>
                    <a:pt x="163" y="769"/>
                  </a:cubicBezTo>
                  <a:cubicBezTo>
                    <a:pt x="135" y="828"/>
                    <a:pt x="129" y="844"/>
                    <a:pt x="110" y="896"/>
                  </a:cubicBezTo>
                  <a:lnTo>
                    <a:pt x="46" y="1079"/>
                  </a:lnTo>
                  <a:lnTo>
                    <a:pt x="10" y="1271"/>
                  </a:lnTo>
                  <a:lnTo>
                    <a:pt x="0" y="1445"/>
                  </a:lnTo>
                  <a:lnTo>
                    <a:pt x="19" y="1655"/>
                  </a:lnTo>
                  <a:lnTo>
                    <a:pt x="58" y="1735"/>
                  </a:lnTo>
                  <a:lnTo>
                    <a:pt x="73" y="1786"/>
                  </a:lnTo>
                  <a:lnTo>
                    <a:pt x="103" y="1777"/>
                  </a:lnTo>
                  <a:lnTo>
                    <a:pt x="145" y="1849"/>
                  </a:lnTo>
                  <a:lnTo>
                    <a:pt x="157" y="1957"/>
                  </a:lnTo>
                  <a:lnTo>
                    <a:pt x="190" y="1996"/>
                  </a:lnTo>
                  <a:lnTo>
                    <a:pt x="247" y="1993"/>
                  </a:lnTo>
                  <a:lnTo>
                    <a:pt x="214" y="1927"/>
                  </a:lnTo>
                  <a:lnTo>
                    <a:pt x="199" y="1834"/>
                  </a:lnTo>
                  <a:lnTo>
                    <a:pt x="250" y="1819"/>
                  </a:lnTo>
                  <a:lnTo>
                    <a:pt x="253" y="1705"/>
                  </a:lnTo>
                  <a:lnTo>
                    <a:pt x="277" y="1630"/>
                  </a:lnTo>
                  <a:lnTo>
                    <a:pt x="286" y="1591"/>
                  </a:lnTo>
                  <a:lnTo>
                    <a:pt x="379" y="1525"/>
                  </a:lnTo>
                  <a:lnTo>
                    <a:pt x="325" y="1627"/>
                  </a:lnTo>
                  <a:lnTo>
                    <a:pt x="385" y="1621"/>
                  </a:lnTo>
                  <a:lnTo>
                    <a:pt x="358" y="1666"/>
                  </a:lnTo>
                  <a:cubicBezTo>
                    <a:pt x="359" y="1678"/>
                    <a:pt x="395" y="1678"/>
                    <a:pt x="394" y="1696"/>
                  </a:cubicBezTo>
                  <a:cubicBezTo>
                    <a:pt x="393" y="1714"/>
                    <a:pt x="359" y="1754"/>
                    <a:pt x="352" y="1777"/>
                  </a:cubicBezTo>
                  <a:cubicBezTo>
                    <a:pt x="345" y="1800"/>
                    <a:pt x="330" y="1841"/>
                    <a:pt x="352" y="1834"/>
                  </a:cubicBezTo>
                  <a:cubicBezTo>
                    <a:pt x="374" y="1827"/>
                    <a:pt x="464" y="1769"/>
                    <a:pt x="484" y="1732"/>
                  </a:cubicBezTo>
                  <a:lnTo>
                    <a:pt x="475" y="1609"/>
                  </a:lnTo>
                  <a:lnTo>
                    <a:pt x="517" y="1558"/>
                  </a:lnTo>
                  <a:lnTo>
                    <a:pt x="526" y="1504"/>
                  </a:lnTo>
                  <a:lnTo>
                    <a:pt x="568" y="1570"/>
                  </a:lnTo>
                  <a:lnTo>
                    <a:pt x="754" y="1507"/>
                  </a:lnTo>
                  <a:lnTo>
                    <a:pt x="748" y="1438"/>
                  </a:lnTo>
                  <a:lnTo>
                    <a:pt x="823" y="1462"/>
                  </a:lnTo>
                  <a:lnTo>
                    <a:pt x="844" y="1513"/>
                  </a:lnTo>
                  <a:lnTo>
                    <a:pt x="799" y="1549"/>
                  </a:lnTo>
                  <a:cubicBezTo>
                    <a:pt x="793" y="1567"/>
                    <a:pt x="793" y="1585"/>
                    <a:pt x="808" y="1624"/>
                  </a:cubicBezTo>
                  <a:cubicBezTo>
                    <a:pt x="823" y="1663"/>
                    <a:pt x="859" y="1649"/>
                    <a:pt x="868" y="1633"/>
                  </a:cubicBezTo>
                  <a:lnTo>
                    <a:pt x="865" y="1528"/>
                  </a:lnTo>
                  <a:lnTo>
                    <a:pt x="922" y="1462"/>
                  </a:lnTo>
                  <a:lnTo>
                    <a:pt x="826" y="1417"/>
                  </a:lnTo>
                  <a:lnTo>
                    <a:pt x="763" y="1357"/>
                  </a:lnTo>
                  <a:lnTo>
                    <a:pt x="742" y="1300"/>
                  </a:lnTo>
                  <a:lnTo>
                    <a:pt x="652" y="1288"/>
                  </a:lnTo>
                  <a:lnTo>
                    <a:pt x="664" y="1255"/>
                  </a:lnTo>
                  <a:lnTo>
                    <a:pt x="670" y="1225"/>
                  </a:lnTo>
                  <a:lnTo>
                    <a:pt x="733" y="1222"/>
                  </a:lnTo>
                  <a:lnTo>
                    <a:pt x="769" y="1180"/>
                  </a:lnTo>
                  <a:lnTo>
                    <a:pt x="835" y="1090"/>
                  </a:lnTo>
                  <a:lnTo>
                    <a:pt x="958" y="1105"/>
                  </a:lnTo>
                  <a:lnTo>
                    <a:pt x="991" y="1153"/>
                  </a:lnTo>
                  <a:lnTo>
                    <a:pt x="1042" y="1155"/>
                  </a:lnTo>
                  <a:lnTo>
                    <a:pt x="1105" y="1090"/>
                  </a:lnTo>
                  <a:lnTo>
                    <a:pt x="1147" y="1156"/>
                  </a:lnTo>
                  <a:lnTo>
                    <a:pt x="1216" y="1132"/>
                  </a:lnTo>
                  <a:lnTo>
                    <a:pt x="1261" y="1153"/>
                  </a:lnTo>
                  <a:lnTo>
                    <a:pt x="1147" y="1360"/>
                  </a:lnTo>
                  <a:lnTo>
                    <a:pt x="1147" y="1492"/>
                  </a:lnTo>
                  <a:lnTo>
                    <a:pt x="1189" y="1492"/>
                  </a:lnTo>
                  <a:lnTo>
                    <a:pt x="1261" y="1411"/>
                  </a:lnTo>
                  <a:lnTo>
                    <a:pt x="1258" y="1327"/>
                  </a:lnTo>
                  <a:lnTo>
                    <a:pt x="1279" y="1294"/>
                  </a:lnTo>
                  <a:lnTo>
                    <a:pt x="1294" y="1243"/>
                  </a:lnTo>
                  <a:lnTo>
                    <a:pt x="1384" y="1219"/>
                  </a:lnTo>
                  <a:lnTo>
                    <a:pt x="1372" y="1162"/>
                  </a:lnTo>
                  <a:lnTo>
                    <a:pt x="1420" y="1135"/>
                  </a:lnTo>
                  <a:lnTo>
                    <a:pt x="1459" y="1117"/>
                  </a:lnTo>
                  <a:lnTo>
                    <a:pt x="1552" y="1120"/>
                  </a:lnTo>
                  <a:lnTo>
                    <a:pt x="1591" y="1063"/>
                  </a:lnTo>
                  <a:lnTo>
                    <a:pt x="1618" y="1042"/>
                  </a:lnTo>
                  <a:lnTo>
                    <a:pt x="1630" y="1024"/>
                  </a:lnTo>
                  <a:lnTo>
                    <a:pt x="1555" y="1036"/>
                  </a:lnTo>
                  <a:lnTo>
                    <a:pt x="1555" y="985"/>
                  </a:lnTo>
                  <a:lnTo>
                    <a:pt x="1483" y="958"/>
                  </a:lnTo>
                  <a:lnTo>
                    <a:pt x="1459" y="985"/>
                  </a:lnTo>
                  <a:lnTo>
                    <a:pt x="1330" y="889"/>
                  </a:lnTo>
                  <a:lnTo>
                    <a:pt x="1276" y="931"/>
                  </a:lnTo>
                  <a:lnTo>
                    <a:pt x="1177" y="913"/>
                  </a:lnTo>
                  <a:lnTo>
                    <a:pt x="1186" y="841"/>
                  </a:lnTo>
                  <a:lnTo>
                    <a:pt x="1033" y="748"/>
                  </a:lnTo>
                  <a:lnTo>
                    <a:pt x="970" y="763"/>
                  </a:lnTo>
                  <a:lnTo>
                    <a:pt x="970" y="724"/>
                  </a:lnTo>
                  <a:lnTo>
                    <a:pt x="1003" y="685"/>
                  </a:lnTo>
                  <a:lnTo>
                    <a:pt x="1039" y="676"/>
                  </a:lnTo>
                  <a:lnTo>
                    <a:pt x="1006" y="619"/>
                  </a:lnTo>
                  <a:lnTo>
                    <a:pt x="979" y="631"/>
                  </a:lnTo>
                  <a:lnTo>
                    <a:pt x="979" y="574"/>
                  </a:lnTo>
                  <a:lnTo>
                    <a:pt x="913" y="592"/>
                  </a:lnTo>
                  <a:lnTo>
                    <a:pt x="904" y="514"/>
                  </a:lnTo>
                  <a:lnTo>
                    <a:pt x="861" y="520"/>
                  </a:lnTo>
                  <a:lnTo>
                    <a:pt x="816" y="430"/>
                  </a:lnTo>
                  <a:lnTo>
                    <a:pt x="868" y="445"/>
                  </a:lnTo>
                  <a:lnTo>
                    <a:pt x="910" y="484"/>
                  </a:lnTo>
                  <a:lnTo>
                    <a:pt x="994" y="481"/>
                  </a:lnTo>
                  <a:lnTo>
                    <a:pt x="967" y="433"/>
                  </a:lnTo>
                  <a:lnTo>
                    <a:pt x="913" y="436"/>
                  </a:lnTo>
                  <a:lnTo>
                    <a:pt x="877" y="400"/>
                  </a:lnTo>
                  <a:lnTo>
                    <a:pt x="919" y="391"/>
                  </a:lnTo>
                  <a:lnTo>
                    <a:pt x="970" y="397"/>
                  </a:lnTo>
                  <a:lnTo>
                    <a:pt x="1033" y="334"/>
                  </a:lnTo>
                  <a:lnTo>
                    <a:pt x="1000" y="289"/>
                  </a:lnTo>
                  <a:lnTo>
                    <a:pt x="1048" y="277"/>
                  </a:lnTo>
                  <a:lnTo>
                    <a:pt x="1144" y="283"/>
                  </a:lnTo>
                  <a:lnTo>
                    <a:pt x="1129" y="247"/>
                  </a:lnTo>
                  <a:lnTo>
                    <a:pt x="1171" y="205"/>
                  </a:lnTo>
                  <a:lnTo>
                    <a:pt x="1174" y="136"/>
                  </a:lnTo>
                  <a:lnTo>
                    <a:pt x="1222" y="46"/>
                  </a:lnTo>
                  <a:lnTo>
                    <a:pt x="1180" y="13"/>
                  </a:lnTo>
                  <a:lnTo>
                    <a:pt x="112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2" name="Freeform 70"/>
            <p:cNvSpPr>
              <a:spLocks/>
            </p:cNvSpPr>
            <p:nvPr userDrawn="1"/>
          </p:nvSpPr>
          <p:spPr bwMode="ltGray">
            <a:xfrm>
              <a:off x="3747" y="3265"/>
              <a:ext cx="400" cy="295"/>
            </a:xfrm>
            <a:custGeom>
              <a:avLst/>
              <a:gdLst/>
              <a:ahLst/>
              <a:cxnLst>
                <a:cxn ang="0">
                  <a:pos x="0" y="162"/>
                </a:cxn>
                <a:cxn ang="0">
                  <a:pos x="0" y="258"/>
                </a:cxn>
                <a:cxn ang="0">
                  <a:pos x="109" y="295"/>
                </a:cxn>
                <a:cxn ang="0">
                  <a:pos x="183" y="309"/>
                </a:cxn>
                <a:cxn ang="0">
                  <a:pos x="240" y="318"/>
                </a:cxn>
                <a:cxn ang="0">
                  <a:pos x="318" y="327"/>
                </a:cxn>
                <a:cxn ang="0">
                  <a:pos x="414" y="324"/>
                </a:cxn>
                <a:cxn ang="0">
                  <a:pos x="427" y="295"/>
                </a:cxn>
                <a:cxn ang="0">
                  <a:pos x="382" y="250"/>
                </a:cxn>
                <a:cxn ang="0">
                  <a:pos x="382" y="204"/>
                </a:cxn>
                <a:cxn ang="0">
                  <a:pos x="309" y="159"/>
                </a:cxn>
                <a:cxn ang="0">
                  <a:pos x="315" y="90"/>
                </a:cxn>
                <a:cxn ang="0">
                  <a:pos x="255" y="57"/>
                </a:cxn>
                <a:cxn ang="0">
                  <a:pos x="246" y="114"/>
                </a:cxn>
                <a:cxn ang="0">
                  <a:pos x="204" y="84"/>
                </a:cxn>
                <a:cxn ang="0">
                  <a:pos x="168" y="99"/>
                </a:cxn>
                <a:cxn ang="0">
                  <a:pos x="180" y="48"/>
                </a:cxn>
                <a:cxn ang="0">
                  <a:pos x="111" y="36"/>
                </a:cxn>
                <a:cxn ang="0">
                  <a:pos x="109" y="114"/>
                </a:cxn>
                <a:cxn ang="0">
                  <a:pos x="144" y="186"/>
                </a:cxn>
                <a:cxn ang="0">
                  <a:pos x="75" y="195"/>
                </a:cxn>
                <a:cxn ang="0">
                  <a:pos x="36" y="162"/>
                </a:cxn>
                <a:cxn ang="0">
                  <a:pos x="0" y="162"/>
                </a:cxn>
              </a:cxnLst>
              <a:rect l="0" t="0" r="r" b="b"/>
              <a:pathLst>
                <a:path w="446" h="329">
                  <a:moveTo>
                    <a:pt x="0" y="162"/>
                  </a:moveTo>
                  <a:lnTo>
                    <a:pt x="0" y="258"/>
                  </a:lnTo>
                  <a:lnTo>
                    <a:pt x="109" y="295"/>
                  </a:lnTo>
                  <a:lnTo>
                    <a:pt x="183" y="309"/>
                  </a:lnTo>
                  <a:lnTo>
                    <a:pt x="240" y="318"/>
                  </a:lnTo>
                  <a:lnTo>
                    <a:pt x="318" y="327"/>
                  </a:lnTo>
                  <a:lnTo>
                    <a:pt x="414" y="324"/>
                  </a:lnTo>
                  <a:cubicBezTo>
                    <a:pt x="432" y="319"/>
                    <a:pt x="446" y="329"/>
                    <a:pt x="427" y="295"/>
                  </a:cubicBezTo>
                  <a:cubicBezTo>
                    <a:pt x="408" y="261"/>
                    <a:pt x="389" y="265"/>
                    <a:pt x="382" y="250"/>
                  </a:cubicBezTo>
                  <a:lnTo>
                    <a:pt x="382" y="204"/>
                  </a:lnTo>
                  <a:lnTo>
                    <a:pt x="309" y="159"/>
                  </a:lnTo>
                  <a:cubicBezTo>
                    <a:pt x="298" y="140"/>
                    <a:pt x="333" y="144"/>
                    <a:pt x="315" y="90"/>
                  </a:cubicBezTo>
                  <a:cubicBezTo>
                    <a:pt x="297" y="36"/>
                    <a:pt x="266" y="53"/>
                    <a:pt x="255" y="57"/>
                  </a:cubicBezTo>
                  <a:lnTo>
                    <a:pt x="246" y="114"/>
                  </a:lnTo>
                  <a:lnTo>
                    <a:pt x="204" y="84"/>
                  </a:lnTo>
                  <a:lnTo>
                    <a:pt x="168" y="99"/>
                  </a:lnTo>
                  <a:lnTo>
                    <a:pt x="180" y="48"/>
                  </a:lnTo>
                  <a:cubicBezTo>
                    <a:pt x="171" y="38"/>
                    <a:pt x="135" y="0"/>
                    <a:pt x="111" y="36"/>
                  </a:cubicBezTo>
                  <a:cubicBezTo>
                    <a:pt x="87" y="72"/>
                    <a:pt x="104" y="89"/>
                    <a:pt x="109" y="114"/>
                  </a:cubicBezTo>
                  <a:lnTo>
                    <a:pt x="144" y="186"/>
                  </a:lnTo>
                  <a:lnTo>
                    <a:pt x="75" y="195"/>
                  </a:lnTo>
                  <a:lnTo>
                    <a:pt x="36" y="162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3" name="Freeform 71"/>
            <p:cNvSpPr>
              <a:spLocks/>
            </p:cNvSpPr>
            <p:nvPr userDrawn="1"/>
          </p:nvSpPr>
          <p:spPr bwMode="ltGray">
            <a:xfrm>
              <a:off x="3653" y="3182"/>
              <a:ext cx="395" cy="131"/>
            </a:xfrm>
            <a:custGeom>
              <a:avLst/>
              <a:gdLst/>
              <a:ahLst/>
              <a:cxnLst>
                <a:cxn ang="0">
                  <a:pos x="6" y="78"/>
                </a:cxn>
                <a:cxn ang="0">
                  <a:pos x="60" y="141"/>
                </a:cxn>
                <a:cxn ang="0">
                  <a:pos x="169" y="110"/>
                </a:cxn>
                <a:cxn ang="0">
                  <a:pos x="216" y="66"/>
                </a:cxn>
                <a:cxn ang="0">
                  <a:pos x="260" y="110"/>
                </a:cxn>
                <a:cxn ang="0">
                  <a:pos x="303" y="99"/>
                </a:cxn>
                <a:cxn ang="0">
                  <a:pos x="351" y="110"/>
                </a:cxn>
                <a:cxn ang="0">
                  <a:pos x="351" y="64"/>
                </a:cxn>
                <a:cxn ang="0">
                  <a:pos x="384" y="30"/>
                </a:cxn>
                <a:cxn ang="0">
                  <a:pos x="402" y="60"/>
                </a:cxn>
                <a:cxn ang="0">
                  <a:pos x="429" y="18"/>
                </a:cxn>
                <a:cxn ang="0">
                  <a:pos x="378" y="0"/>
                </a:cxn>
                <a:cxn ang="0">
                  <a:pos x="305" y="64"/>
                </a:cxn>
                <a:cxn ang="0">
                  <a:pos x="237" y="12"/>
                </a:cxn>
                <a:cxn ang="0">
                  <a:pos x="192" y="54"/>
                </a:cxn>
                <a:cxn ang="0">
                  <a:pos x="144" y="75"/>
                </a:cxn>
                <a:cxn ang="0">
                  <a:pos x="129" y="84"/>
                </a:cxn>
                <a:cxn ang="0">
                  <a:pos x="108" y="78"/>
                </a:cxn>
                <a:cxn ang="0">
                  <a:pos x="60" y="54"/>
                </a:cxn>
                <a:cxn ang="0">
                  <a:pos x="6" y="78"/>
                </a:cxn>
              </a:cxnLst>
              <a:rect l="0" t="0" r="r" b="b"/>
              <a:pathLst>
                <a:path w="441" h="146">
                  <a:moveTo>
                    <a:pt x="6" y="78"/>
                  </a:moveTo>
                  <a:cubicBezTo>
                    <a:pt x="0" y="90"/>
                    <a:pt x="33" y="136"/>
                    <a:pt x="60" y="141"/>
                  </a:cubicBezTo>
                  <a:cubicBezTo>
                    <a:pt x="87" y="146"/>
                    <a:pt x="143" y="123"/>
                    <a:pt x="169" y="110"/>
                  </a:cubicBezTo>
                  <a:lnTo>
                    <a:pt x="216" y="66"/>
                  </a:lnTo>
                  <a:lnTo>
                    <a:pt x="260" y="110"/>
                  </a:lnTo>
                  <a:lnTo>
                    <a:pt x="303" y="99"/>
                  </a:lnTo>
                  <a:lnTo>
                    <a:pt x="351" y="110"/>
                  </a:lnTo>
                  <a:lnTo>
                    <a:pt x="351" y="64"/>
                  </a:lnTo>
                  <a:lnTo>
                    <a:pt x="384" y="30"/>
                  </a:lnTo>
                  <a:cubicBezTo>
                    <a:pt x="392" y="29"/>
                    <a:pt x="363" y="66"/>
                    <a:pt x="402" y="60"/>
                  </a:cubicBezTo>
                  <a:cubicBezTo>
                    <a:pt x="441" y="54"/>
                    <a:pt x="433" y="28"/>
                    <a:pt x="429" y="18"/>
                  </a:cubicBezTo>
                  <a:lnTo>
                    <a:pt x="378" y="0"/>
                  </a:lnTo>
                  <a:lnTo>
                    <a:pt x="305" y="64"/>
                  </a:lnTo>
                  <a:lnTo>
                    <a:pt x="237" y="12"/>
                  </a:lnTo>
                  <a:lnTo>
                    <a:pt x="192" y="54"/>
                  </a:lnTo>
                  <a:lnTo>
                    <a:pt x="144" y="75"/>
                  </a:lnTo>
                  <a:lnTo>
                    <a:pt x="129" y="84"/>
                  </a:lnTo>
                  <a:lnTo>
                    <a:pt x="108" y="78"/>
                  </a:lnTo>
                  <a:cubicBezTo>
                    <a:pt x="97" y="73"/>
                    <a:pt x="99" y="60"/>
                    <a:pt x="60" y="54"/>
                  </a:cubicBezTo>
                  <a:cubicBezTo>
                    <a:pt x="21" y="48"/>
                    <a:pt x="17" y="73"/>
                    <a:pt x="6" y="7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4" name="Freeform 72"/>
            <p:cNvSpPr>
              <a:spLocks/>
            </p:cNvSpPr>
            <p:nvPr userDrawn="1"/>
          </p:nvSpPr>
          <p:spPr bwMode="ltGray">
            <a:xfrm>
              <a:off x="2944" y="2778"/>
              <a:ext cx="134" cy="1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63"/>
                </a:cxn>
                <a:cxn ang="0">
                  <a:pos x="45" y="120"/>
                </a:cxn>
                <a:cxn ang="0">
                  <a:pos x="90" y="186"/>
                </a:cxn>
                <a:cxn ang="0">
                  <a:pos x="123" y="198"/>
                </a:cxn>
                <a:cxn ang="0">
                  <a:pos x="150" y="162"/>
                </a:cxn>
                <a:cxn ang="0">
                  <a:pos x="114" y="162"/>
                </a:cxn>
                <a:cxn ang="0">
                  <a:pos x="111" y="102"/>
                </a:cxn>
                <a:cxn ang="0">
                  <a:pos x="78" y="84"/>
                </a:cxn>
                <a:cxn ang="0">
                  <a:pos x="99" y="21"/>
                </a:cxn>
                <a:cxn ang="0">
                  <a:pos x="48" y="36"/>
                </a:cxn>
                <a:cxn ang="0">
                  <a:pos x="0" y="0"/>
                </a:cxn>
              </a:cxnLst>
              <a:rect l="0" t="0" r="r" b="b"/>
              <a:pathLst>
                <a:path w="150" h="198">
                  <a:moveTo>
                    <a:pt x="0" y="0"/>
                  </a:moveTo>
                  <a:lnTo>
                    <a:pt x="15" y="63"/>
                  </a:lnTo>
                  <a:lnTo>
                    <a:pt x="45" y="120"/>
                  </a:lnTo>
                  <a:lnTo>
                    <a:pt x="90" y="186"/>
                  </a:lnTo>
                  <a:lnTo>
                    <a:pt x="123" y="198"/>
                  </a:lnTo>
                  <a:lnTo>
                    <a:pt x="150" y="162"/>
                  </a:lnTo>
                  <a:lnTo>
                    <a:pt x="114" y="162"/>
                  </a:lnTo>
                  <a:lnTo>
                    <a:pt x="111" y="102"/>
                  </a:lnTo>
                  <a:lnTo>
                    <a:pt x="78" y="84"/>
                  </a:lnTo>
                  <a:lnTo>
                    <a:pt x="99" y="21"/>
                  </a:lnTo>
                  <a:lnTo>
                    <a:pt x="48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5" name="Freeform 73"/>
            <p:cNvSpPr>
              <a:spLocks/>
            </p:cNvSpPr>
            <p:nvPr userDrawn="1"/>
          </p:nvSpPr>
          <p:spPr bwMode="ltGray">
            <a:xfrm>
              <a:off x="3074" y="2697"/>
              <a:ext cx="80" cy="26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29" y="78"/>
                </a:cxn>
                <a:cxn ang="0">
                  <a:pos x="2" y="111"/>
                </a:cxn>
                <a:cxn ang="0">
                  <a:pos x="0" y="157"/>
                </a:cxn>
                <a:cxn ang="0">
                  <a:pos x="35" y="162"/>
                </a:cxn>
                <a:cxn ang="0">
                  <a:pos x="45" y="202"/>
                </a:cxn>
                <a:cxn ang="0">
                  <a:pos x="17" y="231"/>
                </a:cxn>
                <a:cxn ang="0">
                  <a:pos x="65" y="291"/>
                </a:cxn>
                <a:cxn ang="0">
                  <a:pos x="90" y="293"/>
                </a:cxn>
                <a:cxn ang="0">
                  <a:pos x="62" y="261"/>
                </a:cxn>
                <a:cxn ang="0">
                  <a:pos x="71" y="177"/>
                </a:cxn>
                <a:cxn ang="0">
                  <a:pos x="45" y="157"/>
                </a:cxn>
                <a:cxn ang="0">
                  <a:pos x="29" y="129"/>
                </a:cxn>
                <a:cxn ang="0">
                  <a:pos x="56" y="93"/>
                </a:cxn>
                <a:cxn ang="0">
                  <a:pos x="90" y="66"/>
                </a:cxn>
                <a:cxn ang="0">
                  <a:pos x="56" y="0"/>
                </a:cxn>
              </a:cxnLst>
              <a:rect l="0" t="0" r="r" b="b"/>
              <a:pathLst>
                <a:path w="90" h="293">
                  <a:moveTo>
                    <a:pt x="56" y="0"/>
                  </a:moveTo>
                  <a:lnTo>
                    <a:pt x="29" y="78"/>
                  </a:lnTo>
                  <a:lnTo>
                    <a:pt x="2" y="111"/>
                  </a:lnTo>
                  <a:lnTo>
                    <a:pt x="0" y="157"/>
                  </a:lnTo>
                  <a:lnTo>
                    <a:pt x="35" y="162"/>
                  </a:lnTo>
                  <a:lnTo>
                    <a:pt x="45" y="202"/>
                  </a:lnTo>
                  <a:lnTo>
                    <a:pt x="17" y="231"/>
                  </a:lnTo>
                  <a:lnTo>
                    <a:pt x="65" y="291"/>
                  </a:lnTo>
                  <a:lnTo>
                    <a:pt x="90" y="293"/>
                  </a:lnTo>
                  <a:lnTo>
                    <a:pt x="62" y="261"/>
                  </a:lnTo>
                  <a:lnTo>
                    <a:pt x="71" y="177"/>
                  </a:lnTo>
                  <a:lnTo>
                    <a:pt x="45" y="157"/>
                  </a:lnTo>
                  <a:lnTo>
                    <a:pt x="29" y="129"/>
                  </a:lnTo>
                  <a:lnTo>
                    <a:pt x="56" y="93"/>
                  </a:lnTo>
                  <a:lnTo>
                    <a:pt x="90" y="66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6" name="Freeform 74"/>
            <p:cNvSpPr>
              <a:spLocks/>
            </p:cNvSpPr>
            <p:nvPr userDrawn="1"/>
          </p:nvSpPr>
          <p:spPr bwMode="ltGray">
            <a:xfrm>
              <a:off x="3194" y="2490"/>
              <a:ext cx="258" cy="224"/>
            </a:xfrm>
            <a:custGeom>
              <a:avLst/>
              <a:gdLst/>
              <a:ahLst/>
              <a:cxnLst>
                <a:cxn ang="0">
                  <a:pos x="0" y="249"/>
                </a:cxn>
                <a:cxn ang="0">
                  <a:pos x="12" y="213"/>
                </a:cxn>
                <a:cxn ang="0">
                  <a:pos x="66" y="216"/>
                </a:cxn>
                <a:cxn ang="0">
                  <a:pos x="69" y="180"/>
                </a:cxn>
                <a:cxn ang="0">
                  <a:pos x="156" y="147"/>
                </a:cxn>
                <a:cxn ang="0">
                  <a:pos x="183" y="161"/>
                </a:cxn>
                <a:cxn ang="0">
                  <a:pos x="171" y="15"/>
                </a:cxn>
                <a:cxn ang="0">
                  <a:pos x="228" y="0"/>
                </a:cxn>
                <a:cxn ang="0">
                  <a:pos x="288" y="45"/>
                </a:cxn>
                <a:cxn ang="0">
                  <a:pos x="246" y="39"/>
                </a:cxn>
                <a:cxn ang="0">
                  <a:pos x="219" y="63"/>
                </a:cxn>
                <a:cxn ang="0">
                  <a:pos x="243" y="150"/>
                </a:cxn>
                <a:cxn ang="0">
                  <a:pos x="183" y="206"/>
                </a:cxn>
                <a:cxn ang="0">
                  <a:pos x="0" y="249"/>
                </a:cxn>
              </a:cxnLst>
              <a:rect l="0" t="0" r="r" b="b"/>
              <a:pathLst>
                <a:path w="288" h="249">
                  <a:moveTo>
                    <a:pt x="0" y="249"/>
                  </a:moveTo>
                  <a:lnTo>
                    <a:pt x="12" y="213"/>
                  </a:lnTo>
                  <a:lnTo>
                    <a:pt x="66" y="216"/>
                  </a:lnTo>
                  <a:lnTo>
                    <a:pt x="69" y="180"/>
                  </a:lnTo>
                  <a:lnTo>
                    <a:pt x="156" y="147"/>
                  </a:lnTo>
                  <a:lnTo>
                    <a:pt x="183" y="161"/>
                  </a:lnTo>
                  <a:lnTo>
                    <a:pt x="171" y="15"/>
                  </a:lnTo>
                  <a:lnTo>
                    <a:pt x="228" y="0"/>
                  </a:lnTo>
                  <a:lnTo>
                    <a:pt x="288" y="45"/>
                  </a:lnTo>
                  <a:lnTo>
                    <a:pt x="246" y="39"/>
                  </a:lnTo>
                  <a:lnTo>
                    <a:pt x="219" y="63"/>
                  </a:lnTo>
                  <a:lnTo>
                    <a:pt x="243" y="150"/>
                  </a:lnTo>
                  <a:lnTo>
                    <a:pt x="183" y="206"/>
                  </a:lnTo>
                  <a:lnTo>
                    <a:pt x="0" y="24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7" name="AutoShape 75"/>
            <p:cNvSpPr>
              <a:spLocks noChangeArrowheads="1"/>
            </p:cNvSpPr>
            <p:nvPr userDrawn="1"/>
          </p:nvSpPr>
          <p:spPr bwMode="ltGray">
            <a:xfrm rot="-32400000">
              <a:off x="3561" y="1130"/>
              <a:ext cx="812" cy="610"/>
            </a:xfrm>
            <a:custGeom>
              <a:avLst/>
              <a:gdLst>
                <a:gd name="G0" fmla="+- 1492 0 0"/>
                <a:gd name="G1" fmla="+- 21600 0 1492"/>
                <a:gd name="G2" fmla="+- 21600 0 1492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492" y="10800"/>
                  </a:moveTo>
                  <a:cubicBezTo>
                    <a:pt x="1492" y="15941"/>
                    <a:pt x="5659" y="20108"/>
                    <a:pt x="10800" y="20108"/>
                  </a:cubicBezTo>
                  <a:cubicBezTo>
                    <a:pt x="15941" y="20108"/>
                    <a:pt x="20108" y="15941"/>
                    <a:pt x="20108" y="10800"/>
                  </a:cubicBezTo>
                  <a:cubicBezTo>
                    <a:pt x="20108" y="5659"/>
                    <a:pt x="15941" y="1492"/>
                    <a:pt x="10800" y="1492"/>
                  </a:cubicBezTo>
                  <a:cubicBezTo>
                    <a:pt x="5659" y="1492"/>
                    <a:pt x="1492" y="5659"/>
                    <a:pt x="1492" y="1080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48" name="Rectangle 76"/>
          <p:cNvSpPr>
            <a:spLocks noChangeArrowheads="1"/>
          </p:cNvSpPr>
          <p:nvPr/>
        </p:nvSpPr>
        <p:spPr bwMode="invGray">
          <a:xfrm>
            <a:off x="0" y="5229225"/>
            <a:ext cx="9144000" cy="1628775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shade val="69804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77"/>
          <p:cNvGrpSpPr>
            <a:grpSpLocks/>
          </p:cNvGrpSpPr>
          <p:nvPr/>
        </p:nvGrpSpPr>
        <p:grpSpPr bwMode="auto">
          <a:xfrm>
            <a:off x="0" y="0"/>
            <a:ext cx="9158288" cy="6858000"/>
            <a:chOff x="0" y="0"/>
            <a:chExt cx="5769" cy="4320"/>
          </a:xfrm>
        </p:grpSpPr>
        <p:sp>
          <p:nvSpPr>
            <p:cNvPr id="3150" name="AutoShape 78"/>
            <p:cNvSpPr>
              <a:spLocks noChangeArrowheads="1"/>
            </p:cNvSpPr>
            <p:nvPr userDrawn="1"/>
          </p:nvSpPr>
          <p:spPr bwMode="gray">
            <a:xfrm>
              <a:off x="24" y="24"/>
              <a:ext cx="5718" cy="4272"/>
            </a:xfrm>
            <a:prstGeom prst="roundRect">
              <a:avLst>
                <a:gd name="adj" fmla="val 6014"/>
              </a:avLst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" name="Freeform 79"/>
            <p:cNvSpPr>
              <a:spLocks/>
            </p:cNvSpPr>
            <p:nvPr userDrawn="1"/>
          </p:nvSpPr>
          <p:spPr bwMode="gray">
            <a:xfrm>
              <a:off x="0" y="0"/>
              <a:ext cx="288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82" y="144"/>
                </a:cxn>
                <a:cxn ang="0">
                  <a:pos x="165" y="36"/>
                </a:cxn>
                <a:cxn ang="0">
                  <a:pos x="288" y="0"/>
                </a:cxn>
                <a:cxn ang="0">
                  <a:pos x="0" y="0"/>
                </a:cxn>
              </a:cxnLst>
              <a:rect l="0" t="0" r="r" b="b"/>
              <a:pathLst>
                <a:path w="288" h="288">
                  <a:moveTo>
                    <a:pt x="0" y="288"/>
                  </a:moveTo>
                  <a:lnTo>
                    <a:pt x="82" y="144"/>
                  </a:lnTo>
                  <a:lnTo>
                    <a:pt x="165" y="36"/>
                  </a:ln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2" name="Freeform 80"/>
            <p:cNvSpPr>
              <a:spLocks/>
            </p:cNvSpPr>
            <p:nvPr userDrawn="1"/>
          </p:nvSpPr>
          <p:spPr bwMode="gray">
            <a:xfrm rot="10800000">
              <a:off x="5481" y="4032"/>
              <a:ext cx="288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82" y="144"/>
                </a:cxn>
                <a:cxn ang="0">
                  <a:pos x="165" y="36"/>
                </a:cxn>
                <a:cxn ang="0">
                  <a:pos x="288" y="0"/>
                </a:cxn>
                <a:cxn ang="0">
                  <a:pos x="0" y="0"/>
                </a:cxn>
              </a:cxnLst>
              <a:rect l="0" t="0" r="r" b="b"/>
              <a:pathLst>
                <a:path w="288" h="288">
                  <a:moveTo>
                    <a:pt x="0" y="288"/>
                  </a:moveTo>
                  <a:lnTo>
                    <a:pt x="82" y="144"/>
                  </a:lnTo>
                  <a:lnTo>
                    <a:pt x="165" y="36"/>
                  </a:ln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3" name="Freeform 81"/>
            <p:cNvSpPr>
              <a:spLocks/>
            </p:cNvSpPr>
            <p:nvPr userDrawn="1"/>
          </p:nvSpPr>
          <p:spPr bwMode="gray">
            <a:xfrm rot="5400000">
              <a:off x="5481" y="0"/>
              <a:ext cx="288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82" y="144"/>
                </a:cxn>
                <a:cxn ang="0">
                  <a:pos x="165" y="36"/>
                </a:cxn>
                <a:cxn ang="0">
                  <a:pos x="288" y="0"/>
                </a:cxn>
                <a:cxn ang="0">
                  <a:pos x="0" y="0"/>
                </a:cxn>
              </a:cxnLst>
              <a:rect l="0" t="0" r="r" b="b"/>
              <a:pathLst>
                <a:path w="288" h="288">
                  <a:moveTo>
                    <a:pt x="0" y="288"/>
                  </a:moveTo>
                  <a:lnTo>
                    <a:pt x="82" y="144"/>
                  </a:lnTo>
                  <a:lnTo>
                    <a:pt x="165" y="36"/>
                  </a:ln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" name="Freeform 82"/>
            <p:cNvSpPr>
              <a:spLocks/>
            </p:cNvSpPr>
            <p:nvPr userDrawn="1"/>
          </p:nvSpPr>
          <p:spPr bwMode="gray">
            <a:xfrm rot="16200000">
              <a:off x="0" y="4032"/>
              <a:ext cx="288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82" y="144"/>
                </a:cxn>
                <a:cxn ang="0">
                  <a:pos x="165" y="36"/>
                </a:cxn>
                <a:cxn ang="0">
                  <a:pos x="288" y="0"/>
                </a:cxn>
                <a:cxn ang="0">
                  <a:pos x="0" y="0"/>
                </a:cxn>
              </a:cxnLst>
              <a:rect l="0" t="0" r="r" b="b"/>
              <a:pathLst>
                <a:path w="288" h="288">
                  <a:moveTo>
                    <a:pt x="0" y="288"/>
                  </a:moveTo>
                  <a:lnTo>
                    <a:pt x="82" y="144"/>
                  </a:lnTo>
                  <a:lnTo>
                    <a:pt x="165" y="36"/>
                  </a:ln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1200" y="2130425"/>
            <a:ext cx="6477000" cy="1470025"/>
          </a:xfrm>
          <a:effectLst>
            <a:outerShdw dist="53882" dir="2700000" algn="ctr" rotWithShape="0">
              <a:srgbClr val="000000"/>
            </a:outerShdw>
          </a:effectLst>
        </p:spPr>
        <p:txBody>
          <a:bodyPr/>
          <a:lstStyle>
            <a:lvl1pPr algn="l">
              <a:defRPr sz="4400" b="1" i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5410200"/>
            <a:ext cx="7772400" cy="4572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0578522E-18AA-43EC-8B98-E10DA34DAEB9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45B7F671-4416-4142-9404-D440DD38E96D}" type="slidenum">
              <a:rPr lang="en-US" smtClean="0"/>
              <a:t>‹#›</a:t>
            </a:fld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04800" y="381000"/>
            <a:ext cx="115728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Company</a:t>
            </a:r>
          </a:p>
          <a:p>
            <a:r>
              <a:rPr lang="en-US" sz="2600" b="1"/>
              <a:t>LOGO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53" presetClass="exit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78522E-18AA-43EC-8B98-E10DA34DAEB9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7F671-4416-4142-9404-D440DD38E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8438"/>
            <a:ext cx="2057400" cy="6049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8438"/>
            <a:ext cx="6019800" cy="6049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78522E-18AA-43EC-8B98-E10DA34DAEB9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7F671-4416-4142-9404-D440DD38E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389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0578522E-18AA-43EC-8B98-E10DA34DAEB9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389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389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45B7F671-4416-4142-9404-D440DD38E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78522E-18AA-43EC-8B98-E10DA34DAEB9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7F671-4416-4142-9404-D440DD38E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78522E-18AA-43EC-8B98-E10DA34DAEB9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7F671-4416-4142-9404-D440DD38E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78522E-18AA-43EC-8B98-E10DA34DAEB9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7F671-4416-4142-9404-D440DD38E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78522E-18AA-43EC-8B98-E10DA34DAEB9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7F671-4416-4142-9404-D440DD38E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78522E-18AA-43EC-8B98-E10DA34DAEB9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7F671-4416-4142-9404-D440DD38E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78522E-18AA-43EC-8B98-E10DA34DAEB9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7F671-4416-4142-9404-D440DD38E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78522E-18AA-43EC-8B98-E10DA34DAEB9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7F671-4416-4142-9404-D440DD38E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78522E-18AA-43EC-8B98-E10DA34DAEB9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7F671-4416-4142-9404-D440DD38E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7882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259388" y="2178050"/>
            <a:ext cx="3906837" cy="4751388"/>
            <a:chOff x="3322" y="1372"/>
            <a:chExt cx="2461" cy="2993"/>
          </a:xfrm>
        </p:grpSpPr>
        <p:sp>
          <p:nvSpPr>
            <p:cNvPr id="1036" name="Freeform 12"/>
            <p:cNvSpPr>
              <a:spLocks/>
            </p:cNvSpPr>
            <p:nvPr userDrawn="1"/>
          </p:nvSpPr>
          <p:spPr bwMode="white">
            <a:xfrm>
              <a:off x="3800" y="3783"/>
              <a:ext cx="355" cy="269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90" y="136"/>
                </a:cxn>
                <a:cxn ang="0">
                  <a:pos x="181" y="227"/>
                </a:cxn>
                <a:cxn ang="0">
                  <a:pos x="272" y="272"/>
                </a:cxn>
                <a:cxn ang="0">
                  <a:pos x="317" y="272"/>
                </a:cxn>
                <a:cxn ang="0">
                  <a:pos x="363" y="181"/>
                </a:cxn>
                <a:cxn ang="0">
                  <a:pos x="317" y="181"/>
                </a:cxn>
                <a:cxn ang="0">
                  <a:pos x="272" y="181"/>
                </a:cxn>
                <a:cxn ang="0">
                  <a:pos x="226" y="181"/>
                </a:cxn>
                <a:cxn ang="0">
                  <a:pos x="226" y="136"/>
                </a:cxn>
                <a:cxn ang="0">
                  <a:pos x="272" y="91"/>
                </a:cxn>
                <a:cxn ang="0">
                  <a:pos x="226" y="45"/>
                </a:cxn>
                <a:cxn ang="0">
                  <a:pos x="226" y="91"/>
                </a:cxn>
                <a:cxn ang="0">
                  <a:pos x="181" y="136"/>
                </a:cxn>
                <a:cxn ang="0">
                  <a:pos x="136" y="136"/>
                </a:cxn>
                <a:cxn ang="0">
                  <a:pos x="90" y="91"/>
                </a:cxn>
                <a:cxn ang="0">
                  <a:pos x="136" y="91"/>
                </a:cxn>
                <a:cxn ang="0">
                  <a:pos x="90" y="45"/>
                </a:cxn>
                <a:cxn ang="0">
                  <a:pos x="45" y="0"/>
                </a:cxn>
                <a:cxn ang="0">
                  <a:pos x="61" y="57"/>
                </a:cxn>
                <a:cxn ang="0">
                  <a:pos x="28" y="45"/>
                </a:cxn>
                <a:cxn ang="0">
                  <a:pos x="0" y="45"/>
                </a:cxn>
              </a:cxnLst>
              <a:rect l="0" t="0" r="r" b="b"/>
              <a:pathLst>
                <a:path w="363" h="272">
                  <a:moveTo>
                    <a:pt x="0" y="45"/>
                  </a:moveTo>
                  <a:lnTo>
                    <a:pt x="90" y="136"/>
                  </a:lnTo>
                  <a:lnTo>
                    <a:pt x="181" y="227"/>
                  </a:lnTo>
                  <a:lnTo>
                    <a:pt x="272" y="272"/>
                  </a:lnTo>
                  <a:lnTo>
                    <a:pt x="317" y="272"/>
                  </a:lnTo>
                  <a:lnTo>
                    <a:pt x="363" y="181"/>
                  </a:lnTo>
                  <a:lnTo>
                    <a:pt x="317" y="181"/>
                  </a:lnTo>
                  <a:lnTo>
                    <a:pt x="272" y="181"/>
                  </a:lnTo>
                  <a:lnTo>
                    <a:pt x="226" y="181"/>
                  </a:lnTo>
                  <a:lnTo>
                    <a:pt x="226" y="136"/>
                  </a:lnTo>
                  <a:lnTo>
                    <a:pt x="272" y="91"/>
                  </a:lnTo>
                  <a:lnTo>
                    <a:pt x="226" y="45"/>
                  </a:lnTo>
                  <a:lnTo>
                    <a:pt x="226" y="91"/>
                  </a:lnTo>
                  <a:lnTo>
                    <a:pt x="181" y="136"/>
                  </a:lnTo>
                  <a:lnTo>
                    <a:pt x="136" y="136"/>
                  </a:lnTo>
                  <a:lnTo>
                    <a:pt x="90" y="91"/>
                  </a:lnTo>
                  <a:lnTo>
                    <a:pt x="136" y="91"/>
                  </a:lnTo>
                  <a:lnTo>
                    <a:pt x="90" y="45"/>
                  </a:lnTo>
                  <a:lnTo>
                    <a:pt x="45" y="0"/>
                  </a:lnTo>
                  <a:lnTo>
                    <a:pt x="61" y="57"/>
                  </a:lnTo>
                  <a:lnTo>
                    <a:pt x="28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3"/>
            <p:cNvSpPr>
              <a:spLocks/>
            </p:cNvSpPr>
            <p:nvPr userDrawn="1"/>
          </p:nvSpPr>
          <p:spPr bwMode="white">
            <a:xfrm>
              <a:off x="4307" y="2292"/>
              <a:ext cx="458" cy="2073"/>
            </a:xfrm>
            <a:custGeom>
              <a:avLst/>
              <a:gdLst/>
              <a:ahLst/>
              <a:cxnLst>
                <a:cxn ang="0">
                  <a:pos x="162" y="1"/>
                </a:cxn>
                <a:cxn ang="0">
                  <a:pos x="56" y="561"/>
                </a:cxn>
                <a:cxn ang="0">
                  <a:pos x="122" y="1185"/>
                </a:cxn>
                <a:cxn ang="0">
                  <a:pos x="383" y="1785"/>
                </a:cxn>
                <a:cxn ang="0">
                  <a:pos x="343" y="1785"/>
                </a:cxn>
                <a:cxn ang="0">
                  <a:pos x="70" y="1209"/>
                </a:cxn>
                <a:cxn ang="0">
                  <a:pos x="15" y="487"/>
                </a:cxn>
                <a:cxn ang="0">
                  <a:pos x="162" y="1"/>
                </a:cxn>
              </a:cxnLst>
              <a:rect l="0" t="0" r="r" b="b"/>
              <a:pathLst>
                <a:path w="420" h="1885">
                  <a:moveTo>
                    <a:pt x="162" y="1"/>
                  </a:moveTo>
                  <a:cubicBezTo>
                    <a:pt x="173" y="0"/>
                    <a:pt x="62" y="364"/>
                    <a:pt x="56" y="561"/>
                  </a:cubicBezTo>
                  <a:cubicBezTo>
                    <a:pt x="50" y="758"/>
                    <a:pt x="67" y="981"/>
                    <a:pt x="122" y="1185"/>
                  </a:cubicBezTo>
                  <a:cubicBezTo>
                    <a:pt x="176" y="1389"/>
                    <a:pt x="347" y="1685"/>
                    <a:pt x="383" y="1785"/>
                  </a:cubicBezTo>
                  <a:cubicBezTo>
                    <a:pt x="420" y="1885"/>
                    <a:pt x="395" y="1881"/>
                    <a:pt x="343" y="1785"/>
                  </a:cubicBezTo>
                  <a:cubicBezTo>
                    <a:pt x="291" y="1689"/>
                    <a:pt x="125" y="1425"/>
                    <a:pt x="70" y="1209"/>
                  </a:cubicBezTo>
                  <a:cubicBezTo>
                    <a:pt x="15" y="993"/>
                    <a:pt x="0" y="688"/>
                    <a:pt x="15" y="487"/>
                  </a:cubicBezTo>
                  <a:cubicBezTo>
                    <a:pt x="30" y="286"/>
                    <a:pt x="132" y="102"/>
                    <a:pt x="162" y="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4"/>
            <p:cNvSpPr>
              <a:spLocks/>
            </p:cNvSpPr>
            <p:nvPr userDrawn="1"/>
          </p:nvSpPr>
          <p:spPr bwMode="white">
            <a:xfrm>
              <a:off x="4703" y="2256"/>
              <a:ext cx="468" cy="2020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375" y="1835"/>
                </a:cxn>
                <a:cxn ang="0">
                  <a:pos x="429" y="1836"/>
                </a:cxn>
                <a:cxn ang="0">
                  <a:pos x="37" y="0"/>
                </a:cxn>
                <a:cxn ang="0">
                  <a:pos x="0" y="25"/>
                </a:cxn>
              </a:cxnLst>
              <a:rect l="0" t="0" r="r" b="b"/>
              <a:pathLst>
                <a:path w="429" h="1836">
                  <a:moveTo>
                    <a:pt x="0" y="25"/>
                  </a:moveTo>
                  <a:lnTo>
                    <a:pt x="375" y="1835"/>
                  </a:lnTo>
                  <a:lnTo>
                    <a:pt x="429" y="1836"/>
                  </a:lnTo>
                  <a:lnTo>
                    <a:pt x="37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5"/>
            <p:cNvSpPr>
              <a:spLocks/>
            </p:cNvSpPr>
            <p:nvPr userDrawn="1"/>
          </p:nvSpPr>
          <p:spPr bwMode="white">
            <a:xfrm>
              <a:off x="4972" y="2099"/>
              <a:ext cx="655" cy="2089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91" y="168"/>
                </a:cxn>
                <a:cxn ang="0">
                  <a:pos x="347" y="552"/>
                </a:cxn>
                <a:cxn ang="0">
                  <a:pos x="512" y="1146"/>
                </a:cxn>
                <a:cxn ang="0">
                  <a:pos x="539" y="1612"/>
                </a:cxn>
                <a:cxn ang="0">
                  <a:pos x="457" y="1859"/>
                </a:cxn>
                <a:cxn ang="0">
                  <a:pos x="503" y="1850"/>
                </a:cxn>
                <a:cxn ang="0">
                  <a:pos x="583" y="1611"/>
                </a:cxn>
                <a:cxn ang="0">
                  <a:pos x="567" y="1146"/>
                </a:cxn>
                <a:cxn ang="0">
                  <a:pos x="384" y="524"/>
                </a:cxn>
                <a:cxn ang="0">
                  <a:pos x="82" y="76"/>
                </a:cxn>
                <a:cxn ang="0">
                  <a:pos x="0" y="67"/>
                </a:cxn>
              </a:cxnLst>
              <a:rect l="0" t="0" r="r" b="b"/>
              <a:pathLst>
                <a:path w="600" h="1899">
                  <a:moveTo>
                    <a:pt x="0" y="67"/>
                  </a:moveTo>
                  <a:cubicBezTo>
                    <a:pt x="2" y="82"/>
                    <a:pt x="33" y="87"/>
                    <a:pt x="91" y="168"/>
                  </a:cubicBezTo>
                  <a:cubicBezTo>
                    <a:pt x="149" y="249"/>
                    <a:pt x="277" y="389"/>
                    <a:pt x="347" y="552"/>
                  </a:cubicBezTo>
                  <a:cubicBezTo>
                    <a:pt x="417" y="715"/>
                    <a:pt x="480" y="969"/>
                    <a:pt x="512" y="1146"/>
                  </a:cubicBezTo>
                  <a:cubicBezTo>
                    <a:pt x="544" y="1323"/>
                    <a:pt x="548" y="1493"/>
                    <a:pt x="539" y="1612"/>
                  </a:cubicBezTo>
                  <a:cubicBezTo>
                    <a:pt x="530" y="1731"/>
                    <a:pt x="463" y="1819"/>
                    <a:pt x="457" y="1859"/>
                  </a:cubicBezTo>
                  <a:cubicBezTo>
                    <a:pt x="451" y="1899"/>
                    <a:pt x="482" y="1891"/>
                    <a:pt x="503" y="1850"/>
                  </a:cubicBezTo>
                  <a:cubicBezTo>
                    <a:pt x="524" y="1809"/>
                    <a:pt x="572" y="1728"/>
                    <a:pt x="583" y="1611"/>
                  </a:cubicBezTo>
                  <a:cubicBezTo>
                    <a:pt x="594" y="1494"/>
                    <a:pt x="600" y="1327"/>
                    <a:pt x="567" y="1146"/>
                  </a:cubicBezTo>
                  <a:cubicBezTo>
                    <a:pt x="534" y="965"/>
                    <a:pt x="465" y="702"/>
                    <a:pt x="384" y="524"/>
                  </a:cubicBezTo>
                  <a:cubicBezTo>
                    <a:pt x="303" y="346"/>
                    <a:pt x="146" y="152"/>
                    <a:pt x="82" y="76"/>
                  </a:cubicBezTo>
                  <a:cubicBezTo>
                    <a:pt x="18" y="0"/>
                    <a:pt x="17" y="69"/>
                    <a:pt x="0" y="6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16"/>
            <p:cNvSpPr>
              <a:spLocks/>
            </p:cNvSpPr>
            <p:nvPr userDrawn="1"/>
          </p:nvSpPr>
          <p:spPr bwMode="white">
            <a:xfrm>
              <a:off x="3793" y="2826"/>
              <a:ext cx="625" cy="1419"/>
            </a:xfrm>
            <a:custGeom>
              <a:avLst/>
              <a:gdLst/>
              <a:ahLst/>
              <a:cxnLst>
                <a:cxn ang="0">
                  <a:pos x="2" y="129"/>
                </a:cxn>
                <a:cxn ang="0">
                  <a:pos x="48" y="65"/>
                </a:cxn>
                <a:cxn ang="0">
                  <a:pos x="84" y="522"/>
                </a:cxn>
                <a:cxn ang="0">
                  <a:pos x="241" y="909"/>
                </a:cxn>
                <a:cxn ang="0">
                  <a:pos x="396" y="1106"/>
                </a:cxn>
                <a:cxn ang="0">
                  <a:pos x="568" y="1286"/>
                </a:cxn>
                <a:cxn ang="0">
                  <a:pos x="363" y="1130"/>
                </a:cxn>
                <a:cxn ang="0">
                  <a:pos x="183" y="909"/>
                </a:cxn>
                <a:cxn ang="0">
                  <a:pos x="38" y="540"/>
                </a:cxn>
                <a:cxn ang="0">
                  <a:pos x="2" y="129"/>
                </a:cxn>
              </a:cxnLst>
              <a:rect l="0" t="0" r="r" b="b"/>
              <a:pathLst>
                <a:path w="573" h="1290">
                  <a:moveTo>
                    <a:pt x="2" y="129"/>
                  </a:moveTo>
                  <a:cubicBezTo>
                    <a:pt x="4" y="50"/>
                    <a:pt x="34" y="0"/>
                    <a:pt x="48" y="65"/>
                  </a:cubicBezTo>
                  <a:cubicBezTo>
                    <a:pt x="62" y="130"/>
                    <a:pt x="52" y="381"/>
                    <a:pt x="84" y="522"/>
                  </a:cubicBezTo>
                  <a:cubicBezTo>
                    <a:pt x="116" y="663"/>
                    <a:pt x="189" y="812"/>
                    <a:pt x="241" y="909"/>
                  </a:cubicBezTo>
                  <a:cubicBezTo>
                    <a:pt x="293" y="1006"/>
                    <a:pt x="341" y="1043"/>
                    <a:pt x="396" y="1106"/>
                  </a:cubicBezTo>
                  <a:cubicBezTo>
                    <a:pt x="450" y="1169"/>
                    <a:pt x="573" y="1283"/>
                    <a:pt x="568" y="1286"/>
                  </a:cubicBezTo>
                  <a:cubicBezTo>
                    <a:pt x="562" y="1290"/>
                    <a:pt x="428" y="1193"/>
                    <a:pt x="363" y="1130"/>
                  </a:cubicBezTo>
                  <a:cubicBezTo>
                    <a:pt x="299" y="1068"/>
                    <a:pt x="237" y="1007"/>
                    <a:pt x="183" y="909"/>
                  </a:cubicBezTo>
                  <a:cubicBezTo>
                    <a:pt x="129" y="811"/>
                    <a:pt x="68" y="670"/>
                    <a:pt x="38" y="540"/>
                  </a:cubicBezTo>
                  <a:cubicBezTo>
                    <a:pt x="8" y="410"/>
                    <a:pt x="0" y="208"/>
                    <a:pt x="2" y="12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17"/>
            <p:cNvSpPr>
              <a:spLocks/>
            </p:cNvSpPr>
            <p:nvPr userDrawn="1"/>
          </p:nvSpPr>
          <p:spPr bwMode="white">
            <a:xfrm>
              <a:off x="4863" y="1502"/>
              <a:ext cx="715" cy="211"/>
            </a:xfrm>
            <a:custGeom>
              <a:avLst/>
              <a:gdLst/>
              <a:ahLst/>
              <a:cxnLst>
                <a:cxn ang="0">
                  <a:pos x="17" y="187"/>
                </a:cxn>
                <a:cxn ang="0">
                  <a:pos x="255" y="41"/>
                </a:cxn>
                <a:cxn ang="0">
                  <a:pos x="456" y="4"/>
                </a:cxn>
                <a:cxn ang="0">
                  <a:pos x="629" y="16"/>
                </a:cxn>
                <a:cxn ang="0">
                  <a:pos x="720" y="61"/>
                </a:cxn>
                <a:cxn ang="0">
                  <a:pos x="565" y="50"/>
                </a:cxn>
                <a:cxn ang="0">
                  <a:pos x="264" y="77"/>
                </a:cxn>
                <a:cxn ang="0">
                  <a:pos x="53" y="196"/>
                </a:cxn>
                <a:cxn ang="0">
                  <a:pos x="17" y="187"/>
                </a:cxn>
              </a:cxnLst>
              <a:rect l="0" t="0" r="r" b="b"/>
              <a:pathLst>
                <a:path w="731" h="214">
                  <a:moveTo>
                    <a:pt x="17" y="187"/>
                  </a:moveTo>
                  <a:cubicBezTo>
                    <a:pt x="0" y="176"/>
                    <a:pt x="182" y="71"/>
                    <a:pt x="255" y="41"/>
                  </a:cubicBezTo>
                  <a:cubicBezTo>
                    <a:pt x="328" y="11"/>
                    <a:pt x="394" y="8"/>
                    <a:pt x="456" y="4"/>
                  </a:cubicBezTo>
                  <a:cubicBezTo>
                    <a:pt x="518" y="0"/>
                    <a:pt x="585" y="7"/>
                    <a:pt x="629" y="16"/>
                  </a:cubicBezTo>
                  <a:cubicBezTo>
                    <a:pt x="673" y="25"/>
                    <a:pt x="731" y="55"/>
                    <a:pt x="720" y="61"/>
                  </a:cubicBezTo>
                  <a:cubicBezTo>
                    <a:pt x="709" y="67"/>
                    <a:pt x="641" y="47"/>
                    <a:pt x="565" y="50"/>
                  </a:cubicBezTo>
                  <a:cubicBezTo>
                    <a:pt x="489" y="53"/>
                    <a:pt x="349" y="53"/>
                    <a:pt x="264" y="77"/>
                  </a:cubicBezTo>
                  <a:cubicBezTo>
                    <a:pt x="179" y="101"/>
                    <a:pt x="94" y="178"/>
                    <a:pt x="53" y="196"/>
                  </a:cubicBezTo>
                  <a:cubicBezTo>
                    <a:pt x="12" y="214"/>
                    <a:pt x="24" y="189"/>
                    <a:pt x="17" y="18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18"/>
            <p:cNvSpPr>
              <a:spLocks/>
            </p:cNvSpPr>
            <p:nvPr userDrawn="1"/>
          </p:nvSpPr>
          <p:spPr bwMode="white">
            <a:xfrm>
              <a:off x="5029" y="1797"/>
              <a:ext cx="55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37"/>
                </a:cxn>
                <a:cxn ang="0">
                  <a:pos x="311" y="18"/>
                </a:cxn>
                <a:cxn ang="0">
                  <a:pos x="530" y="37"/>
                </a:cxn>
                <a:cxn ang="0">
                  <a:pos x="512" y="73"/>
                </a:cxn>
                <a:cxn ang="0">
                  <a:pos x="293" y="55"/>
                </a:cxn>
                <a:cxn ang="0">
                  <a:pos x="37" y="91"/>
                </a:cxn>
              </a:cxnLst>
              <a:rect l="0" t="0" r="r" b="b"/>
              <a:pathLst>
                <a:path w="563" h="91">
                  <a:moveTo>
                    <a:pt x="0" y="0"/>
                  </a:moveTo>
                  <a:cubicBezTo>
                    <a:pt x="11" y="6"/>
                    <a:pt x="12" y="34"/>
                    <a:pt x="64" y="37"/>
                  </a:cubicBezTo>
                  <a:cubicBezTo>
                    <a:pt x="116" y="40"/>
                    <a:pt x="233" y="18"/>
                    <a:pt x="311" y="18"/>
                  </a:cubicBezTo>
                  <a:cubicBezTo>
                    <a:pt x="389" y="18"/>
                    <a:pt x="497" y="28"/>
                    <a:pt x="530" y="37"/>
                  </a:cubicBezTo>
                  <a:cubicBezTo>
                    <a:pt x="563" y="46"/>
                    <a:pt x="551" y="70"/>
                    <a:pt x="512" y="73"/>
                  </a:cubicBezTo>
                  <a:cubicBezTo>
                    <a:pt x="473" y="76"/>
                    <a:pt x="372" y="52"/>
                    <a:pt x="293" y="55"/>
                  </a:cubicBezTo>
                  <a:cubicBezTo>
                    <a:pt x="214" y="58"/>
                    <a:pt x="90" y="84"/>
                    <a:pt x="37" y="91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19"/>
            <p:cNvSpPr>
              <a:spLocks/>
            </p:cNvSpPr>
            <p:nvPr userDrawn="1"/>
          </p:nvSpPr>
          <p:spPr bwMode="white">
            <a:xfrm>
              <a:off x="4725" y="1372"/>
              <a:ext cx="222" cy="272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156" y="38"/>
                </a:cxn>
                <a:cxn ang="0">
                  <a:pos x="211" y="47"/>
                </a:cxn>
                <a:cxn ang="0">
                  <a:pos x="52" y="268"/>
                </a:cxn>
              </a:cxnLst>
              <a:rect l="0" t="0" r="r" b="b"/>
              <a:pathLst>
                <a:path w="228" h="276">
                  <a:moveTo>
                    <a:pt x="0" y="276"/>
                  </a:moveTo>
                  <a:cubicBezTo>
                    <a:pt x="26" y="236"/>
                    <a:pt x="121" y="76"/>
                    <a:pt x="156" y="38"/>
                  </a:cubicBezTo>
                  <a:cubicBezTo>
                    <a:pt x="191" y="0"/>
                    <a:pt x="228" y="9"/>
                    <a:pt x="211" y="47"/>
                  </a:cubicBezTo>
                  <a:cubicBezTo>
                    <a:pt x="194" y="85"/>
                    <a:pt x="85" y="222"/>
                    <a:pt x="52" y="26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20"/>
            <p:cNvSpPr>
              <a:spLocks/>
            </p:cNvSpPr>
            <p:nvPr userDrawn="1"/>
          </p:nvSpPr>
          <p:spPr bwMode="white">
            <a:xfrm>
              <a:off x="4518" y="1399"/>
              <a:ext cx="74" cy="316"/>
            </a:xfrm>
            <a:custGeom>
              <a:avLst/>
              <a:gdLst/>
              <a:ahLst/>
              <a:cxnLst>
                <a:cxn ang="0">
                  <a:pos x="1" y="46"/>
                </a:cxn>
                <a:cxn ang="0">
                  <a:pos x="36" y="285"/>
                </a:cxn>
                <a:cxn ang="0">
                  <a:pos x="74" y="266"/>
                </a:cxn>
                <a:cxn ang="0">
                  <a:pos x="28" y="37"/>
                </a:cxn>
                <a:cxn ang="0">
                  <a:pos x="1" y="46"/>
                </a:cxn>
              </a:cxnLst>
              <a:rect l="0" t="0" r="r" b="b"/>
              <a:pathLst>
                <a:path w="75" h="320">
                  <a:moveTo>
                    <a:pt x="1" y="46"/>
                  </a:moveTo>
                  <a:cubicBezTo>
                    <a:pt x="2" y="87"/>
                    <a:pt x="24" y="248"/>
                    <a:pt x="36" y="285"/>
                  </a:cubicBezTo>
                  <a:cubicBezTo>
                    <a:pt x="50" y="320"/>
                    <a:pt x="75" y="307"/>
                    <a:pt x="74" y="266"/>
                  </a:cubicBezTo>
                  <a:cubicBezTo>
                    <a:pt x="73" y="225"/>
                    <a:pt x="40" y="74"/>
                    <a:pt x="28" y="37"/>
                  </a:cubicBezTo>
                  <a:cubicBezTo>
                    <a:pt x="16" y="0"/>
                    <a:pt x="0" y="5"/>
                    <a:pt x="1" y="4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21"/>
            <p:cNvSpPr>
              <a:spLocks/>
            </p:cNvSpPr>
            <p:nvPr userDrawn="1"/>
          </p:nvSpPr>
          <p:spPr bwMode="white">
            <a:xfrm>
              <a:off x="3934" y="2303"/>
              <a:ext cx="1842" cy="667"/>
            </a:xfrm>
            <a:custGeom>
              <a:avLst/>
              <a:gdLst/>
              <a:ahLst/>
              <a:cxnLst>
                <a:cxn ang="0">
                  <a:pos x="95" y="511"/>
                </a:cxn>
                <a:cxn ang="0">
                  <a:pos x="406" y="594"/>
                </a:cxn>
                <a:cxn ang="0">
                  <a:pos x="936" y="575"/>
                </a:cxn>
                <a:cxn ang="0">
                  <a:pos x="1430" y="392"/>
                </a:cxn>
                <a:cxn ang="0">
                  <a:pos x="1812" y="49"/>
                </a:cxn>
                <a:cxn ang="0">
                  <a:pos x="1858" y="95"/>
                </a:cxn>
                <a:cxn ang="0">
                  <a:pos x="1812" y="140"/>
                </a:cxn>
                <a:cxn ang="0">
                  <a:pos x="1449" y="458"/>
                </a:cxn>
                <a:cxn ang="0">
                  <a:pos x="964" y="639"/>
                </a:cxn>
                <a:cxn ang="0">
                  <a:pos x="406" y="666"/>
                </a:cxn>
                <a:cxn ang="0">
                  <a:pos x="59" y="575"/>
                </a:cxn>
                <a:cxn ang="0">
                  <a:pos x="49" y="548"/>
                </a:cxn>
              </a:cxnLst>
              <a:rect l="0" t="0" r="r" b="b"/>
              <a:pathLst>
                <a:path w="1883" h="677">
                  <a:moveTo>
                    <a:pt x="95" y="511"/>
                  </a:moveTo>
                  <a:cubicBezTo>
                    <a:pt x="145" y="525"/>
                    <a:pt x="266" y="583"/>
                    <a:pt x="406" y="594"/>
                  </a:cubicBezTo>
                  <a:cubicBezTo>
                    <a:pt x="546" y="605"/>
                    <a:pt x="765" y="609"/>
                    <a:pt x="936" y="575"/>
                  </a:cubicBezTo>
                  <a:cubicBezTo>
                    <a:pt x="1107" y="541"/>
                    <a:pt x="1284" y="480"/>
                    <a:pt x="1430" y="392"/>
                  </a:cubicBezTo>
                  <a:cubicBezTo>
                    <a:pt x="1576" y="304"/>
                    <a:pt x="1741" y="98"/>
                    <a:pt x="1812" y="49"/>
                  </a:cubicBezTo>
                  <a:cubicBezTo>
                    <a:pt x="1883" y="0"/>
                    <a:pt x="1858" y="80"/>
                    <a:pt x="1858" y="95"/>
                  </a:cubicBezTo>
                  <a:cubicBezTo>
                    <a:pt x="1858" y="110"/>
                    <a:pt x="1880" y="79"/>
                    <a:pt x="1812" y="140"/>
                  </a:cubicBezTo>
                  <a:cubicBezTo>
                    <a:pt x="1744" y="201"/>
                    <a:pt x="1590" y="375"/>
                    <a:pt x="1449" y="458"/>
                  </a:cubicBezTo>
                  <a:cubicBezTo>
                    <a:pt x="1308" y="541"/>
                    <a:pt x="1138" y="604"/>
                    <a:pt x="964" y="639"/>
                  </a:cubicBezTo>
                  <a:cubicBezTo>
                    <a:pt x="790" y="674"/>
                    <a:pt x="557" y="677"/>
                    <a:pt x="406" y="666"/>
                  </a:cubicBezTo>
                  <a:cubicBezTo>
                    <a:pt x="255" y="655"/>
                    <a:pt x="118" y="595"/>
                    <a:pt x="59" y="575"/>
                  </a:cubicBezTo>
                  <a:cubicBezTo>
                    <a:pt x="0" y="555"/>
                    <a:pt x="51" y="554"/>
                    <a:pt x="49" y="54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22"/>
            <p:cNvSpPr>
              <a:spLocks/>
            </p:cNvSpPr>
            <p:nvPr userDrawn="1"/>
          </p:nvSpPr>
          <p:spPr bwMode="white">
            <a:xfrm>
              <a:off x="3475" y="3168"/>
              <a:ext cx="2274" cy="495"/>
            </a:xfrm>
            <a:custGeom>
              <a:avLst/>
              <a:gdLst/>
              <a:ahLst/>
              <a:cxnLst>
                <a:cxn ang="0">
                  <a:pos x="52" y="54"/>
                </a:cxn>
                <a:cxn ang="0">
                  <a:pos x="61" y="63"/>
                </a:cxn>
                <a:cxn ang="0">
                  <a:pos x="418" y="333"/>
                </a:cxn>
                <a:cxn ang="0">
                  <a:pos x="910" y="423"/>
                </a:cxn>
                <a:cxn ang="0">
                  <a:pos x="1500" y="396"/>
                </a:cxn>
                <a:cxn ang="0">
                  <a:pos x="2099" y="180"/>
                </a:cxn>
                <a:cxn ang="0">
                  <a:pos x="2267" y="61"/>
                </a:cxn>
                <a:cxn ang="0">
                  <a:pos x="2139" y="235"/>
                </a:cxn>
                <a:cxn ang="0">
                  <a:pos x="1518" y="451"/>
                </a:cxn>
                <a:cxn ang="0">
                  <a:pos x="928" y="486"/>
                </a:cxn>
                <a:cxn ang="0">
                  <a:pos x="427" y="396"/>
                </a:cxn>
                <a:cxn ang="0">
                  <a:pos x="142" y="216"/>
                </a:cxn>
                <a:cxn ang="0">
                  <a:pos x="52" y="54"/>
                </a:cxn>
              </a:cxnLst>
              <a:rect l="0" t="0" r="r" b="b"/>
              <a:pathLst>
                <a:path w="2274" h="495">
                  <a:moveTo>
                    <a:pt x="52" y="54"/>
                  </a:moveTo>
                  <a:cubicBezTo>
                    <a:pt x="1" y="0"/>
                    <a:pt x="0" y="17"/>
                    <a:pt x="61" y="63"/>
                  </a:cubicBezTo>
                  <a:cubicBezTo>
                    <a:pt x="121" y="109"/>
                    <a:pt x="277" y="273"/>
                    <a:pt x="418" y="333"/>
                  </a:cubicBezTo>
                  <a:cubicBezTo>
                    <a:pt x="560" y="393"/>
                    <a:pt x="730" y="412"/>
                    <a:pt x="910" y="423"/>
                  </a:cubicBezTo>
                  <a:cubicBezTo>
                    <a:pt x="1090" y="434"/>
                    <a:pt x="1301" y="437"/>
                    <a:pt x="1500" y="396"/>
                  </a:cubicBezTo>
                  <a:cubicBezTo>
                    <a:pt x="1698" y="356"/>
                    <a:pt x="1971" y="236"/>
                    <a:pt x="2099" y="180"/>
                  </a:cubicBezTo>
                  <a:cubicBezTo>
                    <a:pt x="2227" y="124"/>
                    <a:pt x="2260" y="52"/>
                    <a:pt x="2267" y="61"/>
                  </a:cubicBezTo>
                  <a:cubicBezTo>
                    <a:pt x="2274" y="70"/>
                    <a:pt x="2264" y="170"/>
                    <a:pt x="2139" y="235"/>
                  </a:cubicBezTo>
                  <a:cubicBezTo>
                    <a:pt x="2014" y="300"/>
                    <a:pt x="1720" y="409"/>
                    <a:pt x="1518" y="451"/>
                  </a:cubicBezTo>
                  <a:cubicBezTo>
                    <a:pt x="1316" y="493"/>
                    <a:pt x="1110" y="495"/>
                    <a:pt x="928" y="486"/>
                  </a:cubicBezTo>
                  <a:cubicBezTo>
                    <a:pt x="746" y="477"/>
                    <a:pt x="558" y="442"/>
                    <a:pt x="427" y="396"/>
                  </a:cubicBezTo>
                  <a:cubicBezTo>
                    <a:pt x="296" y="351"/>
                    <a:pt x="204" y="273"/>
                    <a:pt x="142" y="216"/>
                  </a:cubicBezTo>
                  <a:cubicBezTo>
                    <a:pt x="79" y="159"/>
                    <a:pt x="70" y="88"/>
                    <a:pt x="52" y="5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23"/>
            <p:cNvSpPr>
              <a:spLocks/>
            </p:cNvSpPr>
            <p:nvPr userDrawn="1"/>
          </p:nvSpPr>
          <p:spPr bwMode="white">
            <a:xfrm>
              <a:off x="4103" y="3753"/>
              <a:ext cx="1670" cy="390"/>
            </a:xfrm>
            <a:custGeom>
              <a:avLst/>
              <a:gdLst/>
              <a:ahLst/>
              <a:cxnLst>
                <a:cxn ang="0">
                  <a:pos x="7" y="254"/>
                </a:cxn>
                <a:cxn ang="0">
                  <a:pos x="140" y="298"/>
                </a:cxn>
                <a:cxn ang="0">
                  <a:pos x="559" y="325"/>
                </a:cxn>
                <a:cxn ang="0">
                  <a:pos x="971" y="280"/>
                </a:cxn>
                <a:cxn ang="0">
                  <a:pos x="1498" y="90"/>
                </a:cxn>
                <a:cxn ang="0">
                  <a:pos x="1611" y="6"/>
                </a:cxn>
                <a:cxn ang="0">
                  <a:pos x="1648" y="52"/>
                </a:cxn>
                <a:cxn ang="0">
                  <a:pos x="1480" y="163"/>
                </a:cxn>
                <a:cxn ang="0">
                  <a:pos x="1016" y="334"/>
                </a:cxn>
                <a:cxn ang="0">
                  <a:pos x="578" y="388"/>
                </a:cxn>
                <a:cxn ang="0">
                  <a:pos x="96" y="344"/>
                </a:cxn>
                <a:cxn ang="0">
                  <a:pos x="7" y="254"/>
                </a:cxn>
              </a:cxnLst>
              <a:rect l="0" t="0" r="r" b="b"/>
              <a:pathLst>
                <a:path w="1670" h="390">
                  <a:moveTo>
                    <a:pt x="7" y="254"/>
                  </a:moveTo>
                  <a:cubicBezTo>
                    <a:pt x="14" y="246"/>
                    <a:pt x="48" y="286"/>
                    <a:pt x="140" y="298"/>
                  </a:cubicBezTo>
                  <a:cubicBezTo>
                    <a:pt x="232" y="310"/>
                    <a:pt x="420" y="328"/>
                    <a:pt x="559" y="325"/>
                  </a:cubicBezTo>
                  <a:cubicBezTo>
                    <a:pt x="698" y="322"/>
                    <a:pt x="814" y="319"/>
                    <a:pt x="971" y="280"/>
                  </a:cubicBezTo>
                  <a:cubicBezTo>
                    <a:pt x="1127" y="240"/>
                    <a:pt x="1391" y="136"/>
                    <a:pt x="1498" y="90"/>
                  </a:cubicBezTo>
                  <a:cubicBezTo>
                    <a:pt x="1605" y="44"/>
                    <a:pt x="1586" y="12"/>
                    <a:pt x="1611" y="6"/>
                  </a:cubicBezTo>
                  <a:cubicBezTo>
                    <a:pt x="1636" y="0"/>
                    <a:pt x="1670" y="26"/>
                    <a:pt x="1648" y="52"/>
                  </a:cubicBezTo>
                  <a:cubicBezTo>
                    <a:pt x="1626" y="78"/>
                    <a:pt x="1585" y="116"/>
                    <a:pt x="1480" y="163"/>
                  </a:cubicBezTo>
                  <a:cubicBezTo>
                    <a:pt x="1375" y="210"/>
                    <a:pt x="1166" y="296"/>
                    <a:pt x="1016" y="334"/>
                  </a:cubicBezTo>
                  <a:cubicBezTo>
                    <a:pt x="865" y="371"/>
                    <a:pt x="731" y="386"/>
                    <a:pt x="578" y="388"/>
                  </a:cubicBezTo>
                  <a:cubicBezTo>
                    <a:pt x="424" y="390"/>
                    <a:pt x="191" y="366"/>
                    <a:pt x="96" y="344"/>
                  </a:cubicBezTo>
                  <a:cubicBezTo>
                    <a:pt x="1" y="321"/>
                    <a:pt x="0" y="262"/>
                    <a:pt x="7" y="25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24"/>
            <p:cNvSpPr>
              <a:spLocks/>
            </p:cNvSpPr>
            <p:nvPr userDrawn="1"/>
          </p:nvSpPr>
          <p:spPr bwMode="white">
            <a:xfrm>
              <a:off x="4894" y="1591"/>
              <a:ext cx="841" cy="1119"/>
            </a:xfrm>
            <a:custGeom>
              <a:avLst/>
              <a:gdLst/>
              <a:ahLst/>
              <a:cxnLst>
                <a:cxn ang="0">
                  <a:pos x="281" y="314"/>
                </a:cxn>
                <a:cxn ang="0">
                  <a:pos x="253" y="290"/>
                </a:cxn>
                <a:cxn ang="0">
                  <a:pos x="209" y="379"/>
                </a:cxn>
                <a:cxn ang="0">
                  <a:pos x="118" y="417"/>
                </a:cxn>
                <a:cxn ang="0">
                  <a:pos x="77" y="382"/>
                </a:cxn>
                <a:cxn ang="0">
                  <a:pos x="45" y="414"/>
                </a:cxn>
                <a:cxn ang="0">
                  <a:pos x="15" y="448"/>
                </a:cxn>
                <a:cxn ang="0">
                  <a:pos x="148" y="448"/>
                </a:cxn>
                <a:cxn ang="0">
                  <a:pos x="45" y="554"/>
                </a:cxn>
                <a:cxn ang="0">
                  <a:pos x="7" y="645"/>
                </a:cxn>
                <a:cxn ang="0">
                  <a:pos x="45" y="743"/>
                </a:cxn>
                <a:cxn ang="0">
                  <a:pos x="83" y="784"/>
                </a:cxn>
                <a:cxn ang="0">
                  <a:pos x="16" y="811"/>
                </a:cxn>
                <a:cxn ang="0">
                  <a:pos x="192" y="790"/>
                </a:cxn>
                <a:cxn ang="0">
                  <a:pos x="80" y="1054"/>
                </a:cxn>
                <a:cxn ang="0">
                  <a:pos x="115" y="1086"/>
                </a:cxn>
                <a:cxn ang="0">
                  <a:pos x="236" y="851"/>
                </a:cxn>
                <a:cxn ang="0">
                  <a:pos x="288" y="805"/>
                </a:cxn>
                <a:cxn ang="0">
                  <a:pos x="244" y="722"/>
                </a:cxn>
                <a:cxn ang="0">
                  <a:pos x="281" y="761"/>
                </a:cxn>
                <a:cxn ang="0">
                  <a:pos x="596" y="687"/>
                </a:cxn>
                <a:cxn ang="0">
                  <a:pos x="802" y="799"/>
                </a:cxn>
                <a:cxn ang="0">
                  <a:pos x="693" y="0"/>
                </a:cxn>
                <a:cxn ang="0">
                  <a:pos x="714" y="80"/>
                </a:cxn>
                <a:cxn ang="0">
                  <a:pos x="620" y="24"/>
                </a:cxn>
                <a:cxn ang="0">
                  <a:pos x="482" y="50"/>
                </a:cxn>
                <a:cxn ang="0">
                  <a:pos x="426" y="151"/>
                </a:cxn>
                <a:cxn ang="0">
                  <a:pos x="690" y="184"/>
                </a:cxn>
                <a:cxn ang="0">
                  <a:pos x="614" y="287"/>
                </a:cxn>
                <a:cxn ang="0">
                  <a:pos x="561" y="394"/>
                </a:cxn>
                <a:cxn ang="0">
                  <a:pos x="494" y="361"/>
                </a:cxn>
                <a:cxn ang="0">
                  <a:pos x="347" y="240"/>
                </a:cxn>
                <a:cxn ang="0">
                  <a:pos x="281" y="314"/>
                </a:cxn>
              </a:cxnLst>
              <a:rect l="0" t="0" r="r" b="b"/>
              <a:pathLst>
                <a:path w="841" h="1119">
                  <a:moveTo>
                    <a:pt x="281" y="269"/>
                  </a:moveTo>
                  <a:lnTo>
                    <a:pt x="281" y="314"/>
                  </a:lnTo>
                  <a:lnTo>
                    <a:pt x="247" y="332"/>
                  </a:lnTo>
                  <a:lnTo>
                    <a:pt x="253" y="290"/>
                  </a:lnTo>
                  <a:lnTo>
                    <a:pt x="218" y="314"/>
                  </a:lnTo>
                  <a:lnTo>
                    <a:pt x="209" y="379"/>
                  </a:lnTo>
                  <a:lnTo>
                    <a:pt x="151" y="391"/>
                  </a:lnTo>
                  <a:lnTo>
                    <a:pt x="118" y="417"/>
                  </a:lnTo>
                  <a:lnTo>
                    <a:pt x="83" y="417"/>
                  </a:lnTo>
                  <a:lnTo>
                    <a:pt x="77" y="382"/>
                  </a:lnTo>
                  <a:lnTo>
                    <a:pt x="45" y="382"/>
                  </a:lnTo>
                  <a:lnTo>
                    <a:pt x="45" y="414"/>
                  </a:lnTo>
                  <a:lnTo>
                    <a:pt x="13" y="420"/>
                  </a:lnTo>
                  <a:lnTo>
                    <a:pt x="15" y="448"/>
                  </a:lnTo>
                  <a:lnTo>
                    <a:pt x="59" y="448"/>
                  </a:lnTo>
                  <a:lnTo>
                    <a:pt x="148" y="448"/>
                  </a:lnTo>
                  <a:lnTo>
                    <a:pt x="103" y="538"/>
                  </a:lnTo>
                  <a:lnTo>
                    <a:pt x="45" y="554"/>
                  </a:lnTo>
                  <a:cubicBezTo>
                    <a:pt x="29" y="563"/>
                    <a:pt x="16" y="580"/>
                    <a:pt x="10" y="595"/>
                  </a:cubicBezTo>
                  <a:cubicBezTo>
                    <a:pt x="4" y="610"/>
                    <a:pt x="0" y="631"/>
                    <a:pt x="7" y="645"/>
                  </a:cubicBezTo>
                  <a:lnTo>
                    <a:pt x="48" y="684"/>
                  </a:lnTo>
                  <a:lnTo>
                    <a:pt x="45" y="743"/>
                  </a:lnTo>
                  <a:lnTo>
                    <a:pt x="74" y="752"/>
                  </a:lnTo>
                  <a:lnTo>
                    <a:pt x="83" y="784"/>
                  </a:lnTo>
                  <a:lnTo>
                    <a:pt x="45" y="782"/>
                  </a:lnTo>
                  <a:lnTo>
                    <a:pt x="16" y="811"/>
                  </a:lnTo>
                  <a:lnTo>
                    <a:pt x="118" y="826"/>
                  </a:lnTo>
                  <a:lnTo>
                    <a:pt x="192" y="790"/>
                  </a:lnTo>
                  <a:lnTo>
                    <a:pt x="162" y="962"/>
                  </a:lnTo>
                  <a:lnTo>
                    <a:pt x="80" y="1054"/>
                  </a:lnTo>
                  <a:cubicBezTo>
                    <a:pt x="64" y="1079"/>
                    <a:pt x="48" y="1101"/>
                    <a:pt x="65" y="1110"/>
                  </a:cubicBezTo>
                  <a:cubicBezTo>
                    <a:pt x="83" y="1119"/>
                    <a:pt x="99" y="1109"/>
                    <a:pt x="115" y="1086"/>
                  </a:cubicBezTo>
                  <a:lnTo>
                    <a:pt x="189" y="944"/>
                  </a:lnTo>
                  <a:lnTo>
                    <a:pt x="236" y="851"/>
                  </a:lnTo>
                  <a:lnTo>
                    <a:pt x="281" y="851"/>
                  </a:lnTo>
                  <a:lnTo>
                    <a:pt x="288" y="805"/>
                  </a:lnTo>
                  <a:lnTo>
                    <a:pt x="250" y="782"/>
                  </a:lnTo>
                  <a:lnTo>
                    <a:pt x="244" y="722"/>
                  </a:lnTo>
                  <a:lnTo>
                    <a:pt x="281" y="716"/>
                  </a:lnTo>
                  <a:lnTo>
                    <a:pt x="281" y="761"/>
                  </a:lnTo>
                  <a:lnTo>
                    <a:pt x="391" y="687"/>
                  </a:lnTo>
                  <a:cubicBezTo>
                    <a:pt x="444" y="675"/>
                    <a:pt x="538" y="678"/>
                    <a:pt x="596" y="687"/>
                  </a:cubicBezTo>
                  <a:cubicBezTo>
                    <a:pt x="655" y="696"/>
                    <a:pt x="712" y="724"/>
                    <a:pt x="746" y="743"/>
                  </a:cubicBezTo>
                  <a:cubicBezTo>
                    <a:pt x="780" y="762"/>
                    <a:pt x="786" y="906"/>
                    <a:pt x="802" y="799"/>
                  </a:cubicBezTo>
                  <a:lnTo>
                    <a:pt x="841" y="98"/>
                  </a:lnTo>
                  <a:lnTo>
                    <a:pt x="693" y="0"/>
                  </a:lnTo>
                  <a:lnTo>
                    <a:pt x="649" y="0"/>
                  </a:lnTo>
                  <a:lnTo>
                    <a:pt x="714" y="80"/>
                  </a:lnTo>
                  <a:lnTo>
                    <a:pt x="679" y="90"/>
                  </a:lnTo>
                  <a:lnTo>
                    <a:pt x="620" y="24"/>
                  </a:lnTo>
                  <a:lnTo>
                    <a:pt x="508" y="15"/>
                  </a:lnTo>
                  <a:lnTo>
                    <a:pt x="482" y="50"/>
                  </a:lnTo>
                  <a:lnTo>
                    <a:pt x="458" y="92"/>
                  </a:lnTo>
                  <a:lnTo>
                    <a:pt x="426" y="151"/>
                  </a:lnTo>
                  <a:lnTo>
                    <a:pt x="420" y="187"/>
                  </a:lnTo>
                  <a:lnTo>
                    <a:pt x="690" y="184"/>
                  </a:lnTo>
                  <a:lnTo>
                    <a:pt x="696" y="231"/>
                  </a:lnTo>
                  <a:lnTo>
                    <a:pt x="614" y="287"/>
                  </a:lnTo>
                  <a:lnTo>
                    <a:pt x="620" y="337"/>
                  </a:lnTo>
                  <a:lnTo>
                    <a:pt x="561" y="394"/>
                  </a:lnTo>
                  <a:lnTo>
                    <a:pt x="552" y="358"/>
                  </a:lnTo>
                  <a:lnTo>
                    <a:pt x="494" y="361"/>
                  </a:lnTo>
                  <a:cubicBezTo>
                    <a:pt x="470" y="354"/>
                    <a:pt x="438" y="335"/>
                    <a:pt x="413" y="314"/>
                  </a:cubicBezTo>
                  <a:lnTo>
                    <a:pt x="347" y="240"/>
                  </a:lnTo>
                  <a:lnTo>
                    <a:pt x="277" y="231"/>
                  </a:lnTo>
                  <a:lnTo>
                    <a:pt x="281" y="314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25"/>
            <p:cNvSpPr>
              <a:spLocks/>
            </p:cNvSpPr>
            <p:nvPr userDrawn="1"/>
          </p:nvSpPr>
          <p:spPr bwMode="white">
            <a:xfrm>
              <a:off x="5123" y="1600"/>
              <a:ext cx="228" cy="206"/>
            </a:xfrm>
            <a:custGeom>
              <a:avLst/>
              <a:gdLst/>
              <a:ahLst/>
              <a:cxnLst>
                <a:cxn ang="0">
                  <a:pos x="18" y="177"/>
                </a:cxn>
                <a:cxn ang="0">
                  <a:pos x="0" y="201"/>
                </a:cxn>
                <a:cxn ang="0">
                  <a:pos x="78" y="210"/>
                </a:cxn>
                <a:cxn ang="0">
                  <a:pos x="132" y="204"/>
                </a:cxn>
                <a:cxn ang="0">
                  <a:pos x="147" y="183"/>
                </a:cxn>
                <a:cxn ang="0">
                  <a:pos x="153" y="111"/>
                </a:cxn>
                <a:cxn ang="0">
                  <a:pos x="233" y="82"/>
                </a:cxn>
                <a:cxn ang="0">
                  <a:pos x="159" y="0"/>
                </a:cxn>
                <a:cxn ang="0">
                  <a:pos x="165" y="48"/>
                </a:cxn>
                <a:cxn ang="0">
                  <a:pos x="123" y="57"/>
                </a:cxn>
                <a:cxn ang="0">
                  <a:pos x="117" y="87"/>
                </a:cxn>
                <a:cxn ang="0">
                  <a:pos x="54" y="78"/>
                </a:cxn>
                <a:cxn ang="0">
                  <a:pos x="57" y="159"/>
                </a:cxn>
                <a:cxn ang="0">
                  <a:pos x="18" y="177"/>
                </a:cxn>
              </a:cxnLst>
              <a:rect l="0" t="0" r="r" b="b"/>
              <a:pathLst>
                <a:path w="233" h="210">
                  <a:moveTo>
                    <a:pt x="18" y="177"/>
                  </a:moveTo>
                  <a:lnTo>
                    <a:pt x="0" y="201"/>
                  </a:lnTo>
                  <a:lnTo>
                    <a:pt x="78" y="210"/>
                  </a:lnTo>
                  <a:lnTo>
                    <a:pt x="132" y="204"/>
                  </a:lnTo>
                  <a:lnTo>
                    <a:pt x="147" y="183"/>
                  </a:lnTo>
                  <a:lnTo>
                    <a:pt x="153" y="111"/>
                  </a:lnTo>
                  <a:lnTo>
                    <a:pt x="233" y="82"/>
                  </a:lnTo>
                  <a:lnTo>
                    <a:pt x="159" y="0"/>
                  </a:lnTo>
                  <a:lnTo>
                    <a:pt x="165" y="48"/>
                  </a:lnTo>
                  <a:lnTo>
                    <a:pt x="123" y="57"/>
                  </a:lnTo>
                  <a:lnTo>
                    <a:pt x="117" y="87"/>
                  </a:lnTo>
                  <a:cubicBezTo>
                    <a:pt x="78" y="99"/>
                    <a:pt x="61" y="65"/>
                    <a:pt x="54" y="78"/>
                  </a:cubicBezTo>
                  <a:lnTo>
                    <a:pt x="57" y="159"/>
                  </a:lnTo>
                  <a:lnTo>
                    <a:pt x="18" y="17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26"/>
            <p:cNvSpPr>
              <a:spLocks/>
            </p:cNvSpPr>
            <p:nvPr userDrawn="1"/>
          </p:nvSpPr>
          <p:spPr bwMode="white">
            <a:xfrm>
              <a:off x="4725" y="1542"/>
              <a:ext cx="492" cy="383"/>
            </a:xfrm>
            <a:custGeom>
              <a:avLst/>
              <a:gdLst/>
              <a:ahLst/>
              <a:cxnLst>
                <a:cxn ang="0">
                  <a:pos x="97" y="367"/>
                </a:cxn>
                <a:cxn ang="0">
                  <a:pos x="142" y="367"/>
                </a:cxn>
                <a:cxn ang="0">
                  <a:pos x="231" y="337"/>
                </a:cxn>
                <a:cxn ang="0">
                  <a:pos x="261" y="337"/>
                </a:cxn>
                <a:cxn ang="0">
                  <a:pos x="303" y="340"/>
                </a:cxn>
                <a:cxn ang="0">
                  <a:pos x="324" y="367"/>
                </a:cxn>
                <a:cxn ang="0">
                  <a:pos x="324" y="322"/>
                </a:cxn>
                <a:cxn ang="0">
                  <a:pos x="369" y="276"/>
                </a:cxn>
                <a:cxn ang="0">
                  <a:pos x="414" y="276"/>
                </a:cxn>
                <a:cxn ang="0">
                  <a:pos x="324" y="231"/>
                </a:cxn>
                <a:cxn ang="0">
                  <a:pos x="291" y="277"/>
                </a:cxn>
                <a:cxn ang="0">
                  <a:pos x="188" y="276"/>
                </a:cxn>
                <a:cxn ang="0">
                  <a:pos x="233" y="231"/>
                </a:cxn>
                <a:cxn ang="0">
                  <a:pos x="233" y="185"/>
                </a:cxn>
                <a:cxn ang="0">
                  <a:pos x="278" y="185"/>
                </a:cxn>
                <a:cxn ang="0">
                  <a:pos x="321" y="163"/>
                </a:cxn>
                <a:cxn ang="0">
                  <a:pos x="393" y="202"/>
                </a:cxn>
                <a:cxn ang="0">
                  <a:pos x="438" y="160"/>
                </a:cxn>
                <a:cxn ang="0">
                  <a:pos x="462" y="106"/>
                </a:cxn>
                <a:cxn ang="0">
                  <a:pos x="456" y="82"/>
                </a:cxn>
                <a:cxn ang="0">
                  <a:pos x="504" y="67"/>
                </a:cxn>
                <a:cxn ang="0">
                  <a:pos x="501" y="34"/>
                </a:cxn>
                <a:cxn ang="0">
                  <a:pos x="465" y="10"/>
                </a:cxn>
                <a:cxn ang="0">
                  <a:pos x="354" y="10"/>
                </a:cxn>
                <a:cxn ang="0">
                  <a:pos x="222" y="73"/>
                </a:cxn>
                <a:cxn ang="0">
                  <a:pos x="195" y="103"/>
                </a:cxn>
                <a:cxn ang="0">
                  <a:pos x="147" y="106"/>
                </a:cxn>
                <a:cxn ang="0">
                  <a:pos x="81" y="130"/>
                </a:cxn>
                <a:cxn ang="0">
                  <a:pos x="66" y="148"/>
                </a:cxn>
                <a:cxn ang="0">
                  <a:pos x="52" y="185"/>
                </a:cxn>
                <a:cxn ang="0">
                  <a:pos x="52" y="231"/>
                </a:cxn>
                <a:cxn ang="0">
                  <a:pos x="15" y="241"/>
                </a:cxn>
                <a:cxn ang="0">
                  <a:pos x="15" y="340"/>
                </a:cxn>
                <a:cxn ang="0">
                  <a:pos x="54" y="340"/>
                </a:cxn>
                <a:cxn ang="0">
                  <a:pos x="60" y="298"/>
                </a:cxn>
                <a:cxn ang="0">
                  <a:pos x="147" y="301"/>
                </a:cxn>
                <a:cxn ang="0">
                  <a:pos x="132" y="331"/>
                </a:cxn>
                <a:cxn ang="0">
                  <a:pos x="87" y="337"/>
                </a:cxn>
                <a:cxn ang="0">
                  <a:pos x="97" y="367"/>
                </a:cxn>
              </a:cxnLst>
              <a:rect l="0" t="0" r="r" b="b"/>
              <a:pathLst>
                <a:path w="504" h="388">
                  <a:moveTo>
                    <a:pt x="97" y="367"/>
                  </a:moveTo>
                  <a:lnTo>
                    <a:pt x="142" y="367"/>
                  </a:lnTo>
                  <a:cubicBezTo>
                    <a:pt x="164" y="362"/>
                    <a:pt x="180" y="340"/>
                    <a:pt x="231" y="337"/>
                  </a:cubicBezTo>
                  <a:cubicBezTo>
                    <a:pt x="282" y="334"/>
                    <a:pt x="244" y="337"/>
                    <a:pt x="261" y="337"/>
                  </a:cubicBezTo>
                  <a:lnTo>
                    <a:pt x="303" y="340"/>
                  </a:lnTo>
                  <a:lnTo>
                    <a:pt x="324" y="367"/>
                  </a:lnTo>
                  <a:lnTo>
                    <a:pt x="324" y="322"/>
                  </a:lnTo>
                  <a:lnTo>
                    <a:pt x="369" y="276"/>
                  </a:lnTo>
                  <a:lnTo>
                    <a:pt x="414" y="276"/>
                  </a:lnTo>
                  <a:lnTo>
                    <a:pt x="324" y="231"/>
                  </a:lnTo>
                  <a:lnTo>
                    <a:pt x="291" y="277"/>
                  </a:lnTo>
                  <a:lnTo>
                    <a:pt x="188" y="276"/>
                  </a:lnTo>
                  <a:lnTo>
                    <a:pt x="233" y="231"/>
                  </a:lnTo>
                  <a:lnTo>
                    <a:pt x="233" y="185"/>
                  </a:lnTo>
                  <a:lnTo>
                    <a:pt x="278" y="185"/>
                  </a:lnTo>
                  <a:lnTo>
                    <a:pt x="321" y="163"/>
                  </a:lnTo>
                  <a:lnTo>
                    <a:pt x="393" y="202"/>
                  </a:lnTo>
                  <a:lnTo>
                    <a:pt x="438" y="160"/>
                  </a:lnTo>
                  <a:lnTo>
                    <a:pt x="462" y="106"/>
                  </a:lnTo>
                  <a:lnTo>
                    <a:pt x="456" y="82"/>
                  </a:lnTo>
                  <a:lnTo>
                    <a:pt x="504" y="67"/>
                  </a:lnTo>
                  <a:lnTo>
                    <a:pt x="501" y="34"/>
                  </a:lnTo>
                  <a:lnTo>
                    <a:pt x="465" y="10"/>
                  </a:lnTo>
                  <a:cubicBezTo>
                    <a:pt x="441" y="6"/>
                    <a:pt x="394" y="0"/>
                    <a:pt x="354" y="10"/>
                  </a:cubicBezTo>
                  <a:cubicBezTo>
                    <a:pt x="306" y="13"/>
                    <a:pt x="248" y="56"/>
                    <a:pt x="222" y="73"/>
                  </a:cubicBezTo>
                  <a:lnTo>
                    <a:pt x="195" y="103"/>
                  </a:lnTo>
                  <a:lnTo>
                    <a:pt x="147" y="106"/>
                  </a:lnTo>
                  <a:lnTo>
                    <a:pt x="81" y="130"/>
                  </a:lnTo>
                  <a:cubicBezTo>
                    <a:pt x="68" y="137"/>
                    <a:pt x="71" y="139"/>
                    <a:pt x="66" y="148"/>
                  </a:cubicBezTo>
                  <a:cubicBezTo>
                    <a:pt x="61" y="157"/>
                    <a:pt x="54" y="171"/>
                    <a:pt x="52" y="185"/>
                  </a:cubicBezTo>
                  <a:cubicBezTo>
                    <a:pt x="38" y="210"/>
                    <a:pt x="58" y="222"/>
                    <a:pt x="52" y="231"/>
                  </a:cubicBezTo>
                  <a:lnTo>
                    <a:pt x="15" y="241"/>
                  </a:lnTo>
                  <a:cubicBezTo>
                    <a:pt x="9" y="259"/>
                    <a:pt x="0" y="292"/>
                    <a:pt x="15" y="340"/>
                  </a:cubicBezTo>
                  <a:cubicBezTo>
                    <a:pt x="30" y="388"/>
                    <a:pt x="46" y="347"/>
                    <a:pt x="54" y="340"/>
                  </a:cubicBezTo>
                  <a:lnTo>
                    <a:pt x="60" y="298"/>
                  </a:lnTo>
                  <a:lnTo>
                    <a:pt x="147" y="301"/>
                  </a:lnTo>
                  <a:lnTo>
                    <a:pt x="132" y="331"/>
                  </a:lnTo>
                  <a:lnTo>
                    <a:pt x="87" y="337"/>
                  </a:lnTo>
                  <a:lnTo>
                    <a:pt x="97" y="36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27"/>
            <p:cNvSpPr>
              <a:spLocks/>
            </p:cNvSpPr>
            <p:nvPr userDrawn="1"/>
          </p:nvSpPr>
          <p:spPr bwMode="white">
            <a:xfrm>
              <a:off x="4807" y="1449"/>
              <a:ext cx="189" cy="172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33" y="135"/>
                </a:cxn>
                <a:cxn ang="0">
                  <a:pos x="105" y="132"/>
                </a:cxn>
                <a:cxn ang="0">
                  <a:pos x="138" y="93"/>
                </a:cxn>
                <a:cxn ang="0">
                  <a:pos x="141" y="69"/>
                </a:cxn>
                <a:cxn ang="0">
                  <a:pos x="194" y="54"/>
                </a:cxn>
                <a:cxn ang="0">
                  <a:pos x="168" y="27"/>
                </a:cxn>
                <a:cxn ang="0">
                  <a:pos x="135" y="30"/>
                </a:cxn>
                <a:cxn ang="0">
                  <a:pos x="99" y="0"/>
                </a:cxn>
                <a:cxn ang="0">
                  <a:pos x="72" y="33"/>
                </a:cxn>
                <a:cxn ang="0">
                  <a:pos x="0" y="87"/>
                </a:cxn>
                <a:cxn ang="0">
                  <a:pos x="0" y="174"/>
                </a:cxn>
              </a:cxnLst>
              <a:rect l="0" t="0" r="r" b="b"/>
              <a:pathLst>
                <a:path w="194" h="174">
                  <a:moveTo>
                    <a:pt x="0" y="174"/>
                  </a:moveTo>
                  <a:lnTo>
                    <a:pt x="33" y="135"/>
                  </a:lnTo>
                  <a:lnTo>
                    <a:pt x="105" y="132"/>
                  </a:lnTo>
                  <a:lnTo>
                    <a:pt x="138" y="93"/>
                  </a:lnTo>
                  <a:lnTo>
                    <a:pt x="141" y="69"/>
                  </a:lnTo>
                  <a:lnTo>
                    <a:pt x="194" y="54"/>
                  </a:lnTo>
                  <a:lnTo>
                    <a:pt x="168" y="27"/>
                  </a:lnTo>
                  <a:lnTo>
                    <a:pt x="135" y="30"/>
                  </a:lnTo>
                  <a:lnTo>
                    <a:pt x="99" y="0"/>
                  </a:lnTo>
                  <a:lnTo>
                    <a:pt x="72" y="33"/>
                  </a:lnTo>
                  <a:lnTo>
                    <a:pt x="0" y="87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28"/>
            <p:cNvSpPr>
              <a:spLocks/>
            </p:cNvSpPr>
            <p:nvPr userDrawn="1"/>
          </p:nvSpPr>
          <p:spPr bwMode="white">
            <a:xfrm>
              <a:off x="3356" y="1457"/>
              <a:ext cx="1594" cy="1969"/>
            </a:xfrm>
            <a:custGeom>
              <a:avLst/>
              <a:gdLst/>
              <a:ahLst/>
              <a:cxnLst>
                <a:cxn ang="0">
                  <a:pos x="1061" y="9"/>
                </a:cxn>
                <a:cxn ang="0">
                  <a:pos x="868" y="82"/>
                </a:cxn>
                <a:cxn ang="0">
                  <a:pos x="558" y="275"/>
                </a:cxn>
                <a:cxn ang="0">
                  <a:pos x="266" y="604"/>
                </a:cxn>
                <a:cxn ang="0">
                  <a:pos x="110" y="896"/>
                </a:cxn>
                <a:cxn ang="0">
                  <a:pos x="10" y="1271"/>
                </a:cxn>
                <a:cxn ang="0">
                  <a:pos x="19" y="1655"/>
                </a:cxn>
                <a:cxn ang="0">
                  <a:pos x="73" y="1786"/>
                </a:cxn>
                <a:cxn ang="0">
                  <a:pos x="145" y="1849"/>
                </a:cxn>
                <a:cxn ang="0">
                  <a:pos x="190" y="1996"/>
                </a:cxn>
                <a:cxn ang="0">
                  <a:pos x="214" y="1927"/>
                </a:cxn>
                <a:cxn ang="0">
                  <a:pos x="250" y="1819"/>
                </a:cxn>
                <a:cxn ang="0">
                  <a:pos x="277" y="1630"/>
                </a:cxn>
                <a:cxn ang="0">
                  <a:pos x="379" y="1525"/>
                </a:cxn>
                <a:cxn ang="0">
                  <a:pos x="385" y="1621"/>
                </a:cxn>
                <a:cxn ang="0">
                  <a:pos x="394" y="1696"/>
                </a:cxn>
                <a:cxn ang="0">
                  <a:pos x="352" y="1834"/>
                </a:cxn>
                <a:cxn ang="0">
                  <a:pos x="475" y="1609"/>
                </a:cxn>
                <a:cxn ang="0">
                  <a:pos x="526" y="1504"/>
                </a:cxn>
                <a:cxn ang="0">
                  <a:pos x="754" y="1507"/>
                </a:cxn>
                <a:cxn ang="0">
                  <a:pos x="823" y="1462"/>
                </a:cxn>
                <a:cxn ang="0">
                  <a:pos x="799" y="1549"/>
                </a:cxn>
                <a:cxn ang="0">
                  <a:pos x="868" y="1633"/>
                </a:cxn>
                <a:cxn ang="0">
                  <a:pos x="922" y="1462"/>
                </a:cxn>
                <a:cxn ang="0">
                  <a:pos x="763" y="1357"/>
                </a:cxn>
                <a:cxn ang="0">
                  <a:pos x="652" y="1288"/>
                </a:cxn>
                <a:cxn ang="0">
                  <a:pos x="670" y="1225"/>
                </a:cxn>
                <a:cxn ang="0">
                  <a:pos x="769" y="1180"/>
                </a:cxn>
                <a:cxn ang="0">
                  <a:pos x="958" y="1105"/>
                </a:cxn>
                <a:cxn ang="0">
                  <a:pos x="1042" y="1155"/>
                </a:cxn>
                <a:cxn ang="0">
                  <a:pos x="1147" y="1156"/>
                </a:cxn>
                <a:cxn ang="0">
                  <a:pos x="1261" y="1153"/>
                </a:cxn>
                <a:cxn ang="0">
                  <a:pos x="1147" y="1492"/>
                </a:cxn>
                <a:cxn ang="0">
                  <a:pos x="1261" y="1411"/>
                </a:cxn>
                <a:cxn ang="0">
                  <a:pos x="1279" y="1294"/>
                </a:cxn>
                <a:cxn ang="0">
                  <a:pos x="1384" y="1219"/>
                </a:cxn>
                <a:cxn ang="0">
                  <a:pos x="1420" y="1135"/>
                </a:cxn>
                <a:cxn ang="0">
                  <a:pos x="1552" y="1120"/>
                </a:cxn>
                <a:cxn ang="0">
                  <a:pos x="1618" y="1042"/>
                </a:cxn>
                <a:cxn ang="0">
                  <a:pos x="1555" y="1036"/>
                </a:cxn>
                <a:cxn ang="0">
                  <a:pos x="1483" y="958"/>
                </a:cxn>
                <a:cxn ang="0">
                  <a:pos x="1330" y="889"/>
                </a:cxn>
                <a:cxn ang="0">
                  <a:pos x="1177" y="913"/>
                </a:cxn>
                <a:cxn ang="0">
                  <a:pos x="1033" y="748"/>
                </a:cxn>
                <a:cxn ang="0">
                  <a:pos x="970" y="724"/>
                </a:cxn>
                <a:cxn ang="0">
                  <a:pos x="1039" y="676"/>
                </a:cxn>
                <a:cxn ang="0">
                  <a:pos x="979" y="631"/>
                </a:cxn>
                <a:cxn ang="0">
                  <a:pos x="913" y="592"/>
                </a:cxn>
                <a:cxn ang="0">
                  <a:pos x="861" y="520"/>
                </a:cxn>
                <a:cxn ang="0">
                  <a:pos x="868" y="445"/>
                </a:cxn>
                <a:cxn ang="0">
                  <a:pos x="994" y="481"/>
                </a:cxn>
                <a:cxn ang="0">
                  <a:pos x="913" y="436"/>
                </a:cxn>
                <a:cxn ang="0">
                  <a:pos x="919" y="391"/>
                </a:cxn>
                <a:cxn ang="0">
                  <a:pos x="1033" y="334"/>
                </a:cxn>
                <a:cxn ang="0">
                  <a:pos x="1048" y="277"/>
                </a:cxn>
                <a:cxn ang="0">
                  <a:pos x="1129" y="247"/>
                </a:cxn>
                <a:cxn ang="0">
                  <a:pos x="1174" y="136"/>
                </a:cxn>
                <a:cxn ang="0">
                  <a:pos x="1180" y="13"/>
                </a:cxn>
              </a:cxnLst>
              <a:rect l="0" t="0" r="r" b="b"/>
              <a:pathLst>
                <a:path w="1630" h="1996">
                  <a:moveTo>
                    <a:pt x="1125" y="0"/>
                  </a:moveTo>
                  <a:lnTo>
                    <a:pt x="1061" y="9"/>
                  </a:lnTo>
                  <a:lnTo>
                    <a:pt x="952" y="52"/>
                  </a:lnTo>
                  <a:lnTo>
                    <a:pt x="868" y="82"/>
                  </a:lnTo>
                  <a:lnTo>
                    <a:pt x="768" y="137"/>
                  </a:lnTo>
                  <a:lnTo>
                    <a:pt x="558" y="275"/>
                  </a:lnTo>
                  <a:lnTo>
                    <a:pt x="403" y="430"/>
                  </a:lnTo>
                  <a:lnTo>
                    <a:pt x="266" y="604"/>
                  </a:lnTo>
                  <a:cubicBezTo>
                    <a:pt x="226" y="660"/>
                    <a:pt x="189" y="720"/>
                    <a:pt x="163" y="769"/>
                  </a:cubicBezTo>
                  <a:cubicBezTo>
                    <a:pt x="135" y="828"/>
                    <a:pt x="129" y="844"/>
                    <a:pt x="110" y="896"/>
                  </a:cubicBezTo>
                  <a:lnTo>
                    <a:pt x="46" y="1079"/>
                  </a:lnTo>
                  <a:lnTo>
                    <a:pt x="10" y="1271"/>
                  </a:lnTo>
                  <a:lnTo>
                    <a:pt x="0" y="1445"/>
                  </a:lnTo>
                  <a:lnTo>
                    <a:pt x="19" y="1655"/>
                  </a:lnTo>
                  <a:lnTo>
                    <a:pt x="58" y="1735"/>
                  </a:lnTo>
                  <a:lnTo>
                    <a:pt x="73" y="1786"/>
                  </a:lnTo>
                  <a:lnTo>
                    <a:pt x="103" y="1777"/>
                  </a:lnTo>
                  <a:lnTo>
                    <a:pt x="145" y="1849"/>
                  </a:lnTo>
                  <a:lnTo>
                    <a:pt x="157" y="1957"/>
                  </a:lnTo>
                  <a:lnTo>
                    <a:pt x="190" y="1996"/>
                  </a:lnTo>
                  <a:lnTo>
                    <a:pt x="247" y="1993"/>
                  </a:lnTo>
                  <a:lnTo>
                    <a:pt x="214" y="1927"/>
                  </a:lnTo>
                  <a:lnTo>
                    <a:pt x="199" y="1834"/>
                  </a:lnTo>
                  <a:lnTo>
                    <a:pt x="250" y="1819"/>
                  </a:lnTo>
                  <a:lnTo>
                    <a:pt x="253" y="1705"/>
                  </a:lnTo>
                  <a:lnTo>
                    <a:pt x="277" y="1630"/>
                  </a:lnTo>
                  <a:lnTo>
                    <a:pt x="286" y="1591"/>
                  </a:lnTo>
                  <a:lnTo>
                    <a:pt x="379" y="1525"/>
                  </a:lnTo>
                  <a:lnTo>
                    <a:pt x="325" y="1627"/>
                  </a:lnTo>
                  <a:lnTo>
                    <a:pt x="385" y="1621"/>
                  </a:lnTo>
                  <a:lnTo>
                    <a:pt x="358" y="1666"/>
                  </a:lnTo>
                  <a:cubicBezTo>
                    <a:pt x="359" y="1678"/>
                    <a:pt x="395" y="1678"/>
                    <a:pt x="394" y="1696"/>
                  </a:cubicBezTo>
                  <a:cubicBezTo>
                    <a:pt x="393" y="1714"/>
                    <a:pt x="359" y="1754"/>
                    <a:pt x="352" y="1777"/>
                  </a:cubicBezTo>
                  <a:cubicBezTo>
                    <a:pt x="345" y="1800"/>
                    <a:pt x="330" y="1841"/>
                    <a:pt x="352" y="1834"/>
                  </a:cubicBezTo>
                  <a:cubicBezTo>
                    <a:pt x="374" y="1827"/>
                    <a:pt x="464" y="1769"/>
                    <a:pt x="484" y="1732"/>
                  </a:cubicBezTo>
                  <a:lnTo>
                    <a:pt x="475" y="1609"/>
                  </a:lnTo>
                  <a:lnTo>
                    <a:pt x="517" y="1558"/>
                  </a:lnTo>
                  <a:lnTo>
                    <a:pt x="526" y="1504"/>
                  </a:lnTo>
                  <a:lnTo>
                    <a:pt x="568" y="1570"/>
                  </a:lnTo>
                  <a:lnTo>
                    <a:pt x="754" y="1507"/>
                  </a:lnTo>
                  <a:lnTo>
                    <a:pt x="748" y="1438"/>
                  </a:lnTo>
                  <a:lnTo>
                    <a:pt x="823" y="1462"/>
                  </a:lnTo>
                  <a:lnTo>
                    <a:pt x="844" y="1513"/>
                  </a:lnTo>
                  <a:lnTo>
                    <a:pt x="799" y="1549"/>
                  </a:lnTo>
                  <a:cubicBezTo>
                    <a:pt x="793" y="1567"/>
                    <a:pt x="793" y="1585"/>
                    <a:pt x="808" y="1624"/>
                  </a:cubicBezTo>
                  <a:cubicBezTo>
                    <a:pt x="823" y="1663"/>
                    <a:pt x="859" y="1649"/>
                    <a:pt x="868" y="1633"/>
                  </a:cubicBezTo>
                  <a:lnTo>
                    <a:pt x="865" y="1528"/>
                  </a:lnTo>
                  <a:lnTo>
                    <a:pt x="922" y="1462"/>
                  </a:lnTo>
                  <a:lnTo>
                    <a:pt x="826" y="1417"/>
                  </a:lnTo>
                  <a:lnTo>
                    <a:pt x="763" y="1357"/>
                  </a:lnTo>
                  <a:lnTo>
                    <a:pt x="742" y="1300"/>
                  </a:lnTo>
                  <a:lnTo>
                    <a:pt x="652" y="1288"/>
                  </a:lnTo>
                  <a:lnTo>
                    <a:pt x="664" y="1255"/>
                  </a:lnTo>
                  <a:lnTo>
                    <a:pt x="670" y="1225"/>
                  </a:lnTo>
                  <a:lnTo>
                    <a:pt x="733" y="1222"/>
                  </a:lnTo>
                  <a:lnTo>
                    <a:pt x="769" y="1180"/>
                  </a:lnTo>
                  <a:lnTo>
                    <a:pt x="835" y="1090"/>
                  </a:lnTo>
                  <a:lnTo>
                    <a:pt x="958" y="1105"/>
                  </a:lnTo>
                  <a:lnTo>
                    <a:pt x="991" y="1153"/>
                  </a:lnTo>
                  <a:lnTo>
                    <a:pt x="1042" y="1155"/>
                  </a:lnTo>
                  <a:lnTo>
                    <a:pt x="1105" y="1090"/>
                  </a:lnTo>
                  <a:lnTo>
                    <a:pt x="1147" y="1156"/>
                  </a:lnTo>
                  <a:lnTo>
                    <a:pt x="1216" y="1132"/>
                  </a:lnTo>
                  <a:lnTo>
                    <a:pt x="1261" y="1153"/>
                  </a:lnTo>
                  <a:lnTo>
                    <a:pt x="1147" y="1360"/>
                  </a:lnTo>
                  <a:lnTo>
                    <a:pt x="1147" y="1492"/>
                  </a:lnTo>
                  <a:lnTo>
                    <a:pt x="1189" y="1492"/>
                  </a:lnTo>
                  <a:lnTo>
                    <a:pt x="1261" y="1411"/>
                  </a:lnTo>
                  <a:lnTo>
                    <a:pt x="1258" y="1327"/>
                  </a:lnTo>
                  <a:lnTo>
                    <a:pt x="1279" y="1294"/>
                  </a:lnTo>
                  <a:lnTo>
                    <a:pt x="1294" y="1243"/>
                  </a:lnTo>
                  <a:lnTo>
                    <a:pt x="1384" y="1219"/>
                  </a:lnTo>
                  <a:lnTo>
                    <a:pt x="1372" y="1162"/>
                  </a:lnTo>
                  <a:lnTo>
                    <a:pt x="1420" y="1135"/>
                  </a:lnTo>
                  <a:lnTo>
                    <a:pt x="1459" y="1117"/>
                  </a:lnTo>
                  <a:lnTo>
                    <a:pt x="1552" y="1120"/>
                  </a:lnTo>
                  <a:lnTo>
                    <a:pt x="1591" y="1063"/>
                  </a:lnTo>
                  <a:lnTo>
                    <a:pt x="1618" y="1042"/>
                  </a:lnTo>
                  <a:lnTo>
                    <a:pt x="1630" y="1024"/>
                  </a:lnTo>
                  <a:lnTo>
                    <a:pt x="1555" y="1036"/>
                  </a:lnTo>
                  <a:lnTo>
                    <a:pt x="1555" y="985"/>
                  </a:lnTo>
                  <a:lnTo>
                    <a:pt x="1483" y="958"/>
                  </a:lnTo>
                  <a:lnTo>
                    <a:pt x="1459" y="985"/>
                  </a:lnTo>
                  <a:lnTo>
                    <a:pt x="1330" y="889"/>
                  </a:lnTo>
                  <a:lnTo>
                    <a:pt x="1276" y="931"/>
                  </a:lnTo>
                  <a:lnTo>
                    <a:pt x="1177" y="913"/>
                  </a:lnTo>
                  <a:lnTo>
                    <a:pt x="1186" y="841"/>
                  </a:lnTo>
                  <a:lnTo>
                    <a:pt x="1033" y="748"/>
                  </a:lnTo>
                  <a:lnTo>
                    <a:pt x="970" y="763"/>
                  </a:lnTo>
                  <a:lnTo>
                    <a:pt x="970" y="724"/>
                  </a:lnTo>
                  <a:lnTo>
                    <a:pt x="1003" y="685"/>
                  </a:lnTo>
                  <a:lnTo>
                    <a:pt x="1039" y="676"/>
                  </a:lnTo>
                  <a:lnTo>
                    <a:pt x="1006" y="619"/>
                  </a:lnTo>
                  <a:lnTo>
                    <a:pt x="979" y="631"/>
                  </a:lnTo>
                  <a:lnTo>
                    <a:pt x="979" y="574"/>
                  </a:lnTo>
                  <a:lnTo>
                    <a:pt x="913" y="592"/>
                  </a:lnTo>
                  <a:lnTo>
                    <a:pt x="904" y="514"/>
                  </a:lnTo>
                  <a:lnTo>
                    <a:pt x="861" y="520"/>
                  </a:lnTo>
                  <a:lnTo>
                    <a:pt x="816" y="430"/>
                  </a:lnTo>
                  <a:lnTo>
                    <a:pt x="868" y="445"/>
                  </a:lnTo>
                  <a:lnTo>
                    <a:pt x="910" y="484"/>
                  </a:lnTo>
                  <a:lnTo>
                    <a:pt x="994" y="481"/>
                  </a:lnTo>
                  <a:lnTo>
                    <a:pt x="967" y="433"/>
                  </a:lnTo>
                  <a:lnTo>
                    <a:pt x="913" y="436"/>
                  </a:lnTo>
                  <a:lnTo>
                    <a:pt x="877" y="400"/>
                  </a:lnTo>
                  <a:lnTo>
                    <a:pt x="919" y="391"/>
                  </a:lnTo>
                  <a:lnTo>
                    <a:pt x="970" y="397"/>
                  </a:lnTo>
                  <a:lnTo>
                    <a:pt x="1033" y="334"/>
                  </a:lnTo>
                  <a:lnTo>
                    <a:pt x="1000" y="289"/>
                  </a:lnTo>
                  <a:lnTo>
                    <a:pt x="1048" y="277"/>
                  </a:lnTo>
                  <a:lnTo>
                    <a:pt x="1144" y="283"/>
                  </a:lnTo>
                  <a:lnTo>
                    <a:pt x="1129" y="247"/>
                  </a:lnTo>
                  <a:lnTo>
                    <a:pt x="1171" y="205"/>
                  </a:lnTo>
                  <a:lnTo>
                    <a:pt x="1174" y="136"/>
                  </a:lnTo>
                  <a:lnTo>
                    <a:pt x="1222" y="46"/>
                  </a:lnTo>
                  <a:lnTo>
                    <a:pt x="1180" y="13"/>
                  </a:lnTo>
                  <a:lnTo>
                    <a:pt x="112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29"/>
            <p:cNvSpPr>
              <a:spLocks/>
            </p:cNvSpPr>
            <p:nvPr userDrawn="1"/>
          </p:nvSpPr>
          <p:spPr bwMode="white">
            <a:xfrm>
              <a:off x="4299" y="3893"/>
              <a:ext cx="431" cy="144"/>
            </a:xfrm>
            <a:custGeom>
              <a:avLst/>
              <a:gdLst/>
              <a:ahLst/>
              <a:cxnLst>
                <a:cxn ang="0">
                  <a:pos x="6" y="78"/>
                </a:cxn>
                <a:cxn ang="0">
                  <a:pos x="60" y="141"/>
                </a:cxn>
                <a:cxn ang="0">
                  <a:pos x="169" y="110"/>
                </a:cxn>
                <a:cxn ang="0">
                  <a:pos x="216" y="66"/>
                </a:cxn>
                <a:cxn ang="0">
                  <a:pos x="260" y="110"/>
                </a:cxn>
                <a:cxn ang="0">
                  <a:pos x="303" y="99"/>
                </a:cxn>
                <a:cxn ang="0">
                  <a:pos x="351" y="110"/>
                </a:cxn>
                <a:cxn ang="0">
                  <a:pos x="351" y="64"/>
                </a:cxn>
                <a:cxn ang="0">
                  <a:pos x="384" y="30"/>
                </a:cxn>
                <a:cxn ang="0">
                  <a:pos x="402" y="60"/>
                </a:cxn>
                <a:cxn ang="0">
                  <a:pos x="429" y="18"/>
                </a:cxn>
                <a:cxn ang="0">
                  <a:pos x="378" y="0"/>
                </a:cxn>
                <a:cxn ang="0">
                  <a:pos x="305" y="64"/>
                </a:cxn>
                <a:cxn ang="0">
                  <a:pos x="237" y="12"/>
                </a:cxn>
                <a:cxn ang="0">
                  <a:pos x="192" y="54"/>
                </a:cxn>
                <a:cxn ang="0">
                  <a:pos x="144" y="75"/>
                </a:cxn>
                <a:cxn ang="0">
                  <a:pos x="129" y="84"/>
                </a:cxn>
                <a:cxn ang="0">
                  <a:pos x="108" y="78"/>
                </a:cxn>
                <a:cxn ang="0">
                  <a:pos x="60" y="54"/>
                </a:cxn>
                <a:cxn ang="0">
                  <a:pos x="6" y="78"/>
                </a:cxn>
              </a:cxnLst>
              <a:rect l="0" t="0" r="r" b="b"/>
              <a:pathLst>
                <a:path w="441" h="146">
                  <a:moveTo>
                    <a:pt x="6" y="78"/>
                  </a:moveTo>
                  <a:cubicBezTo>
                    <a:pt x="0" y="90"/>
                    <a:pt x="33" y="136"/>
                    <a:pt x="60" y="141"/>
                  </a:cubicBezTo>
                  <a:cubicBezTo>
                    <a:pt x="87" y="146"/>
                    <a:pt x="143" y="123"/>
                    <a:pt x="169" y="110"/>
                  </a:cubicBezTo>
                  <a:lnTo>
                    <a:pt x="216" y="66"/>
                  </a:lnTo>
                  <a:lnTo>
                    <a:pt x="260" y="110"/>
                  </a:lnTo>
                  <a:lnTo>
                    <a:pt x="303" y="99"/>
                  </a:lnTo>
                  <a:lnTo>
                    <a:pt x="351" y="110"/>
                  </a:lnTo>
                  <a:lnTo>
                    <a:pt x="351" y="64"/>
                  </a:lnTo>
                  <a:lnTo>
                    <a:pt x="384" y="30"/>
                  </a:lnTo>
                  <a:cubicBezTo>
                    <a:pt x="392" y="29"/>
                    <a:pt x="363" y="66"/>
                    <a:pt x="402" y="60"/>
                  </a:cubicBezTo>
                  <a:cubicBezTo>
                    <a:pt x="441" y="54"/>
                    <a:pt x="433" y="28"/>
                    <a:pt x="429" y="18"/>
                  </a:cubicBezTo>
                  <a:lnTo>
                    <a:pt x="378" y="0"/>
                  </a:lnTo>
                  <a:lnTo>
                    <a:pt x="305" y="64"/>
                  </a:lnTo>
                  <a:lnTo>
                    <a:pt x="237" y="12"/>
                  </a:lnTo>
                  <a:lnTo>
                    <a:pt x="192" y="54"/>
                  </a:lnTo>
                  <a:lnTo>
                    <a:pt x="144" y="75"/>
                  </a:lnTo>
                  <a:lnTo>
                    <a:pt x="129" y="84"/>
                  </a:lnTo>
                  <a:lnTo>
                    <a:pt x="108" y="78"/>
                  </a:lnTo>
                  <a:cubicBezTo>
                    <a:pt x="97" y="73"/>
                    <a:pt x="99" y="60"/>
                    <a:pt x="60" y="54"/>
                  </a:cubicBezTo>
                  <a:cubicBezTo>
                    <a:pt x="21" y="48"/>
                    <a:pt x="17" y="73"/>
                    <a:pt x="6" y="7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30"/>
            <p:cNvSpPr>
              <a:spLocks/>
            </p:cNvSpPr>
            <p:nvPr userDrawn="1"/>
          </p:nvSpPr>
          <p:spPr bwMode="white">
            <a:xfrm>
              <a:off x="3525" y="3449"/>
              <a:ext cx="146" cy="1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63"/>
                </a:cxn>
                <a:cxn ang="0">
                  <a:pos x="45" y="120"/>
                </a:cxn>
                <a:cxn ang="0">
                  <a:pos x="90" y="186"/>
                </a:cxn>
                <a:cxn ang="0">
                  <a:pos x="123" y="198"/>
                </a:cxn>
                <a:cxn ang="0">
                  <a:pos x="150" y="162"/>
                </a:cxn>
                <a:cxn ang="0">
                  <a:pos x="114" y="162"/>
                </a:cxn>
                <a:cxn ang="0">
                  <a:pos x="111" y="102"/>
                </a:cxn>
                <a:cxn ang="0">
                  <a:pos x="78" y="84"/>
                </a:cxn>
                <a:cxn ang="0">
                  <a:pos x="99" y="21"/>
                </a:cxn>
                <a:cxn ang="0">
                  <a:pos x="48" y="36"/>
                </a:cxn>
                <a:cxn ang="0">
                  <a:pos x="0" y="0"/>
                </a:cxn>
              </a:cxnLst>
              <a:rect l="0" t="0" r="r" b="b"/>
              <a:pathLst>
                <a:path w="150" h="198">
                  <a:moveTo>
                    <a:pt x="0" y="0"/>
                  </a:moveTo>
                  <a:lnTo>
                    <a:pt x="15" y="63"/>
                  </a:lnTo>
                  <a:lnTo>
                    <a:pt x="45" y="120"/>
                  </a:lnTo>
                  <a:lnTo>
                    <a:pt x="90" y="186"/>
                  </a:lnTo>
                  <a:lnTo>
                    <a:pt x="123" y="198"/>
                  </a:lnTo>
                  <a:lnTo>
                    <a:pt x="150" y="162"/>
                  </a:lnTo>
                  <a:lnTo>
                    <a:pt x="114" y="162"/>
                  </a:lnTo>
                  <a:lnTo>
                    <a:pt x="111" y="102"/>
                  </a:lnTo>
                  <a:lnTo>
                    <a:pt x="78" y="84"/>
                  </a:lnTo>
                  <a:lnTo>
                    <a:pt x="99" y="21"/>
                  </a:lnTo>
                  <a:lnTo>
                    <a:pt x="48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31"/>
            <p:cNvSpPr>
              <a:spLocks/>
            </p:cNvSpPr>
            <p:nvPr userDrawn="1"/>
          </p:nvSpPr>
          <p:spPr bwMode="white">
            <a:xfrm>
              <a:off x="3667" y="3360"/>
              <a:ext cx="87" cy="28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29" y="78"/>
                </a:cxn>
                <a:cxn ang="0">
                  <a:pos x="2" y="111"/>
                </a:cxn>
                <a:cxn ang="0">
                  <a:pos x="0" y="157"/>
                </a:cxn>
                <a:cxn ang="0">
                  <a:pos x="35" y="162"/>
                </a:cxn>
                <a:cxn ang="0">
                  <a:pos x="45" y="202"/>
                </a:cxn>
                <a:cxn ang="0">
                  <a:pos x="17" y="231"/>
                </a:cxn>
                <a:cxn ang="0">
                  <a:pos x="65" y="291"/>
                </a:cxn>
                <a:cxn ang="0">
                  <a:pos x="90" y="293"/>
                </a:cxn>
                <a:cxn ang="0">
                  <a:pos x="62" y="261"/>
                </a:cxn>
                <a:cxn ang="0">
                  <a:pos x="71" y="177"/>
                </a:cxn>
                <a:cxn ang="0">
                  <a:pos x="45" y="157"/>
                </a:cxn>
                <a:cxn ang="0">
                  <a:pos x="29" y="129"/>
                </a:cxn>
                <a:cxn ang="0">
                  <a:pos x="56" y="93"/>
                </a:cxn>
                <a:cxn ang="0">
                  <a:pos x="90" y="66"/>
                </a:cxn>
                <a:cxn ang="0">
                  <a:pos x="56" y="0"/>
                </a:cxn>
              </a:cxnLst>
              <a:rect l="0" t="0" r="r" b="b"/>
              <a:pathLst>
                <a:path w="90" h="293">
                  <a:moveTo>
                    <a:pt x="56" y="0"/>
                  </a:moveTo>
                  <a:lnTo>
                    <a:pt x="29" y="78"/>
                  </a:lnTo>
                  <a:lnTo>
                    <a:pt x="2" y="111"/>
                  </a:lnTo>
                  <a:lnTo>
                    <a:pt x="0" y="157"/>
                  </a:lnTo>
                  <a:lnTo>
                    <a:pt x="35" y="162"/>
                  </a:lnTo>
                  <a:lnTo>
                    <a:pt x="45" y="202"/>
                  </a:lnTo>
                  <a:lnTo>
                    <a:pt x="17" y="231"/>
                  </a:lnTo>
                  <a:lnTo>
                    <a:pt x="65" y="291"/>
                  </a:lnTo>
                  <a:lnTo>
                    <a:pt x="90" y="293"/>
                  </a:lnTo>
                  <a:lnTo>
                    <a:pt x="62" y="261"/>
                  </a:lnTo>
                  <a:lnTo>
                    <a:pt x="71" y="177"/>
                  </a:lnTo>
                  <a:lnTo>
                    <a:pt x="45" y="157"/>
                  </a:lnTo>
                  <a:lnTo>
                    <a:pt x="29" y="129"/>
                  </a:lnTo>
                  <a:lnTo>
                    <a:pt x="56" y="93"/>
                  </a:lnTo>
                  <a:lnTo>
                    <a:pt x="90" y="66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32"/>
            <p:cNvSpPr>
              <a:spLocks/>
            </p:cNvSpPr>
            <p:nvPr userDrawn="1"/>
          </p:nvSpPr>
          <p:spPr bwMode="white">
            <a:xfrm>
              <a:off x="3798" y="3132"/>
              <a:ext cx="282" cy="246"/>
            </a:xfrm>
            <a:custGeom>
              <a:avLst/>
              <a:gdLst/>
              <a:ahLst/>
              <a:cxnLst>
                <a:cxn ang="0">
                  <a:pos x="0" y="249"/>
                </a:cxn>
                <a:cxn ang="0">
                  <a:pos x="12" y="213"/>
                </a:cxn>
                <a:cxn ang="0">
                  <a:pos x="66" y="216"/>
                </a:cxn>
                <a:cxn ang="0">
                  <a:pos x="69" y="180"/>
                </a:cxn>
                <a:cxn ang="0">
                  <a:pos x="156" y="147"/>
                </a:cxn>
                <a:cxn ang="0">
                  <a:pos x="183" y="161"/>
                </a:cxn>
                <a:cxn ang="0">
                  <a:pos x="171" y="15"/>
                </a:cxn>
                <a:cxn ang="0">
                  <a:pos x="228" y="0"/>
                </a:cxn>
                <a:cxn ang="0">
                  <a:pos x="288" y="45"/>
                </a:cxn>
                <a:cxn ang="0">
                  <a:pos x="246" y="39"/>
                </a:cxn>
                <a:cxn ang="0">
                  <a:pos x="219" y="63"/>
                </a:cxn>
                <a:cxn ang="0">
                  <a:pos x="243" y="150"/>
                </a:cxn>
                <a:cxn ang="0">
                  <a:pos x="183" y="206"/>
                </a:cxn>
                <a:cxn ang="0">
                  <a:pos x="0" y="249"/>
                </a:cxn>
              </a:cxnLst>
              <a:rect l="0" t="0" r="r" b="b"/>
              <a:pathLst>
                <a:path w="288" h="249">
                  <a:moveTo>
                    <a:pt x="0" y="249"/>
                  </a:moveTo>
                  <a:lnTo>
                    <a:pt x="12" y="213"/>
                  </a:lnTo>
                  <a:lnTo>
                    <a:pt x="66" y="216"/>
                  </a:lnTo>
                  <a:lnTo>
                    <a:pt x="69" y="180"/>
                  </a:lnTo>
                  <a:lnTo>
                    <a:pt x="156" y="147"/>
                  </a:lnTo>
                  <a:lnTo>
                    <a:pt x="183" y="161"/>
                  </a:lnTo>
                  <a:lnTo>
                    <a:pt x="171" y="15"/>
                  </a:lnTo>
                  <a:lnTo>
                    <a:pt x="228" y="0"/>
                  </a:lnTo>
                  <a:lnTo>
                    <a:pt x="288" y="45"/>
                  </a:lnTo>
                  <a:lnTo>
                    <a:pt x="246" y="39"/>
                  </a:lnTo>
                  <a:lnTo>
                    <a:pt x="219" y="63"/>
                  </a:lnTo>
                  <a:lnTo>
                    <a:pt x="243" y="150"/>
                  </a:lnTo>
                  <a:lnTo>
                    <a:pt x="183" y="206"/>
                  </a:lnTo>
                  <a:lnTo>
                    <a:pt x="0" y="24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AutoShape 33"/>
            <p:cNvSpPr>
              <a:spLocks noChangeArrowheads="1"/>
            </p:cNvSpPr>
            <p:nvPr userDrawn="1"/>
          </p:nvSpPr>
          <p:spPr bwMode="white">
            <a:xfrm rot="-32400000">
              <a:off x="4199" y="1636"/>
              <a:ext cx="886" cy="671"/>
            </a:xfrm>
            <a:custGeom>
              <a:avLst/>
              <a:gdLst>
                <a:gd name="G0" fmla="+- 1492 0 0"/>
                <a:gd name="G1" fmla="+- 21600 0 1492"/>
                <a:gd name="G2" fmla="+- 21600 0 1492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492" y="10800"/>
                  </a:moveTo>
                  <a:cubicBezTo>
                    <a:pt x="1492" y="15941"/>
                    <a:pt x="5659" y="20108"/>
                    <a:pt x="10800" y="20108"/>
                  </a:cubicBezTo>
                  <a:cubicBezTo>
                    <a:pt x="15941" y="20108"/>
                    <a:pt x="20108" y="15941"/>
                    <a:pt x="20108" y="10800"/>
                  </a:cubicBezTo>
                  <a:cubicBezTo>
                    <a:pt x="20108" y="5659"/>
                    <a:pt x="15941" y="1492"/>
                    <a:pt x="10800" y="1492"/>
                  </a:cubicBezTo>
                  <a:cubicBezTo>
                    <a:pt x="5659" y="1492"/>
                    <a:pt x="1492" y="5659"/>
                    <a:pt x="1492" y="1080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Freeform 34"/>
            <p:cNvSpPr>
              <a:spLocks/>
            </p:cNvSpPr>
            <p:nvPr userDrawn="1"/>
          </p:nvSpPr>
          <p:spPr bwMode="white">
            <a:xfrm>
              <a:off x="3322" y="1382"/>
              <a:ext cx="2461" cy="2931"/>
            </a:xfrm>
            <a:custGeom>
              <a:avLst/>
              <a:gdLst/>
              <a:ahLst/>
              <a:cxnLst>
                <a:cxn ang="0">
                  <a:pos x="2429" y="282"/>
                </a:cxn>
                <a:cxn ang="0">
                  <a:pos x="1844" y="35"/>
                </a:cxn>
                <a:cxn ang="0">
                  <a:pos x="1047" y="72"/>
                </a:cxn>
                <a:cxn ang="0">
                  <a:pos x="434" y="428"/>
                </a:cxn>
                <a:cxn ang="0">
                  <a:pos x="70" y="1013"/>
                </a:cxn>
                <a:cxn ang="0">
                  <a:pos x="15" y="1663"/>
                </a:cxn>
                <a:cxn ang="0">
                  <a:pos x="161" y="2129"/>
                </a:cxn>
                <a:cxn ang="0">
                  <a:pos x="454" y="2513"/>
                </a:cxn>
                <a:cxn ang="0">
                  <a:pos x="847" y="2796"/>
                </a:cxn>
                <a:cxn ang="0">
                  <a:pos x="1176" y="2897"/>
                </a:cxn>
                <a:cxn ang="0">
                  <a:pos x="1578" y="2924"/>
                </a:cxn>
                <a:cxn ang="0">
                  <a:pos x="1871" y="2910"/>
                </a:cxn>
                <a:cxn ang="0">
                  <a:pos x="2209" y="2796"/>
                </a:cxn>
                <a:cxn ang="0">
                  <a:pos x="2420" y="2613"/>
                </a:cxn>
                <a:cxn ang="0">
                  <a:pos x="2429" y="2540"/>
                </a:cxn>
                <a:cxn ang="0">
                  <a:pos x="2228" y="2723"/>
                </a:cxn>
                <a:cxn ang="0">
                  <a:pos x="1899" y="2860"/>
                </a:cxn>
                <a:cxn ang="0">
                  <a:pos x="1550" y="2906"/>
                </a:cxn>
                <a:cxn ang="0">
                  <a:pos x="1175" y="2879"/>
                </a:cxn>
                <a:cxn ang="0">
                  <a:pos x="783" y="2687"/>
                </a:cxn>
                <a:cxn ang="0">
                  <a:pos x="536" y="2522"/>
                </a:cxn>
                <a:cxn ang="0">
                  <a:pos x="216" y="2083"/>
                </a:cxn>
                <a:cxn ang="0">
                  <a:pos x="134" y="1205"/>
                </a:cxn>
                <a:cxn ang="0">
                  <a:pos x="143" y="968"/>
                </a:cxn>
                <a:cxn ang="0">
                  <a:pos x="489" y="465"/>
                </a:cxn>
                <a:cxn ang="0">
                  <a:pos x="1075" y="127"/>
                </a:cxn>
                <a:cxn ang="0">
                  <a:pos x="1815" y="81"/>
                </a:cxn>
                <a:cxn ang="0">
                  <a:pos x="2325" y="279"/>
                </a:cxn>
                <a:cxn ang="0">
                  <a:pos x="2416" y="370"/>
                </a:cxn>
                <a:cxn ang="0">
                  <a:pos x="2429" y="291"/>
                </a:cxn>
                <a:cxn ang="0">
                  <a:pos x="2429" y="282"/>
                </a:cxn>
              </a:cxnLst>
              <a:rect l="0" t="0" r="r" b="b"/>
              <a:pathLst>
                <a:path w="2461" h="2931">
                  <a:moveTo>
                    <a:pt x="2429" y="282"/>
                  </a:moveTo>
                  <a:cubicBezTo>
                    <a:pt x="2326" y="236"/>
                    <a:pt x="2074" y="70"/>
                    <a:pt x="1844" y="35"/>
                  </a:cubicBezTo>
                  <a:cubicBezTo>
                    <a:pt x="1613" y="0"/>
                    <a:pt x="1282" y="6"/>
                    <a:pt x="1047" y="72"/>
                  </a:cubicBezTo>
                  <a:cubicBezTo>
                    <a:pt x="812" y="138"/>
                    <a:pt x="597" y="271"/>
                    <a:pt x="434" y="428"/>
                  </a:cubicBezTo>
                  <a:cubicBezTo>
                    <a:pt x="271" y="585"/>
                    <a:pt x="140" y="807"/>
                    <a:pt x="70" y="1013"/>
                  </a:cubicBezTo>
                  <a:cubicBezTo>
                    <a:pt x="0" y="1219"/>
                    <a:pt x="0" y="1477"/>
                    <a:pt x="15" y="1663"/>
                  </a:cubicBezTo>
                  <a:cubicBezTo>
                    <a:pt x="30" y="1849"/>
                    <a:pt x="88" y="1987"/>
                    <a:pt x="161" y="2129"/>
                  </a:cubicBezTo>
                  <a:cubicBezTo>
                    <a:pt x="234" y="2271"/>
                    <a:pt x="340" y="2402"/>
                    <a:pt x="454" y="2513"/>
                  </a:cubicBezTo>
                  <a:cubicBezTo>
                    <a:pt x="568" y="2624"/>
                    <a:pt x="727" y="2732"/>
                    <a:pt x="847" y="2796"/>
                  </a:cubicBezTo>
                  <a:cubicBezTo>
                    <a:pt x="967" y="2860"/>
                    <a:pt x="1054" y="2876"/>
                    <a:pt x="1176" y="2897"/>
                  </a:cubicBezTo>
                  <a:cubicBezTo>
                    <a:pt x="1298" y="2918"/>
                    <a:pt x="1462" y="2922"/>
                    <a:pt x="1578" y="2924"/>
                  </a:cubicBezTo>
                  <a:cubicBezTo>
                    <a:pt x="1694" y="2926"/>
                    <a:pt x="1765" y="2931"/>
                    <a:pt x="1871" y="2910"/>
                  </a:cubicBezTo>
                  <a:cubicBezTo>
                    <a:pt x="1976" y="2889"/>
                    <a:pt x="2118" y="2846"/>
                    <a:pt x="2209" y="2796"/>
                  </a:cubicBezTo>
                  <a:cubicBezTo>
                    <a:pt x="2300" y="2746"/>
                    <a:pt x="2383" y="2656"/>
                    <a:pt x="2420" y="2613"/>
                  </a:cubicBezTo>
                  <a:cubicBezTo>
                    <a:pt x="2457" y="2570"/>
                    <a:pt x="2461" y="2522"/>
                    <a:pt x="2429" y="2540"/>
                  </a:cubicBezTo>
                  <a:cubicBezTo>
                    <a:pt x="2397" y="2558"/>
                    <a:pt x="2316" y="2670"/>
                    <a:pt x="2228" y="2723"/>
                  </a:cubicBezTo>
                  <a:cubicBezTo>
                    <a:pt x="2140" y="2776"/>
                    <a:pt x="2012" y="2829"/>
                    <a:pt x="1899" y="2860"/>
                  </a:cubicBezTo>
                  <a:cubicBezTo>
                    <a:pt x="1785" y="2891"/>
                    <a:pt x="1670" y="2903"/>
                    <a:pt x="1550" y="2906"/>
                  </a:cubicBezTo>
                  <a:cubicBezTo>
                    <a:pt x="1430" y="2909"/>
                    <a:pt x="1303" y="2915"/>
                    <a:pt x="1175" y="2879"/>
                  </a:cubicBezTo>
                  <a:cubicBezTo>
                    <a:pt x="1047" y="2843"/>
                    <a:pt x="889" y="2746"/>
                    <a:pt x="783" y="2687"/>
                  </a:cubicBezTo>
                  <a:cubicBezTo>
                    <a:pt x="677" y="2628"/>
                    <a:pt x="630" y="2623"/>
                    <a:pt x="536" y="2522"/>
                  </a:cubicBezTo>
                  <a:cubicBezTo>
                    <a:pt x="442" y="2421"/>
                    <a:pt x="283" y="2302"/>
                    <a:pt x="216" y="2083"/>
                  </a:cubicBezTo>
                  <a:cubicBezTo>
                    <a:pt x="149" y="1864"/>
                    <a:pt x="146" y="1391"/>
                    <a:pt x="134" y="1205"/>
                  </a:cubicBezTo>
                  <a:cubicBezTo>
                    <a:pt x="122" y="1019"/>
                    <a:pt x="84" y="1091"/>
                    <a:pt x="143" y="968"/>
                  </a:cubicBezTo>
                  <a:cubicBezTo>
                    <a:pt x="202" y="845"/>
                    <a:pt x="334" y="605"/>
                    <a:pt x="489" y="465"/>
                  </a:cubicBezTo>
                  <a:cubicBezTo>
                    <a:pt x="644" y="325"/>
                    <a:pt x="854" y="191"/>
                    <a:pt x="1075" y="127"/>
                  </a:cubicBezTo>
                  <a:cubicBezTo>
                    <a:pt x="1296" y="63"/>
                    <a:pt x="1607" y="56"/>
                    <a:pt x="1815" y="81"/>
                  </a:cubicBezTo>
                  <a:cubicBezTo>
                    <a:pt x="2024" y="106"/>
                    <a:pt x="2225" y="231"/>
                    <a:pt x="2325" y="279"/>
                  </a:cubicBezTo>
                  <a:cubicBezTo>
                    <a:pt x="2425" y="327"/>
                    <a:pt x="2399" y="368"/>
                    <a:pt x="2416" y="370"/>
                  </a:cubicBezTo>
                  <a:cubicBezTo>
                    <a:pt x="2433" y="372"/>
                    <a:pt x="2427" y="306"/>
                    <a:pt x="2429" y="291"/>
                  </a:cubicBezTo>
                  <a:cubicBezTo>
                    <a:pt x="2431" y="276"/>
                    <a:pt x="2429" y="284"/>
                    <a:pt x="2429" y="28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59" name="Rectangle 35"/>
          <p:cNvSpPr>
            <a:spLocks noChangeArrowheads="1"/>
          </p:cNvSpPr>
          <p:nvPr/>
        </p:nvSpPr>
        <p:spPr bwMode="invGray">
          <a:xfrm>
            <a:off x="0" y="0"/>
            <a:ext cx="9144000" cy="981075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shade val="66667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0" name="Rectangle 36" descr="좁은 수평선"/>
          <p:cNvSpPr>
            <a:spLocks noChangeArrowheads="1"/>
          </p:cNvSpPr>
          <p:nvPr/>
        </p:nvSpPr>
        <p:spPr bwMode="white">
          <a:xfrm>
            <a:off x="0" y="981075"/>
            <a:ext cx="1187450" cy="5891213"/>
          </a:xfrm>
          <a:prstGeom prst="rect">
            <a:avLst/>
          </a:prstGeom>
          <a:pattFill prst="narHorz">
            <a:fgClr>
              <a:schemeClr val="bg1"/>
            </a:fgClr>
            <a:bgClr>
              <a:srgbClr val="000000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984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00000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5237163" y="2106613"/>
            <a:ext cx="3906837" cy="4751387"/>
            <a:chOff x="3322" y="1372"/>
            <a:chExt cx="2461" cy="2993"/>
          </a:xfrm>
        </p:grpSpPr>
        <p:sp>
          <p:nvSpPr>
            <p:cNvPr id="1069" name="Freeform 45"/>
            <p:cNvSpPr>
              <a:spLocks/>
            </p:cNvSpPr>
            <p:nvPr userDrawn="1"/>
          </p:nvSpPr>
          <p:spPr bwMode="white">
            <a:xfrm>
              <a:off x="3800" y="3783"/>
              <a:ext cx="355" cy="269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90" y="136"/>
                </a:cxn>
                <a:cxn ang="0">
                  <a:pos x="181" y="227"/>
                </a:cxn>
                <a:cxn ang="0">
                  <a:pos x="272" y="272"/>
                </a:cxn>
                <a:cxn ang="0">
                  <a:pos x="317" y="272"/>
                </a:cxn>
                <a:cxn ang="0">
                  <a:pos x="363" y="181"/>
                </a:cxn>
                <a:cxn ang="0">
                  <a:pos x="317" y="181"/>
                </a:cxn>
                <a:cxn ang="0">
                  <a:pos x="272" y="181"/>
                </a:cxn>
                <a:cxn ang="0">
                  <a:pos x="226" y="181"/>
                </a:cxn>
                <a:cxn ang="0">
                  <a:pos x="226" y="136"/>
                </a:cxn>
                <a:cxn ang="0">
                  <a:pos x="272" y="91"/>
                </a:cxn>
                <a:cxn ang="0">
                  <a:pos x="226" y="45"/>
                </a:cxn>
                <a:cxn ang="0">
                  <a:pos x="226" y="91"/>
                </a:cxn>
                <a:cxn ang="0">
                  <a:pos x="181" y="136"/>
                </a:cxn>
                <a:cxn ang="0">
                  <a:pos x="136" y="136"/>
                </a:cxn>
                <a:cxn ang="0">
                  <a:pos x="90" y="91"/>
                </a:cxn>
                <a:cxn ang="0">
                  <a:pos x="136" y="91"/>
                </a:cxn>
                <a:cxn ang="0">
                  <a:pos x="90" y="45"/>
                </a:cxn>
                <a:cxn ang="0">
                  <a:pos x="45" y="0"/>
                </a:cxn>
                <a:cxn ang="0">
                  <a:pos x="61" y="57"/>
                </a:cxn>
                <a:cxn ang="0">
                  <a:pos x="28" y="45"/>
                </a:cxn>
                <a:cxn ang="0">
                  <a:pos x="0" y="45"/>
                </a:cxn>
              </a:cxnLst>
              <a:rect l="0" t="0" r="r" b="b"/>
              <a:pathLst>
                <a:path w="363" h="272">
                  <a:moveTo>
                    <a:pt x="0" y="45"/>
                  </a:moveTo>
                  <a:lnTo>
                    <a:pt x="90" y="136"/>
                  </a:lnTo>
                  <a:lnTo>
                    <a:pt x="181" y="227"/>
                  </a:lnTo>
                  <a:lnTo>
                    <a:pt x="272" y="272"/>
                  </a:lnTo>
                  <a:lnTo>
                    <a:pt x="317" y="272"/>
                  </a:lnTo>
                  <a:lnTo>
                    <a:pt x="363" y="181"/>
                  </a:lnTo>
                  <a:lnTo>
                    <a:pt x="317" y="181"/>
                  </a:lnTo>
                  <a:lnTo>
                    <a:pt x="272" y="181"/>
                  </a:lnTo>
                  <a:lnTo>
                    <a:pt x="226" y="181"/>
                  </a:lnTo>
                  <a:lnTo>
                    <a:pt x="226" y="136"/>
                  </a:lnTo>
                  <a:lnTo>
                    <a:pt x="272" y="91"/>
                  </a:lnTo>
                  <a:lnTo>
                    <a:pt x="226" y="45"/>
                  </a:lnTo>
                  <a:lnTo>
                    <a:pt x="226" y="91"/>
                  </a:lnTo>
                  <a:lnTo>
                    <a:pt x="181" y="136"/>
                  </a:lnTo>
                  <a:lnTo>
                    <a:pt x="136" y="136"/>
                  </a:lnTo>
                  <a:lnTo>
                    <a:pt x="90" y="91"/>
                  </a:lnTo>
                  <a:lnTo>
                    <a:pt x="136" y="91"/>
                  </a:lnTo>
                  <a:lnTo>
                    <a:pt x="90" y="45"/>
                  </a:lnTo>
                  <a:lnTo>
                    <a:pt x="45" y="0"/>
                  </a:lnTo>
                  <a:lnTo>
                    <a:pt x="61" y="57"/>
                  </a:lnTo>
                  <a:lnTo>
                    <a:pt x="28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0" name="Freeform 46"/>
            <p:cNvSpPr>
              <a:spLocks/>
            </p:cNvSpPr>
            <p:nvPr userDrawn="1"/>
          </p:nvSpPr>
          <p:spPr bwMode="white">
            <a:xfrm>
              <a:off x="4307" y="2292"/>
              <a:ext cx="458" cy="2073"/>
            </a:xfrm>
            <a:custGeom>
              <a:avLst/>
              <a:gdLst/>
              <a:ahLst/>
              <a:cxnLst>
                <a:cxn ang="0">
                  <a:pos x="162" y="1"/>
                </a:cxn>
                <a:cxn ang="0">
                  <a:pos x="56" y="561"/>
                </a:cxn>
                <a:cxn ang="0">
                  <a:pos x="122" y="1185"/>
                </a:cxn>
                <a:cxn ang="0">
                  <a:pos x="383" y="1785"/>
                </a:cxn>
                <a:cxn ang="0">
                  <a:pos x="343" y="1785"/>
                </a:cxn>
                <a:cxn ang="0">
                  <a:pos x="70" y="1209"/>
                </a:cxn>
                <a:cxn ang="0">
                  <a:pos x="15" y="487"/>
                </a:cxn>
                <a:cxn ang="0">
                  <a:pos x="162" y="1"/>
                </a:cxn>
              </a:cxnLst>
              <a:rect l="0" t="0" r="r" b="b"/>
              <a:pathLst>
                <a:path w="420" h="1885">
                  <a:moveTo>
                    <a:pt x="162" y="1"/>
                  </a:moveTo>
                  <a:cubicBezTo>
                    <a:pt x="173" y="0"/>
                    <a:pt x="62" y="364"/>
                    <a:pt x="56" y="561"/>
                  </a:cubicBezTo>
                  <a:cubicBezTo>
                    <a:pt x="50" y="758"/>
                    <a:pt x="67" y="981"/>
                    <a:pt x="122" y="1185"/>
                  </a:cubicBezTo>
                  <a:cubicBezTo>
                    <a:pt x="176" y="1389"/>
                    <a:pt x="347" y="1685"/>
                    <a:pt x="383" y="1785"/>
                  </a:cubicBezTo>
                  <a:cubicBezTo>
                    <a:pt x="420" y="1885"/>
                    <a:pt x="395" y="1881"/>
                    <a:pt x="343" y="1785"/>
                  </a:cubicBezTo>
                  <a:cubicBezTo>
                    <a:pt x="291" y="1689"/>
                    <a:pt x="125" y="1425"/>
                    <a:pt x="70" y="1209"/>
                  </a:cubicBezTo>
                  <a:cubicBezTo>
                    <a:pt x="15" y="993"/>
                    <a:pt x="0" y="688"/>
                    <a:pt x="15" y="487"/>
                  </a:cubicBezTo>
                  <a:cubicBezTo>
                    <a:pt x="30" y="286"/>
                    <a:pt x="132" y="102"/>
                    <a:pt x="162" y="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1" name="Freeform 47"/>
            <p:cNvSpPr>
              <a:spLocks/>
            </p:cNvSpPr>
            <p:nvPr userDrawn="1"/>
          </p:nvSpPr>
          <p:spPr bwMode="white">
            <a:xfrm>
              <a:off x="4703" y="2256"/>
              <a:ext cx="468" cy="2020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375" y="1835"/>
                </a:cxn>
                <a:cxn ang="0">
                  <a:pos x="429" y="1836"/>
                </a:cxn>
                <a:cxn ang="0">
                  <a:pos x="37" y="0"/>
                </a:cxn>
                <a:cxn ang="0">
                  <a:pos x="0" y="25"/>
                </a:cxn>
              </a:cxnLst>
              <a:rect l="0" t="0" r="r" b="b"/>
              <a:pathLst>
                <a:path w="429" h="1836">
                  <a:moveTo>
                    <a:pt x="0" y="25"/>
                  </a:moveTo>
                  <a:lnTo>
                    <a:pt x="375" y="1835"/>
                  </a:lnTo>
                  <a:lnTo>
                    <a:pt x="429" y="1836"/>
                  </a:lnTo>
                  <a:lnTo>
                    <a:pt x="37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2" name="Freeform 48"/>
            <p:cNvSpPr>
              <a:spLocks/>
            </p:cNvSpPr>
            <p:nvPr userDrawn="1"/>
          </p:nvSpPr>
          <p:spPr bwMode="white">
            <a:xfrm>
              <a:off x="4972" y="2099"/>
              <a:ext cx="655" cy="2089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91" y="168"/>
                </a:cxn>
                <a:cxn ang="0">
                  <a:pos x="347" y="552"/>
                </a:cxn>
                <a:cxn ang="0">
                  <a:pos x="512" y="1146"/>
                </a:cxn>
                <a:cxn ang="0">
                  <a:pos x="539" y="1612"/>
                </a:cxn>
                <a:cxn ang="0">
                  <a:pos x="457" y="1859"/>
                </a:cxn>
                <a:cxn ang="0">
                  <a:pos x="503" y="1850"/>
                </a:cxn>
                <a:cxn ang="0">
                  <a:pos x="583" y="1611"/>
                </a:cxn>
                <a:cxn ang="0">
                  <a:pos x="567" y="1146"/>
                </a:cxn>
                <a:cxn ang="0">
                  <a:pos x="384" y="524"/>
                </a:cxn>
                <a:cxn ang="0">
                  <a:pos x="82" y="76"/>
                </a:cxn>
                <a:cxn ang="0">
                  <a:pos x="0" y="67"/>
                </a:cxn>
              </a:cxnLst>
              <a:rect l="0" t="0" r="r" b="b"/>
              <a:pathLst>
                <a:path w="600" h="1899">
                  <a:moveTo>
                    <a:pt x="0" y="67"/>
                  </a:moveTo>
                  <a:cubicBezTo>
                    <a:pt x="2" y="82"/>
                    <a:pt x="33" y="87"/>
                    <a:pt x="91" y="168"/>
                  </a:cubicBezTo>
                  <a:cubicBezTo>
                    <a:pt x="149" y="249"/>
                    <a:pt x="277" y="389"/>
                    <a:pt x="347" y="552"/>
                  </a:cubicBezTo>
                  <a:cubicBezTo>
                    <a:pt x="417" y="715"/>
                    <a:pt x="480" y="969"/>
                    <a:pt x="512" y="1146"/>
                  </a:cubicBezTo>
                  <a:cubicBezTo>
                    <a:pt x="544" y="1323"/>
                    <a:pt x="548" y="1493"/>
                    <a:pt x="539" y="1612"/>
                  </a:cubicBezTo>
                  <a:cubicBezTo>
                    <a:pt x="530" y="1731"/>
                    <a:pt x="463" y="1819"/>
                    <a:pt x="457" y="1859"/>
                  </a:cubicBezTo>
                  <a:cubicBezTo>
                    <a:pt x="451" y="1899"/>
                    <a:pt x="482" y="1891"/>
                    <a:pt x="503" y="1850"/>
                  </a:cubicBezTo>
                  <a:cubicBezTo>
                    <a:pt x="524" y="1809"/>
                    <a:pt x="572" y="1728"/>
                    <a:pt x="583" y="1611"/>
                  </a:cubicBezTo>
                  <a:cubicBezTo>
                    <a:pt x="594" y="1494"/>
                    <a:pt x="600" y="1327"/>
                    <a:pt x="567" y="1146"/>
                  </a:cubicBezTo>
                  <a:cubicBezTo>
                    <a:pt x="534" y="965"/>
                    <a:pt x="465" y="702"/>
                    <a:pt x="384" y="524"/>
                  </a:cubicBezTo>
                  <a:cubicBezTo>
                    <a:pt x="303" y="346"/>
                    <a:pt x="146" y="152"/>
                    <a:pt x="82" y="76"/>
                  </a:cubicBezTo>
                  <a:cubicBezTo>
                    <a:pt x="18" y="0"/>
                    <a:pt x="17" y="69"/>
                    <a:pt x="0" y="6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3" name="Freeform 49"/>
            <p:cNvSpPr>
              <a:spLocks/>
            </p:cNvSpPr>
            <p:nvPr userDrawn="1"/>
          </p:nvSpPr>
          <p:spPr bwMode="white">
            <a:xfrm>
              <a:off x="3793" y="2826"/>
              <a:ext cx="625" cy="1419"/>
            </a:xfrm>
            <a:custGeom>
              <a:avLst/>
              <a:gdLst/>
              <a:ahLst/>
              <a:cxnLst>
                <a:cxn ang="0">
                  <a:pos x="2" y="129"/>
                </a:cxn>
                <a:cxn ang="0">
                  <a:pos x="48" y="65"/>
                </a:cxn>
                <a:cxn ang="0">
                  <a:pos x="84" y="522"/>
                </a:cxn>
                <a:cxn ang="0">
                  <a:pos x="241" y="909"/>
                </a:cxn>
                <a:cxn ang="0">
                  <a:pos x="396" y="1106"/>
                </a:cxn>
                <a:cxn ang="0">
                  <a:pos x="568" y="1286"/>
                </a:cxn>
                <a:cxn ang="0">
                  <a:pos x="363" y="1130"/>
                </a:cxn>
                <a:cxn ang="0">
                  <a:pos x="183" y="909"/>
                </a:cxn>
                <a:cxn ang="0">
                  <a:pos x="38" y="540"/>
                </a:cxn>
                <a:cxn ang="0">
                  <a:pos x="2" y="129"/>
                </a:cxn>
              </a:cxnLst>
              <a:rect l="0" t="0" r="r" b="b"/>
              <a:pathLst>
                <a:path w="573" h="1290">
                  <a:moveTo>
                    <a:pt x="2" y="129"/>
                  </a:moveTo>
                  <a:cubicBezTo>
                    <a:pt x="4" y="50"/>
                    <a:pt x="34" y="0"/>
                    <a:pt x="48" y="65"/>
                  </a:cubicBezTo>
                  <a:cubicBezTo>
                    <a:pt x="62" y="130"/>
                    <a:pt x="52" y="381"/>
                    <a:pt x="84" y="522"/>
                  </a:cubicBezTo>
                  <a:cubicBezTo>
                    <a:pt x="116" y="663"/>
                    <a:pt x="189" y="812"/>
                    <a:pt x="241" y="909"/>
                  </a:cubicBezTo>
                  <a:cubicBezTo>
                    <a:pt x="293" y="1006"/>
                    <a:pt x="341" y="1043"/>
                    <a:pt x="396" y="1106"/>
                  </a:cubicBezTo>
                  <a:cubicBezTo>
                    <a:pt x="450" y="1169"/>
                    <a:pt x="573" y="1283"/>
                    <a:pt x="568" y="1286"/>
                  </a:cubicBezTo>
                  <a:cubicBezTo>
                    <a:pt x="562" y="1290"/>
                    <a:pt x="428" y="1193"/>
                    <a:pt x="363" y="1130"/>
                  </a:cubicBezTo>
                  <a:cubicBezTo>
                    <a:pt x="299" y="1068"/>
                    <a:pt x="237" y="1007"/>
                    <a:pt x="183" y="909"/>
                  </a:cubicBezTo>
                  <a:cubicBezTo>
                    <a:pt x="129" y="811"/>
                    <a:pt x="68" y="670"/>
                    <a:pt x="38" y="540"/>
                  </a:cubicBezTo>
                  <a:cubicBezTo>
                    <a:pt x="8" y="410"/>
                    <a:pt x="0" y="208"/>
                    <a:pt x="2" y="12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4" name="Freeform 50"/>
            <p:cNvSpPr>
              <a:spLocks/>
            </p:cNvSpPr>
            <p:nvPr userDrawn="1"/>
          </p:nvSpPr>
          <p:spPr bwMode="white">
            <a:xfrm>
              <a:off x="4863" y="1502"/>
              <a:ext cx="715" cy="211"/>
            </a:xfrm>
            <a:custGeom>
              <a:avLst/>
              <a:gdLst/>
              <a:ahLst/>
              <a:cxnLst>
                <a:cxn ang="0">
                  <a:pos x="17" y="187"/>
                </a:cxn>
                <a:cxn ang="0">
                  <a:pos x="255" y="41"/>
                </a:cxn>
                <a:cxn ang="0">
                  <a:pos x="456" y="4"/>
                </a:cxn>
                <a:cxn ang="0">
                  <a:pos x="629" y="16"/>
                </a:cxn>
                <a:cxn ang="0">
                  <a:pos x="720" y="61"/>
                </a:cxn>
                <a:cxn ang="0">
                  <a:pos x="565" y="50"/>
                </a:cxn>
                <a:cxn ang="0">
                  <a:pos x="264" y="77"/>
                </a:cxn>
                <a:cxn ang="0">
                  <a:pos x="53" y="196"/>
                </a:cxn>
                <a:cxn ang="0">
                  <a:pos x="17" y="187"/>
                </a:cxn>
              </a:cxnLst>
              <a:rect l="0" t="0" r="r" b="b"/>
              <a:pathLst>
                <a:path w="731" h="214">
                  <a:moveTo>
                    <a:pt x="17" y="187"/>
                  </a:moveTo>
                  <a:cubicBezTo>
                    <a:pt x="0" y="176"/>
                    <a:pt x="182" y="71"/>
                    <a:pt x="255" y="41"/>
                  </a:cubicBezTo>
                  <a:cubicBezTo>
                    <a:pt x="328" y="11"/>
                    <a:pt x="394" y="8"/>
                    <a:pt x="456" y="4"/>
                  </a:cubicBezTo>
                  <a:cubicBezTo>
                    <a:pt x="518" y="0"/>
                    <a:pt x="585" y="7"/>
                    <a:pt x="629" y="16"/>
                  </a:cubicBezTo>
                  <a:cubicBezTo>
                    <a:pt x="673" y="25"/>
                    <a:pt x="731" y="55"/>
                    <a:pt x="720" y="61"/>
                  </a:cubicBezTo>
                  <a:cubicBezTo>
                    <a:pt x="709" y="67"/>
                    <a:pt x="641" y="47"/>
                    <a:pt x="565" y="50"/>
                  </a:cubicBezTo>
                  <a:cubicBezTo>
                    <a:pt x="489" y="53"/>
                    <a:pt x="349" y="53"/>
                    <a:pt x="264" y="77"/>
                  </a:cubicBezTo>
                  <a:cubicBezTo>
                    <a:pt x="179" y="101"/>
                    <a:pt x="94" y="178"/>
                    <a:pt x="53" y="196"/>
                  </a:cubicBezTo>
                  <a:cubicBezTo>
                    <a:pt x="12" y="214"/>
                    <a:pt x="24" y="189"/>
                    <a:pt x="17" y="18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5" name="Freeform 51"/>
            <p:cNvSpPr>
              <a:spLocks/>
            </p:cNvSpPr>
            <p:nvPr userDrawn="1"/>
          </p:nvSpPr>
          <p:spPr bwMode="white">
            <a:xfrm>
              <a:off x="5029" y="1797"/>
              <a:ext cx="55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37"/>
                </a:cxn>
                <a:cxn ang="0">
                  <a:pos x="311" y="18"/>
                </a:cxn>
                <a:cxn ang="0">
                  <a:pos x="530" y="37"/>
                </a:cxn>
                <a:cxn ang="0">
                  <a:pos x="512" y="73"/>
                </a:cxn>
                <a:cxn ang="0">
                  <a:pos x="293" y="55"/>
                </a:cxn>
                <a:cxn ang="0">
                  <a:pos x="37" y="91"/>
                </a:cxn>
              </a:cxnLst>
              <a:rect l="0" t="0" r="r" b="b"/>
              <a:pathLst>
                <a:path w="563" h="91">
                  <a:moveTo>
                    <a:pt x="0" y="0"/>
                  </a:moveTo>
                  <a:cubicBezTo>
                    <a:pt x="11" y="6"/>
                    <a:pt x="12" y="34"/>
                    <a:pt x="64" y="37"/>
                  </a:cubicBezTo>
                  <a:cubicBezTo>
                    <a:pt x="116" y="40"/>
                    <a:pt x="233" y="18"/>
                    <a:pt x="311" y="18"/>
                  </a:cubicBezTo>
                  <a:cubicBezTo>
                    <a:pt x="389" y="18"/>
                    <a:pt x="497" y="28"/>
                    <a:pt x="530" y="37"/>
                  </a:cubicBezTo>
                  <a:cubicBezTo>
                    <a:pt x="563" y="46"/>
                    <a:pt x="551" y="70"/>
                    <a:pt x="512" y="73"/>
                  </a:cubicBezTo>
                  <a:cubicBezTo>
                    <a:pt x="473" y="76"/>
                    <a:pt x="372" y="52"/>
                    <a:pt x="293" y="55"/>
                  </a:cubicBezTo>
                  <a:cubicBezTo>
                    <a:pt x="214" y="58"/>
                    <a:pt x="90" y="84"/>
                    <a:pt x="37" y="91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6" name="Freeform 52"/>
            <p:cNvSpPr>
              <a:spLocks/>
            </p:cNvSpPr>
            <p:nvPr userDrawn="1"/>
          </p:nvSpPr>
          <p:spPr bwMode="white">
            <a:xfrm>
              <a:off x="4725" y="1372"/>
              <a:ext cx="222" cy="272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156" y="38"/>
                </a:cxn>
                <a:cxn ang="0">
                  <a:pos x="211" y="47"/>
                </a:cxn>
                <a:cxn ang="0">
                  <a:pos x="52" y="268"/>
                </a:cxn>
              </a:cxnLst>
              <a:rect l="0" t="0" r="r" b="b"/>
              <a:pathLst>
                <a:path w="228" h="276">
                  <a:moveTo>
                    <a:pt x="0" y="276"/>
                  </a:moveTo>
                  <a:cubicBezTo>
                    <a:pt x="26" y="236"/>
                    <a:pt x="121" y="76"/>
                    <a:pt x="156" y="38"/>
                  </a:cubicBezTo>
                  <a:cubicBezTo>
                    <a:pt x="191" y="0"/>
                    <a:pt x="228" y="9"/>
                    <a:pt x="211" y="47"/>
                  </a:cubicBezTo>
                  <a:cubicBezTo>
                    <a:pt x="194" y="85"/>
                    <a:pt x="85" y="222"/>
                    <a:pt x="52" y="26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7" name="Freeform 53"/>
            <p:cNvSpPr>
              <a:spLocks/>
            </p:cNvSpPr>
            <p:nvPr userDrawn="1"/>
          </p:nvSpPr>
          <p:spPr bwMode="white">
            <a:xfrm>
              <a:off x="4518" y="1399"/>
              <a:ext cx="74" cy="316"/>
            </a:xfrm>
            <a:custGeom>
              <a:avLst/>
              <a:gdLst/>
              <a:ahLst/>
              <a:cxnLst>
                <a:cxn ang="0">
                  <a:pos x="1" y="46"/>
                </a:cxn>
                <a:cxn ang="0">
                  <a:pos x="36" y="285"/>
                </a:cxn>
                <a:cxn ang="0">
                  <a:pos x="74" y="266"/>
                </a:cxn>
                <a:cxn ang="0">
                  <a:pos x="28" y="37"/>
                </a:cxn>
                <a:cxn ang="0">
                  <a:pos x="1" y="46"/>
                </a:cxn>
              </a:cxnLst>
              <a:rect l="0" t="0" r="r" b="b"/>
              <a:pathLst>
                <a:path w="75" h="320">
                  <a:moveTo>
                    <a:pt x="1" y="46"/>
                  </a:moveTo>
                  <a:cubicBezTo>
                    <a:pt x="2" y="87"/>
                    <a:pt x="24" y="248"/>
                    <a:pt x="36" y="285"/>
                  </a:cubicBezTo>
                  <a:cubicBezTo>
                    <a:pt x="50" y="320"/>
                    <a:pt x="75" y="307"/>
                    <a:pt x="74" y="266"/>
                  </a:cubicBezTo>
                  <a:cubicBezTo>
                    <a:pt x="73" y="225"/>
                    <a:pt x="40" y="74"/>
                    <a:pt x="28" y="37"/>
                  </a:cubicBezTo>
                  <a:cubicBezTo>
                    <a:pt x="16" y="0"/>
                    <a:pt x="0" y="5"/>
                    <a:pt x="1" y="4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8" name="Freeform 54"/>
            <p:cNvSpPr>
              <a:spLocks/>
            </p:cNvSpPr>
            <p:nvPr userDrawn="1"/>
          </p:nvSpPr>
          <p:spPr bwMode="white">
            <a:xfrm>
              <a:off x="3934" y="2303"/>
              <a:ext cx="1842" cy="667"/>
            </a:xfrm>
            <a:custGeom>
              <a:avLst/>
              <a:gdLst/>
              <a:ahLst/>
              <a:cxnLst>
                <a:cxn ang="0">
                  <a:pos x="95" y="511"/>
                </a:cxn>
                <a:cxn ang="0">
                  <a:pos x="406" y="594"/>
                </a:cxn>
                <a:cxn ang="0">
                  <a:pos x="936" y="575"/>
                </a:cxn>
                <a:cxn ang="0">
                  <a:pos x="1430" y="392"/>
                </a:cxn>
                <a:cxn ang="0">
                  <a:pos x="1812" y="49"/>
                </a:cxn>
                <a:cxn ang="0">
                  <a:pos x="1858" y="95"/>
                </a:cxn>
                <a:cxn ang="0">
                  <a:pos x="1812" y="140"/>
                </a:cxn>
                <a:cxn ang="0">
                  <a:pos x="1449" y="458"/>
                </a:cxn>
                <a:cxn ang="0">
                  <a:pos x="964" y="639"/>
                </a:cxn>
                <a:cxn ang="0">
                  <a:pos x="406" y="666"/>
                </a:cxn>
                <a:cxn ang="0">
                  <a:pos x="59" y="575"/>
                </a:cxn>
                <a:cxn ang="0">
                  <a:pos x="49" y="548"/>
                </a:cxn>
              </a:cxnLst>
              <a:rect l="0" t="0" r="r" b="b"/>
              <a:pathLst>
                <a:path w="1883" h="677">
                  <a:moveTo>
                    <a:pt x="95" y="511"/>
                  </a:moveTo>
                  <a:cubicBezTo>
                    <a:pt x="145" y="525"/>
                    <a:pt x="266" y="583"/>
                    <a:pt x="406" y="594"/>
                  </a:cubicBezTo>
                  <a:cubicBezTo>
                    <a:pt x="546" y="605"/>
                    <a:pt x="765" y="609"/>
                    <a:pt x="936" y="575"/>
                  </a:cubicBezTo>
                  <a:cubicBezTo>
                    <a:pt x="1107" y="541"/>
                    <a:pt x="1284" y="480"/>
                    <a:pt x="1430" y="392"/>
                  </a:cubicBezTo>
                  <a:cubicBezTo>
                    <a:pt x="1576" y="304"/>
                    <a:pt x="1741" y="98"/>
                    <a:pt x="1812" y="49"/>
                  </a:cubicBezTo>
                  <a:cubicBezTo>
                    <a:pt x="1883" y="0"/>
                    <a:pt x="1858" y="80"/>
                    <a:pt x="1858" y="95"/>
                  </a:cubicBezTo>
                  <a:cubicBezTo>
                    <a:pt x="1858" y="110"/>
                    <a:pt x="1880" y="79"/>
                    <a:pt x="1812" y="140"/>
                  </a:cubicBezTo>
                  <a:cubicBezTo>
                    <a:pt x="1744" y="201"/>
                    <a:pt x="1590" y="375"/>
                    <a:pt x="1449" y="458"/>
                  </a:cubicBezTo>
                  <a:cubicBezTo>
                    <a:pt x="1308" y="541"/>
                    <a:pt x="1138" y="604"/>
                    <a:pt x="964" y="639"/>
                  </a:cubicBezTo>
                  <a:cubicBezTo>
                    <a:pt x="790" y="674"/>
                    <a:pt x="557" y="677"/>
                    <a:pt x="406" y="666"/>
                  </a:cubicBezTo>
                  <a:cubicBezTo>
                    <a:pt x="255" y="655"/>
                    <a:pt x="118" y="595"/>
                    <a:pt x="59" y="575"/>
                  </a:cubicBezTo>
                  <a:cubicBezTo>
                    <a:pt x="0" y="555"/>
                    <a:pt x="51" y="554"/>
                    <a:pt x="49" y="54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9" name="Freeform 55"/>
            <p:cNvSpPr>
              <a:spLocks/>
            </p:cNvSpPr>
            <p:nvPr userDrawn="1"/>
          </p:nvSpPr>
          <p:spPr bwMode="white">
            <a:xfrm>
              <a:off x="3475" y="3168"/>
              <a:ext cx="2274" cy="495"/>
            </a:xfrm>
            <a:custGeom>
              <a:avLst/>
              <a:gdLst/>
              <a:ahLst/>
              <a:cxnLst>
                <a:cxn ang="0">
                  <a:pos x="52" y="54"/>
                </a:cxn>
                <a:cxn ang="0">
                  <a:pos x="61" y="63"/>
                </a:cxn>
                <a:cxn ang="0">
                  <a:pos x="418" y="333"/>
                </a:cxn>
                <a:cxn ang="0">
                  <a:pos x="910" y="423"/>
                </a:cxn>
                <a:cxn ang="0">
                  <a:pos x="1500" y="396"/>
                </a:cxn>
                <a:cxn ang="0">
                  <a:pos x="2099" y="180"/>
                </a:cxn>
                <a:cxn ang="0">
                  <a:pos x="2267" y="61"/>
                </a:cxn>
                <a:cxn ang="0">
                  <a:pos x="2139" y="235"/>
                </a:cxn>
                <a:cxn ang="0">
                  <a:pos x="1518" y="451"/>
                </a:cxn>
                <a:cxn ang="0">
                  <a:pos x="928" y="486"/>
                </a:cxn>
                <a:cxn ang="0">
                  <a:pos x="427" y="396"/>
                </a:cxn>
                <a:cxn ang="0">
                  <a:pos x="142" y="216"/>
                </a:cxn>
                <a:cxn ang="0">
                  <a:pos x="52" y="54"/>
                </a:cxn>
              </a:cxnLst>
              <a:rect l="0" t="0" r="r" b="b"/>
              <a:pathLst>
                <a:path w="2274" h="495">
                  <a:moveTo>
                    <a:pt x="52" y="54"/>
                  </a:moveTo>
                  <a:cubicBezTo>
                    <a:pt x="1" y="0"/>
                    <a:pt x="0" y="17"/>
                    <a:pt x="61" y="63"/>
                  </a:cubicBezTo>
                  <a:cubicBezTo>
                    <a:pt x="121" y="109"/>
                    <a:pt x="277" y="273"/>
                    <a:pt x="418" y="333"/>
                  </a:cubicBezTo>
                  <a:cubicBezTo>
                    <a:pt x="560" y="393"/>
                    <a:pt x="730" y="412"/>
                    <a:pt x="910" y="423"/>
                  </a:cubicBezTo>
                  <a:cubicBezTo>
                    <a:pt x="1090" y="434"/>
                    <a:pt x="1301" y="437"/>
                    <a:pt x="1500" y="396"/>
                  </a:cubicBezTo>
                  <a:cubicBezTo>
                    <a:pt x="1698" y="356"/>
                    <a:pt x="1971" y="236"/>
                    <a:pt x="2099" y="180"/>
                  </a:cubicBezTo>
                  <a:cubicBezTo>
                    <a:pt x="2227" y="124"/>
                    <a:pt x="2260" y="52"/>
                    <a:pt x="2267" y="61"/>
                  </a:cubicBezTo>
                  <a:cubicBezTo>
                    <a:pt x="2274" y="70"/>
                    <a:pt x="2264" y="170"/>
                    <a:pt x="2139" y="235"/>
                  </a:cubicBezTo>
                  <a:cubicBezTo>
                    <a:pt x="2014" y="300"/>
                    <a:pt x="1720" y="409"/>
                    <a:pt x="1518" y="451"/>
                  </a:cubicBezTo>
                  <a:cubicBezTo>
                    <a:pt x="1316" y="493"/>
                    <a:pt x="1110" y="495"/>
                    <a:pt x="928" y="486"/>
                  </a:cubicBezTo>
                  <a:cubicBezTo>
                    <a:pt x="746" y="477"/>
                    <a:pt x="558" y="442"/>
                    <a:pt x="427" y="396"/>
                  </a:cubicBezTo>
                  <a:cubicBezTo>
                    <a:pt x="296" y="351"/>
                    <a:pt x="204" y="273"/>
                    <a:pt x="142" y="216"/>
                  </a:cubicBezTo>
                  <a:cubicBezTo>
                    <a:pt x="79" y="159"/>
                    <a:pt x="70" y="88"/>
                    <a:pt x="52" y="5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0" name="Freeform 56"/>
            <p:cNvSpPr>
              <a:spLocks/>
            </p:cNvSpPr>
            <p:nvPr userDrawn="1"/>
          </p:nvSpPr>
          <p:spPr bwMode="white">
            <a:xfrm>
              <a:off x="4103" y="3753"/>
              <a:ext cx="1670" cy="390"/>
            </a:xfrm>
            <a:custGeom>
              <a:avLst/>
              <a:gdLst/>
              <a:ahLst/>
              <a:cxnLst>
                <a:cxn ang="0">
                  <a:pos x="7" y="254"/>
                </a:cxn>
                <a:cxn ang="0">
                  <a:pos x="140" y="298"/>
                </a:cxn>
                <a:cxn ang="0">
                  <a:pos x="559" y="325"/>
                </a:cxn>
                <a:cxn ang="0">
                  <a:pos x="971" y="280"/>
                </a:cxn>
                <a:cxn ang="0">
                  <a:pos x="1498" y="90"/>
                </a:cxn>
                <a:cxn ang="0">
                  <a:pos x="1611" y="6"/>
                </a:cxn>
                <a:cxn ang="0">
                  <a:pos x="1648" y="52"/>
                </a:cxn>
                <a:cxn ang="0">
                  <a:pos x="1480" y="163"/>
                </a:cxn>
                <a:cxn ang="0">
                  <a:pos x="1016" y="334"/>
                </a:cxn>
                <a:cxn ang="0">
                  <a:pos x="578" y="388"/>
                </a:cxn>
                <a:cxn ang="0">
                  <a:pos x="96" y="344"/>
                </a:cxn>
                <a:cxn ang="0">
                  <a:pos x="7" y="254"/>
                </a:cxn>
              </a:cxnLst>
              <a:rect l="0" t="0" r="r" b="b"/>
              <a:pathLst>
                <a:path w="1670" h="390">
                  <a:moveTo>
                    <a:pt x="7" y="254"/>
                  </a:moveTo>
                  <a:cubicBezTo>
                    <a:pt x="14" y="246"/>
                    <a:pt x="48" y="286"/>
                    <a:pt x="140" y="298"/>
                  </a:cubicBezTo>
                  <a:cubicBezTo>
                    <a:pt x="232" y="310"/>
                    <a:pt x="420" y="328"/>
                    <a:pt x="559" y="325"/>
                  </a:cubicBezTo>
                  <a:cubicBezTo>
                    <a:pt x="698" y="322"/>
                    <a:pt x="814" y="319"/>
                    <a:pt x="971" y="280"/>
                  </a:cubicBezTo>
                  <a:cubicBezTo>
                    <a:pt x="1127" y="240"/>
                    <a:pt x="1391" y="136"/>
                    <a:pt x="1498" y="90"/>
                  </a:cubicBezTo>
                  <a:cubicBezTo>
                    <a:pt x="1605" y="44"/>
                    <a:pt x="1586" y="12"/>
                    <a:pt x="1611" y="6"/>
                  </a:cubicBezTo>
                  <a:cubicBezTo>
                    <a:pt x="1636" y="0"/>
                    <a:pt x="1670" y="26"/>
                    <a:pt x="1648" y="52"/>
                  </a:cubicBezTo>
                  <a:cubicBezTo>
                    <a:pt x="1626" y="78"/>
                    <a:pt x="1585" y="116"/>
                    <a:pt x="1480" y="163"/>
                  </a:cubicBezTo>
                  <a:cubicBezTo>
                    <a:pt x="1375" y="210"/>
                    <a:pt x="1166" y="296"/>
                    <a:pt x="1016" y="334"/>
                  </a:cubicBezTo>
                  <a:cubicBezTo>
                    <a:pt x="865" y="371"/>
                    <a:pt x="731" y="386"/>
                    <a:pt x="578" y="388"/>
                  </a:cubicBezTo>
                  <a:cubicBezTo>
                    <a:pt x="424" y="390"/>
                    <a:pt x="191" y="366"/>
                    <a:pt x="96" y="344"/>
                  </a:cubicBezTo>
                  <a:cubicBezTo>
                    <a:pt x="1" y="321"/>
                    <a:pt x="0" y="262"/>
                    <a:pt x="7" y="25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1" name="Freeform 57"/>
            <p:cNvSpPr>
              <a:spLocks/>
            </p:cNvSpPr>
            <p:nvPr userDrawn="1"/>
          </p:nvSpPr>
          <p:spPr bwMode="white">
            <a:xfrm>
              <a:off x="4894" y="1591"/>
              <a:ext cx="841" cy="1119"/>
            </a:xfrm>
            <a:custGeom>
              <a:avLst/>
              <a:gdLst/>
              <a:ahLst/>
              <a:cxnLst>
                <a:cxn ang="0">
                  <a:pos x="281" y="314"/>
                </a:cxn>
                <a:cxn ang="0">
                  <a:pos x="253" y="290"/>
                </a:cxn>
                <a:cxn ang="0">
                  <a:pos x="209" y="379"/>
                </a:cxn>
                <a:cxn ang="0">
                  <a:pos x="118" y="417"/>
                </a:cxn>
                <a:cxn ang="0">
                  <a:pos x="77" y="382"/>
                </a:cxn>
                <a:cxn ang="0">
                  <a:pos x="45" y="414"/>
                </a:cxn>
                <a:cxn ang="0">
                  <a:pos x="15" y="448"/>
                </a:cxn>
                <a:cxn ang="0">
                  <a:pos x="148" y="448"/>
                </a:cxn>
                <a:cxn ang="0">
                  <a:pos x="45" y="554"/>
                </a:cxn>
                <a:cxn ang="0">
                  <a:pos x="7" y="645"/>
                </a:cxn>
                <a:cxn ang="0">
                  <a:pos x="45" y="743"/>
                </a:cxn>
                <a:cxn ang="0">
                  <a:pos x="83" y="784"/>
                </a:cxn>
                <a:cxn ang="0">
                  <a:pos x="16" y="811"/>
                </a:cxn>
                <a:cxn ang="0">
                  <a:pos x="192" y="790"/>
                </a:cxn>
                <a:cxn ang="0">
                  <a:pos x="80" y="1054"/>
                </a:cxn>
                <a:cxn ang="0">
                  <a:pos x="115" y="1086"/>
                </a:cxn>
                <a:cxn ang="0">
                  <a:pos x="236" y="851"/>
                </a:cxn>
                <a:cxn ang="0">
                  <a:pos x="288" y="805"/>
                </a:cxn>
                <a:cxn ang="0">
                  <a:pos x="244" y="722"/>
                </a:cxn>
                <a:cxn ang="0">
                  <a:pos x="281" y="761"/>
                </a:cxn>
                <a:cxn ang="0">
                  <a:pos x="596" y="687"/>
                </a:cxn>
                <a:cxn ang="0">
                  <a:pos x="802" y="799"/>
                </a:cxn>
                <a:cxn ang="0">
                  <a:pos x="693" y="0"/>
                </a:cxn>
                <a:cxn ang="0">
                  <a:pos x="714" y="80"/>
                </a:cxn>
                <a:cxn ang="0">
                  <a:pos x="620" y="24"/>
                </a:cxn>
                <a:cxn ang="0">
                  <a:pos x="482" y="50"/>
                </a:cxn>
                <a:cxn ang="0">
                  <a:pos x="426" y="151"/>
                </a:cxn>
                <a:cxn ang="0">
                  <a:pos x="690" y="184"/>
                </a:cxn>
                <a:cxn ang="0">
                  <a:pos x="614" y="287"/>
                </a:cxn>
                <a:cxn ang="0">
                  <a:pos x="561" y="394"/>
                </a:cxn>
                <a:cxn ang="0">
                  <a:pos x="494" y="361"/>
                </a:cxn>
                <a:cxn ang="0">
                  <a:pos x="347" y="240"/>
                </a:cxn>
                <a:cxn ang="0">
                  <a:pos x="281" y="314"/>
                </a:cxn>
              </a:cxnLst>
              <a:rect l="0" t="0" r="r" b="b"/>
              <a:pathLst>
                <a:path w="841" h="1119">
                  <a:moveTo>
                    <a:pt x="281" y="269"/>
                  </a:moveTo>
                  <a:lnTo>
                    <a:pt x="281" y="314"/>
                  </a:lnTo>
                  <a:lnTo>
                    <a:pt x="247" y="332"/>
                  </a:lnTo>
                  <a:lnTo>
                    <a:pt x="253" y="290"/>
                  </a:lnTo>
                  <a:lnTo>
                    <a:pt x="218" y="314"/>
                  </a:lnTo>
                  <a:lnTo>
                    <a:pt x="209" y="379"/>
                  </a:lnTo>
                  <a:lnTo>
                    <a:pt x="151" y="391"/>
                  </a:lnTo>
                  <a:lnTo>
                    <a:pt x="118" y="417"/>
                  </a:lnTo>
                  <a:lnTo>
                    <a:pt x="83" y="417"/>
                  </a:lnTo>
                  <a:lnTo>
                    <a:pt x="77" y="382"/>
                  </a:lnTo>
                  <a:lnTo>
                    <a:pt x="45" y="382"/>
                  </a:lnTo>
                  <a:lnTo>
                    <a:pt x="45" y="414"/>
                  </a:lnTo>
                  <a:lnTo>
                    <a:pt x="13" y="420"/>
                  </a:lnTo>
                  <a:lnTo>
                    <a:pt x="15" y="448"/>
                  </a:lnTo>
                  <a:lnTo>
                    <a:pt x="59" y="448"/>
                  </a:lnTo>
                  <a:lnTo>
                    <a:pt x="148" y="448"/>
                  </a:lnTo>
                  <a:lnTo>
                    <a:pt x="103" y="538"/>
                  </a:lnTo>
                  <a:lnTo>
                    <a:pt x="45" y="554"/>
                  </a:lnTo>
                  <a:cubicBezTo>
                    <a:pt x="29" y="563"/>
                    <a:pt x="16" y="580"/>
                    <a:pt x="10" y="595"/>
                  </a:cubicBezTo>
                  <a:cubicBezTo>
                    <a:pt x="4" y="610"/>
                    <a:pt x="0" y="631"/>
                    <a:pt x="7" y="645"/>
                  </a:cubicBezTo>
                  <a:lnTo>
                    <a:pt x="48" y="684"/>
                  </a:lnTo>
                  <a:lnTo>
                    <a:pt x="45" y="743"/>
                  </a:lnTo>
                  <a:lnTo>
                    <a:pt x="74" y="752"/>
                  </a:lnTo>
                  <a:lnTo>
                    <a:pt x="83" y="784"/>
                  </a:lnTo>
                  <a:lnTo>
                    <a:pt x="45" y="782"/>
                  </a:lnTo>
                  <a:lnTo>
                    <a:pt x="16" y="811"/>
                  </a:lnTo>
                  <a:lnTo>
                    <a:pt x="118" y="826"/>
                  </a:lnTo>
                  <a:lnTo>
                    <a:pt x="192" y="790"/>
                  </a:lnTo>
                  <a:lnTo>
                    <a:pt x="162" y="962"/>
                  </a:lnTo>
                  <a:lnTo>
                    <a:pt x="80" y="1054"/>
                  </a:lnTo>
                  <a:cubicBezTo>
                    <a:pt x="64" y="1079"/>
                    <a:pt x="48" y="1101"/>
                    <a:pt x="65" y="1110"/>
                  </a:cubicBezTo>
                  <a:cubicBezTo>
                    <a:pt x="83" y="1119"/>
                    <a:pt x="99" y="1109"/>
                    <a:pt x="115" y="1086"/>
                  </a:cubicBezTo>
                  <a:lnTo>
                    <a:pt x="189" y="944"/>
                  </a:lnTo>
                  <a:lnTo>
                    <a:pt x="236" y="851"/>
                  </a:lnTo>
                  <a:lnTo>
                    <a:pt x="281" y="851"/>
                  </a:lnTo>
                  <a:lnTo>
                    <a:pt x="288" y="805"/>
                  </a:lnTo>
                  <a:lnTo>
                    <a:pt x="250" y="782"/>
                  </a:lnTo>
                  <a:lnTo>
                    <a:pt x="244" y="722"/>
                  </a:lnTo>
                  <a:lnTo>
                    <a:pt x="281" y="716"/>
                  </a:lnTo>
                  <a:lnTo>
                    <a:pt x="281" y="761"/>
                  </a:lnTo>
                  <a:lnTo>
                    <a:pt x="391" y="687"/>
                  </a:lnTo>
                  <a:cubicBezTo>
                    <a:pt x="444" y="675"/>
                    <a:pt x="538" y="678"/>
                    <a:pt x="596" y="687"/>
                  </a:cubicBezTo>
                  <a:cubicBezTo>
                    <a:pt x="655" y="696"/>
                    <a:pt x="712" y="724"/>
                    <a:pt x="746" y="743"/>
                  </a:cubicBezTo>
                  <a:cubicBezTo>
                    <a:pt x="780" y="762"/>
                    <a:pt x="786" y="906"/>
                    <a:pt x="802" y="799"/>
                  </a:cubicBezTo>
                  <a:lnTo>
                    <a:pt x="841" y="98"/>
                  </a:lnTo>
                  <a:lnTo>
                    <a:pt x="693" y="0"/>
                  </a:lnTo>
                  <a:lnTo>
                    <a:pt x="649" y="0"/>
                  </a:lnTo>
                  <a:lnTo>
                    <a:pt x="714" y="80"/>
                  </a:lnTo>
                  <a:lnTo>
                    <a:pt x="679" y="90"/>
                  </a:lnTo>
                  <a:lnTo>
                    <a:pt x="620" y="24"/>
                  </a:lnTo>
                  <a:lnTo>
                    <a:pt x="508" y="15"/>
                  </a:lnTo>
                  <a:lnTo>
                    <a:pt x="482" y="50"/>
                  </a:lnTo>
                  <a:lnTo>
                    <a:pt x="458" y="92"/>
                  </a:lnTo>
                  <a:lnTo>
                    <a:pt x="426" y="151"/>
                  </a:lnTo>
                  <a:lnTo>
                    <a:pt x="420" y="187"/>
                  </a:lnTo>
                  <a:lnTo>
                    <a:pt x="690" y="184"/>
                  </a:lnTo>
                  <a:lnTo>
                    <a:pt x="696" y="231"/>
                  </a:lnTo>
                  <a:lnTo>
                    <a:pt x="614" y="287"/>
                  </a:lnTo>
                  <a:lnTo>
                    <a:pt x="620" y="337"/>
                  </a:lnTo>
                  <a:lnTo>
                    <a:pt x="561" y="394"/>
                  </a:lnTo>
                  <a:lnTo>
                    <a:pt x="552" y="358"/>
                  </a:lnTo>
                  <a:lnTo>
                    <a:pt x="494" y="361"/>
                  </a:lnTo>
                  <a:cubicBezTo>
                    <a:pt x="470" y="354"/>
                    <a:pt x="438" y="335"/>
                    <a:pt x="413" y="314"/>
                  </a:cubicBezTo>
                  <a:lnTo>
                    <a:pt x="347" y="240"/>
                  </a:lnTo>
                  <a:lnTo>
                    <a:pt x="277" y="231"/>
                  </a:lnTo>
                  <a:lnTo>
                    <a:pt x="281" y="314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2" name="Freeform 58"/>
            <p:cNvSpPr>
              <a:spLocks/>
            </p:cNvSpPr>
            <p:nvPr userDrawn="1"/>
          </p:nvSpPr>
          <p:spPr bwMode="white">
            <a:xfrm>
              <a:off x="5123" y="1600"/>
              <a:ext cx="228" cy="206"/>
            </a:xfrm>
            <a:custGeom>
              <a:avLst/>
              <a:gdLst/>
              <a:ahLst/>
              <a:cxnLst>
                <a:cxn ang="0">
                  <a:pos x="18" y="177"/>
                </a:cxn>
                <a:cxn ang="0">
                  <a:pos x="0" y="201"/>
                </a:cxn>
                <a:cxn ang="0">
                  <a:pos x="78" y="210"/>
                </a:cxn>
                <a:cxn ang="0">
                  <a:pos x="132" y="204"/>
                </a:cxn>
                <a:cxn ang="0">
                  <a:pos x="147" y="183"/>
                </a:cxn>
                <a:cxn ang="0">
                  <a:pos x="153" y="111"/>
                </a:cxn>
                <a:cxn ang="0">
                  <a:pos x="233" y="82"/>
                </a:cxn>
                <a:cxn ang="0">
                  <a:pos x="159" y="0"/>
                </a:cxn>
                <a:cxn ang="0">
                  <a:pos x="165" y="48"/>
                </a:cxn>
                <a:cxn ang="0">
                  <a:pos x="123" y="57"/>
                </a:cxn>
                <a:cxn ang="0">
                  <a:pos x="117" y="87"/>
                </a:cxn>
                <a:cxn ang="0">
                  <a:pos x="54" y="78"/>
                </a:cxn>
                <a:cxn ang="0">
                  <a:pos x="57" y="159"/>
                </a:cxn>
                <a:cxn ang="0">
                  <a:pos x="18" y="177"/>
                </a:cxn>
              </a:cxnLst>
              <a:rect l="0" t="0" r="r" b="b"/>
              <a:pathLst>
                <a:path w="233" h="210">
                  <a:moveTo>
                    <a:pt x="18" y="177"/>
                  </a:moveTo>
                  <a:lnTo>
                    <a:pt x="0" y="201"/>
                  </a:lnTo>
                  <a:lnTo>
                    <a:pt x="78" y="210"/>
                  </a:lnTo>
                  <a:lnTo>
                    <a:pt x="132" y="204"/>
                  </a:lnTo>
                  <a:lnTo>
                    <a:pt x="147" y="183"/>
                  </a:lnTo>
                  <a:lnTo>
                    <a:pt x="153" y="111"/>
                  </a:lnTo>
                  <a:lnTo>
                    <a:pt x="233" y="82"/>
                  </a:lnTo>
                  <a:lnTo>
                    <a:pt x="159" y="0"/>
                  </a:lnTo>
                  <a:lnTo>
                    <a:pt x="165" y="48"/>
                  </a:lnTo>
                  <a:lnTo>
                    <a:pt x="123" y="57"/>
                  </a:lnTo>
                  <a:lnTo>
                    <a:pt x="117" y="87"/>
                  </a:lnTo>
                  <a:cubicBezTo>
                    <a:pt x="78" y="99"/>
                    <a:pt x="61" y="65"/>
                    <a:pt x="54" y="78"/>
                  </a:cubicBezTo>
                  <a:lnTo>
                    <a:pt x="57" y="159"/>
                  </a:lnTo>
                  <a:lnTo>
                    <a:pt x="18" y="17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3" name="Freeform 59"/>
            <p:cNvSpPr>
              <a:spLocks/>
            </p:cNvSpPr>
            <p:nvPr userDrawn="1"/>
          </p:nvSpPr>
          <p:spPr bwMode="white">
            <a:xfrm>
              <a:off x="4725" y="1542"/>
              <a:ext cx="492" cy="383"/>
            </a:xfrm>
            <a:custGeom>
              <a:avLst/>
              <a:gdLst/>
              <a:ahLst/>
              <a:cxnLst>
                <a:cxn ang="0">
                  <a:pos x="97" y="367"/>
                </a:cxn>
                <a:cxn ang="0">
                  <a:pos x="142" y="367"/>
                </a:cxn>
                <a:cxn ang="0">
                  <a:pos x="231" y="337"/>
                </a:cxn>
                <a:cxn ang="0">
                  <a:pos x="261" y="337"/>
                </a:cxn>
                <a:cxn ang="0">
                  <a:pos x="303" y="340"/>
                </a:cxn>
                <a:cxn ang="0">
                  <a:pos x="324" y="367"/>
                </a:cxn>
                <a:cxn ang="0">
                  <a:pos x="324" y="322"/>
                </a:cxn>
                <a:cxn ang="0">
                  <a:pos x="369" y="276"/>
                </a:cxn>
                <a:cxn ang="0">
                  <a:pos x="414" y="276"/>
                </a:cxn>
                <a:cxn ang="0">
                  <a:pos x="324" y="231"/>
                </a:cxn>
                <a:cxn ang="0">
                  <a:pos x="291" y="277"/>
                </a:cxn>
                <a:cxn ang="0">
                  <a:pos x="188" y="276"/>
                </a:cxn>
                <a:cxn ang="0">
                  <a:pos x="233" y="231"/>
                </a:cxn>
                <a:cxn ang="0">
                  <a:pos x="233" y="185"/>
                </a:cxn>
                <a:cxn ang="0">
                  <a:pos x="278" y="185"/>
                </a:cxn>
                <a:cxn ang="0">
                  <a:pos x="321" y="163"/>
                </a:cxn>
                <a:cxn ang="0">
                  <a:pos x="393" y="202"/>
                </a:cxn>
                <a:cxn ang="0">
                  <a:pos x="438" y="160"/>
                </a:cxn>
                <a:cxn ang="0">
                  <a:pos x="462" y="106"/>
                </a:cxn>
                <a:cxn ang="0">
                  <a:pos x="456" y="82"/>
                </a:cxn>
                <a:cxn ang="0">
                  <a:pos x="504" y="67"/>
                </a:cxn>
                <a:cxn ang="0">
                  <a:pos x="501" y="34"/>
                </a:cxn>
                <a:cxn ang="0">
                  <a:pos x="465" y="10"/>
                </a:cxn>
                <a:cxn ang="0">
                  <a:pos x="354" y="10"/>
                </a:cxn>
                <a:cxn ang="0">
                  <a:pos x="222" y="73"/>
                </a:cxn>
                <a:cxn ang="0">
                  <a:pos x="195" y="103"/>
                </a:cxn>
                <a:cxn ang="0">
                  <a:pos x="147" y="106"/>
                </a:cxn>
                <a:cxn ang="0">
                  <a:pos x="81" y="130"/>
                </a:cxn>
                <a:cxn ang="0">
                  <a:pos x="66" y="148"/>
                </a:cxn>
                <a:cxn ang="0">
                  <a:pos x="52" y="185"/>
                </a:cxn>
                <a:cxn ang="0">
                  <a:pos x="52" y="231"/>
                </a:cxn>
                <a:cxn ang="0">
                  <a:pos x="15" y="241"/>
                </a:cxn>
                <a:cxn ang="0">
                  <a:pos x="15" y="340"/>
                </a:cxn>
                <a:cxn ang="0">
                  <a:pos x="54" y="340"/>
                </a:cxn>
                <a:cxn ang="0">
                  <a:pos x="60" y="298"/>
                </a:cxn>
                <a:cxn ang="0">
                  <a:pos x="147" y="301"/>
                </a:cxn>
                <a:cxn ang="0">
                  <a:pos x="132" y="331"/>
                </a:cxn>
                <a:cxn ang="0">
                  <a:pos x="87" y="337"/>
                </a:cxn>
                <a:cxn ang="0">
                  <a:pos x="97" y="367"/>
                </a:cxn>
              </a:cxnLst>
              <a:rect l="0" t="0" r="r" b="b"/>
              <a:pathLst>
                <a:path w="504" h="388">
                  <a:moveTo>
                    <a:pt x="97" y="367"/>
                  </a:moveTo>
                  <a:lnTo>
                    <a:pt x="142" y="367"/>
                  </a:lnTo>
                  <a:cubicBezTo>
                    <a:pt x="164" y="362"/>
                    <a:pt x="180" y="340"/>
                    <a:pt x="231" y="337"/>
                  </a:cubicBezTo>
                  <a:cubicBezTo>
                    <a:pt x="282" y="334"/>
                    <a:pt x="244" y="337"/>
                    <a:pt x="261" y="337"/>
                  </a:cubicBezTo>
                  <a:lnTo>
                    <a:pt x="303" y="340"/>
                  </a:lnTo>
                  <a:lnTo>
                    <a:pt x="324" y="367"/>
                  </a:lnTo>
                  <a:lnTo>
                    <a:pt x="324" y="322"/>
                  </a:lnTo>
                  <a:lnTo>
                    <a:pt x="369" y="276"/>
                  </a:lnTo>
                  <a:lnTo>
                    <a:pt x="414" y="276"/>
                  </a:lnTo>
                  <a:lnTo>
                    <a:pt x="324" y="231"/>
                  </a:lnTo>
                  <a:lnTo>
                    <a:pt x="291" y="277"/>
                  </a:lnTo>
                  <a:lnTo>
                    <a:pt x="188" y="276"/>
                  </a:lnTo>
                  <a:lnTo>
                    <a:pt x="233" y="231"/>
                  </a:lnTo>
                  <a:lnTo>
                    <a:pt x="233" y="185"/>
                  </a:lnTo>
                  <a:lnTo>
                    <a:pt x="278" y="185"/>
                  </a:lnTo>
                  <a:lnTo>
                    <a:pt x="321" y="163"/>
                  </a:lnTo>
                  <a:lnTo>
                    <a:pt x="393" y="202"/>
                  </a:lnTo>
                  <a:lnTo>
                    <a:pt x="438" y="160"/>
                  </a:lnTo>
                  <a:lnTo>
                    <a:pt x="462" y="106"/>
                  </a:lnTo>
                  <a:lnTo>
                    <a:pt x="456" y="82"/>
                  </a:lnTo>
                  <a:lnTo>
                    <a:pt x="504" y="67"/>
                  </a:lnTo>
                  <a:lnTo>
                    <a:pt x="501" y="34"/>
                  </a:lnTo>
                  <a:lnTo>
                    <a:pt x="465" y="10"/>
                  </a:lnTo>
                  <a:cubicBezTo>
                    <a:pt x="441" y="6"/>
                    <a:pt x="394" y="0"/>
                    <a:pt x="354" y="10"/>
                  </a:cubicBezTo>
                  <a:cubicBezTo>
                    <a:pt x="306" y="13"/>
                    <a:pt x="248" y="56"/>
                    <a:pt x="222" y="73"/>
                  </a:cubicBezTo>
                  <a:lnTo>
                    <a:pt x="195" y="103"/>
                  </a:lnTo>
                  <a:lnTo>
                    <a:pt x="147" y="106"/>
                  </a:lnTo>
                  <a:lnTo>
                    <a:pt x="81" y="130"/>
                  </a:lnTo>
                  <a:cubicBezTo>
                    <a:pt x="68" y="137"/>
                    <a:pt x="71" y="139"/>
                    <a:pt x="66" y="148"/>
                  </a:cubicBezTo>
                  <a:cubicBezTo>
                    <a:pt x="61" y="157"/>
                    <a:pt x="54" y="171"/>
                    <a:pt x="52" y="185"/>
                  </a:cubicBezTo>
                  <a:cubicBezTo>
                    <a:pt x="38" y="210"/>
                    <a:pt x="58" y="222"/>
                    <a:pt x="52" y="231"/>
                  </a:cubicBezTo>
                  <a:lnTo>
                    <a:pt x="15" y="241"/>
                  </a:lnTo>
                  <a:cubicBezTo>
                    <a:pt x="9" y="259"/>
                    <a:pt x="0" y="292"/>
                    <a:pt x="15" y="340"/>
                  </a:cubicBezTo>
                  <a:cubicBezTo>
                    <a:pt x="30" y="388"/>
                    <a:pt x="46" y="347"/>
                    <a:pt x="54" y="340"/>
                  </a:cubicBezTo>
                  <a:lnTo>
                    <a:pt x="60" y="298"/>
                  </a:lnTo>
                  <a:lnTo>
                    <a:pt x="147" y="301"/>
                  </a:lnTo>
                  <a:lnTo>
                    <a:pt x="132" y="331"/>
                  </a:lnTo>
                  <a:lnTo>
                    <a:pt x="87" y="337"/>
                  </a:lnTo>
                  <a:lnTo>
                    <a:pt x="97" y="36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4" name="Freeform 60"/>
            <p:cNvSpPr>
              <a:spLocks/>
            </p:cNvSpPr>
            <p:nvPr userDrawn="1"/>
          </p:nvSpPr>
          <p:spPr bwMode="white">
            <a:xfrm>
              <a:off x="4807" y="1449"/>
              <a:ext cx="189" cy="172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33" y="135"/>
                </a:cxn>
                <a:cxn ang="0">
                  <a:pos x="105" y="132"/>
                </a:cxn>
                <a:cxn ang="0">
                  <a:pos x="138" y="93"/>
                </a:cxn>
                <a:cxn ang="0">
                  <a:pos x="141" y="69"/>
                </a:cxn>
                <a:cxn ang="0">
                  <a:pos x="194" y="54"/>
                </a:cxn>
                <a:cxn ang="0">
                  <a:pos x="168" y="27"/>
                </a:cxn>
                <a:cxn ang="0">
                  <a:pos x="135" y="30"/>
                </a:cxn>
                <a:cxn ang="0">
                  <a:pos x="99" y="0"/>
                </a:cxn>
                <a:cxn ang="0">
                  <a:pos x="72" y="33"/>
                </a:cxn>
                <a:cxn ang="0">
                  <a:pos x="0" y="87"/>
                </a:cxn>
                <a:cxn ang="0">
                  <a:pos x="0" y="174"/>
                </a:cxn>
              </a:cxnLst>
              <a:rect l="0" t="0" r="r" b="b"/>
              <a:pathLst>
                <a:path w="194" h="174">
                  <a:moveTo>
                    <a:pt x="0" y="174"/>
                  </a:moveTo>
                  <a:lnTo>
                    <a:pt x="33" y="135"/>
                  </a:lnTo>
                  <a:lnTo>
                    <a:pt x="105" y="132"/>
                  </a:lnTo>
                  <a:lnTo>
                    <a:pt x="138" y="93"/>
                  </a:lnTo>
                  <a:lnTo>
                    <a:pt x="141" y="69"/>
                  </a:lnTo>
                  <a:lnTo>
                    <a:pt x="194" y="54"/>
                  </a:lnTo>
                  <a:lnTo>
                    <a:pt x="168" y="27"/>
                  </a:lnTo>
                  <a:lnTo>
                    <a:pt x="135" y="30"/>
                  </a:lnTo>
                  <a:lnTo>
                    <a:pt x="99" y="0"/>
                  </a:lnTo>
                  <a:lnTo>
                    <a:pt x="72" y="33"/>
                  </a:lnTo>
                  <a:lnTo>
                    <a:pt x="0" y="87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" name="Freeform 61"/>
            <p:cNvSpPr>
              <a:spLocks/>
            </p:cNvSpPr>
            <p:nvPr userDrawn="1"/>
          </p:nvSpPr>
          <p:spPr bwMode="white">
            <a:xfrm>
              <a:off x="3356" y="1457"/>
              <a:ext cx="1594" cy="1969"/>
            </a:xfrm>
            <a:custGeom>
              <a:avLst/>
              <a:gdLst/>
              <a:ahLst/>
              <a:cxnLst>
                <a:cxn ang="0">
                  <a:pos x="1061" y="9"/>
                </a:cxn>
                <a:cxn ang="0">
                  <a:pos x="868" y="82"/>
                </a:cxn>
                <a:cxn ang="0">
                  <a:pos x="558" y="275"/>
                </a:cxn>
                <a:cxn ang="0">
                  <a:pos x="266" y="604"/>
                </a:cxn>
                <a:cxn ang="0">
                  <a:pos x="110" y="896"/>
                </a:cxn>
                <a:cxn ang="0">
                  <a:pos x="10" y="1271"/>
                </a:cxn>
                <a:cxn ang="0">
                  <a:pos x="19" y="1655"/>
                </a:cxn>
                <a:cxn ang="0">
                  <a:pos x="73" y="1786"/>
                </a:cxn>
                <a:cxn ang="0">
                  <a:pos x="145" y="1849"/>
                </a:cxn>
                <a:cxn ang="0">
                  <a:pos x="190" y="1996"/>
                </a:cxn>
                <a:cxn ang="0">
                  <a:pos x="214" y="1927"/>
                </a:cxn>
                <a:cxn ang="0">
                  <a:pos x="250" y="1819"/>
                </a:cxn>
                <a:cxn ang="0">
                  <a:pos x="277" y="1630"/>
                </a:cxn>
                <a:cxn ang="0">
                  <a:pos x="379" y="1525"/>
                </a:cxn>
                <a:cxn ang="0">
                  <a:pos x="385" y="1621"/>
                </a:cxn>
                <a:cxn ang="0">
                  <a:pos x="394" y="1696"/>
                </a:cxn>
                <a:cxn ang="0">
                  <a:pos x="352" y="1834"/>
                </a:cxn>
                <a:cxn ang="0">
                  <a:pos x="475" y="1609"/>
                </a:cxn>
                <a:cxn ang="0">
                  <a:pos x="526" y="1504"/>
                </a:cxn>
                <a:cxn ang="0">
                  <a:pos x="754" y="1507"/>
                </a:cxn>
                <a:cxn ang="0">
                  <a:pos x="823" y="1462"/>
                </a:cxn>
                <a:cxn ang="0">
                  <a:pos x="799" y="1549"/>
                </a:cxn>
                <a:cxn ang="0">
                  <a:pos x="868" y="1633"/>
                </a:cxn>
                <a:cxn ang="0">
                  <a:pos x="922" y="1462"/>
                </a:cxn>
                <a:cxn ang="0">
                  <a:pos x="763" y="1357"/>
                </a:cxn>
                <a:cxn ang="0">
                  <a:pos x="652" y="1288"/>
                </a:cxn>
                <a:cxn ang="0">
                  <a:pos x="670" y="1225"/>
                </a:cxn>
                <a:cxn ang="0">
                  <a:pos x="769" y="1180"/>
                </a:cxn>
                <a:cxn ang="0">
                  <a:pos x="958" y="1105"/>
                </a:cxn>
                <a:cxn ang="0">
                  <a:pos x="1042" y="1155"/>
                </a:cxn>
                <a:cxn ang="0">
                  <a:pos x="1147" y="1156"/>
                </a:cxn>
                <a:cxn ang="0">
                  <a:pos x="1261" y="1153"/>
                </a:cxn>
                <a:cxn ang="0">
                  <a:pos x="1147" y="1492"/>
                </a:cxn>
                <a:cxn ang="0">
                  <a:pos x="1261" y="1411"/>
                </a:cxn>
                <a:cxn ang="0">
                  <a:pos x="1279" y="1294"/>
                </a:cxn>
                <a:cxn ang="0">
                  <a:pos x="1384" y="1219"/>
                </a:cxn>
                <a:cxn ang="0">
                  <a:pos x="1420" y="1135"/>
                </a:cxn>
                <a:cxn ang="0">
                  <a:pos x="1552" y="1120"/>
                </a:cxn>
                <a:cxn ang="0">
                  <a:pos x="1618" y="1042"/>
                </a:cxn>
                <a:cxn ang="0">
                  <a:pos x="1555" y="1036"/>
                </a:cxn>
                <a:cxn ang="0">
                  <a:pos x="1483" y="958"/>
                </a:cxn>
                <a:cxn ang="0">
                  <a:pos x="1330" y="889"/>
                </a:cxn>
                <a:cxn ang="0">
                  <a:pos x="1177" y="913"/>
                </a:cxn>
                <a:cxn ang="0">
                  <a:pos x="1033" y="748"/>
                </a:cxn>
                <a:cxn ang="0">
                  <a:pos x="970" y="724"/>
                </a:cxn>
                <a:cxn ang="0">
                  <a:pos x="1039" y="676"/>
                </a:cxn>
                <a:cxn ang="0">
                  <a:pos x="979" y="631"/>
                </a:cxn>
                <a:cxn ang="0">
                  <a:pos x="913" y="592"/>
                </a:cxn>
                <a:cxn ang="0">
                  <a:pos x="861" y="520"/>
                </a:cxn>
                <a:cxn ang="0">
                  <a:pos x="868" y="445"/>
                </a:cxn>
                <a:cxn ang="0">
                  <a:pos x="994" y="481"/>
                </a:cxn>
                <a:cxn ang="0">
                  <a:pos x="913" y="436"/>
                </a:cxn>
                <a:cxn ang="0">
                  <a:pos x="919" y="391"/>
                </a:cxn>
                <a:cxn ang="0">
                  <a:pos x="1033" y="334"/>
                </a:cxn>
                <a:cxn ang="0">
                  <a:pos x="1048" y="277"/>
                </a:cxn>
                <a:cxn ang="0">
                  <a:pos x="1129" y="247"/>
                </a:cxn>
                <a:cxn ang="0">
                  <a:pos x="1174" y="136"/>
                </a:cxn>
                <a:cxn ang="0">
                  <a:pos x="1180" y="13"/>
                </a:cxn>
              </a:cxnLst>
              <a:rect l="0" t="0" r="r" b="b"/>
              <a:pathLst>
                <a:path w="1630" h="1996">
                  <a:moveTo>
                    <a:pt x="1125" y="0"/>
                  </a:moveTo>
                  <a:lnTo>
                    <a:pt x="1061" y="9"/>
                  </a:lnTo>
                  <a:lnTo>
                    <a:pt x="952" y="52"/>
                  </a:lnTo>
                  <a:lnTo>
                    <a:pt x="868" y="82"/>
                  </a:lnTo>
                  <a:lnTo>
                    <a:pt x="768" y="137"/>
                  </a:lnTo>
                  <a:lnTo>
                    <a:pt x="558" y="275"/>
                  </a:lnTo>
                  <a:lnTo>
                    <a:pt x="403" y="430"/>
                  </a:lnTo>
                  <a:lnTo>
                    <a:pt x="266" y="604"/>
                  </a:lnTo>
                  <a:cubicBezTo>
                    <a:pt x="226" y="660"/>
                    <a:pt x="189" y="720"/>
                    <a:pt x="163" y="769"/>
                  </a:cubicBezTo>
                  <a:cubicBezTo>
                    <a:pt x="135" y="828"/>
                    <a:pt x="129" y="844"/>
                    <a:pt x="110" y="896"/>
                  </a:cubicBezTo>
                  <a:lnTo>
                    <a:pt x="46" y="1079"/>
                  </a:lnTo>
                  <a:lnTo>
                    <a:pt x="10" y="1271"/>
                  </a:lnTo>
                  <a:lnTo>
                    <a:pt x="0" y="1445"/>
                  </a:lnTo>
                  <a:lnTo>
                    <a:pt x="19" y="1655"/>
                  </a:lnTo>
                  <a:lnTo>
                    <a:pt x="58" y="1735"/>
                  </a:lnTo>
                  <a:lnTo>
                    <a:pt x="73" y="1786"/>
                  </a:lnTo>
                  <a:lnTo>
                    <a:pt x="103" y="1777"/>
                  </a:lnTo>
                  <a:lnTo>
                    <a:pt x="145" y="1849"/>
                  </a:lnTo>
                  <a:lnTo>
                    <a:pt x="157" y="1957"/>
                  </a:lnTo>
                  <a:lnTo>
                    <a:pt x="190" y="1996"/>
                  </a:lnTo>
                  <a:lnTo>
                    <a:pt x="247" y="1993"/>
                  </a:lnTo>
                  <a:lnTo>
                    <a:pt x="214" y="1927"/>
                  </a:lnTo>
                  <a:lnTo>
                    <a:pt x="199" y="1834"/>
                  </a:lnTo>
                  <a:lnTo>
                    <a:pt x="250" y="1819"/>
                  </a:lnTo>
                  <a:lnTo>
                    <a:pt x="253" y="1705"/>
                  </a:lnTo>
                  <a:lnTo>
                    <a:pt x="277" y="1630"/>
                  </a:lnTo>
                  <a:lnTo>
                    <a:pt x="286" y="1591"/>
                  </a:lnTo>
                  <a:lnTo>
                    <a:pt x="379" y="1525"/>
                  </a:lnTo>
                  <a:lnTo>
                    <a:pt x="325" y="1627"/>
                  </a:lnTo>
                  <a:lnTo>
                    <a:pt x="385" y="1621"/>
                  </a:lnTo>
                  <a:lnTo>
                    <a:pt x="358" y="1666"/>
                  </a:lnTo>
                  <a:cubicBezTo>
                    <a:pt x="359" y="1678"/>
                    <a:pt x="395" y="1678"/>
                    <a:pt x="394" y="1696"/>
                  </a:cubicBezTo>
                  <a:cubicBezTo>
                    <a:pt x="393" y="1714"/>
                    <a:pt x="359" y="1754"/>
                    <a:pt x="352" y="1777"/>
                  </a:cubicBezTo>
                  <a:cubicBezTo>
                    <a:pt x="345" y="1800"/>
                    <a:pt x="330" y="1841"/>
                    <a:pt x="352" y="1834"/>
                  </a:cubicBezTo>
                  <a:cubicBezTo>
                    <a:pt x="374" y="1827"/>
                    <a:pt x="464" y="1769"/>
                    <a:pt x="484" y="1732"/>
                  </a:cubicBezTo>
                  <a:lnTo>
                    <a:pt x="475" y="1609"/>
                  </a:lnTo>
                  <a:lnTo>
                    <a:pt x="517" y="1558"/>
                  </a:lnTo>
                  <a:lnTo>
                    <a:pt x="526" y="1504"/>
                  </a:lnTo>
                  <a:lnTo>
                    <a:pt x="568" y="1570"/>
                  </a:lnTo>
                  <a:lnTo>
                    <a:pt x="754" y="1507"/>
                  </a:lnTo>
                  <a:lnTo>
                    <a:pt x="748" y="1438"/>
                  </a:lnTo>
                  <a:lnTo>
                    <a:pt x="823" y="1462"/>
                  </a:lnTo>
                  <a:lnTo>
                    <a:pt x="844" y="1513"/>
                  </a:lnTo>
                  <a:lnTo>
                    <a:pt x="799" y="1549"/>
                  </a:lnTo>
                  <a:cubicBezTo>
                    <a:pt x="793" y="1567"/>
                    <a:pt x="793" y="1585"/>
                    <a:pt x="808" y="1624"/>
                  </a:cubicBezTo>
                  <a:cubicBezTo>
                    <a:pt x="823" y="1663"/>
                    <a:pt x="859" y="1649"/>
                    <a:pt x="868" y="1633"/>
                  </a:cubicBezTo>
                  <a:lnTo>
                    <a:pt x="865" y="1528"/>
                  </a:lnTo>
                  <a:lnTo>
                    <a:pt x="922" y="1462"/>
                  </a:lnTo>
                  <a:lnTo>
                    <a:pt x="826" y="1417"/>
                  </a:lnTo>
                  <a:lnTo>
                    <a:pt x="763" y="1357"/>
                  </a:lnTo>
                  <a:lnTo>
                    <a:pt x="742" y="1300"/>
                  </a:lnTo>
                  <a:lnTo>
                    <a:pt x="652" y="1288"/>
                  </a:lnTo>
                  <a:lnTo>
                    <a:pt x="664" y="1255"/>
                  </a:lnTo>
                  <a:lnTo>
                    <a:pt x="670" y="1225"/>
                  </a:lnTo>
                  <a:lnTo>
                    <a:pt x="733" y="1222"/>
                  </a:lnTo>
                  <a:lnTo>
                    <a:pt x="769" y="1180"/>
                  </a:lnTo>
                  <a:lnTo>
                    <a:pt x="835" y="1090"/>
                  </a:lnTo>
                  <a:lnTo>
                    <a:pt x="958" y="1105"/>
                  </a:lnTo>
                  <a:lnTo>
                    <a:pt x="991" y="1153"/>
                  </a:lnTo>
                  <a:lnTo>
                    <a:pt x="1042" y="1155"/>
                  </a:lnTo>
                  <a:lnTo>
                    <a:pt x="1105" y="1090"/>
                  </a:lnTo>
                  <a:lnTo>
                    <a:pt x="1147" y="1156"/>
                  </a:lnTo>
                  <a:lnTo>
                    <a:pt x="1216" y="1132"/>
                  </a:lnTo>
                  <a:lnTo>
                    <a:pt x="1261" y="1153"/>
                  </a:lnTo>
                  <a:lnTo>
                    <a:pt x="1147" y="1360"/>
                  </a:lnTo>
                  <a:lnTo>
                    <a:pt x="1147" y="1492"/>
                  </a:lnTo>
                  <a:lnTo>
                    <a:pt x="1189" y="1492"/>
                  </a:lnTo>
                  <a:lnTo>
                    <a:pt x="1261" y="1411"/>
                  </a:lnTo>
                  <a:lnTo>
                    <a:pt x="1258" y="1327"/>
                  </a:lnTo>
                  <a:lnTo>
                    <a:pt x="1279" y="1294"/>
                  </a:lnTo>
                  <a:lnTo>
                    <a:pt x="1294" y="1243"/>
                  </a:lnTo>
                  <a:lnTo>
                    <a:pt x="1384" y="1219"/>
                  </a:lnTo>
                  <a:lnTo>
                    <a:pt x="1372" y="1162"/>
                  </a:lnTo>
                  <a:lnTo>
                    <a:pt x="1420" y="1135"/>
                  </a:lnTo>
                  <a:lnTo>
                    <a:pt x="1459" y="1117"/>
                  </a:lnTo>
                  <a:lnTo>
                    <a:pt x="1552" y="1120"/>
                  </a:lnTo>
                  <a:lnTo>
                    <a:pt x="1591" y="1063"/>
                  </a:lnTo>
                  <a:lnTo>
                    <a:pt x="1618" y="1042"/>
                  </a:lnTo>
                  <a:lnTo>
                    <a:pt x="1630" y="1024"/>
                  </a:lnTo>
                  <a:lnTo>
                    <a:pt x="1555" y="1036"/>
                  </a:lnTo>
                  <a:lnTo>
                    <a:pt x="1555" y="985"/>
                  </a:lnTo>
                  <a:lnTo>
                    <a:pt x="1483" y="958"/>
                  </a:lnTo>
                  <a:lnTo>
                    <a:pt x="1459" y="985"/>
                  </a:lnTo>
                  <a:lnTo>
                    <a:pt x="1330" y="889"/>
                  </a:lnTo>
                  <a:lnTo>
                    <a:pt x="1276" y="931"/>
                  </a:lnTo>
                  <a:lnTo>
                    <a:pt x="1177" y="913"/>
                  </a:lnTo>
                  <a:lnTo>
                    <a:pt x="1186" y="841"/>
                  </a:lnTo>
                  <a:lnTo>
                    <a:pt x="1033" y="748"/>
                  </a:lnTo>
                  <a:lnTo>
                    <a:pt x="970" y="763"/>
                  </a:lnTo>
                  <a:lnTo>
                    <a:pt x="970" y="724"/>
                  </a:lnTo>
                  <a:lnTo>
                    <a:pt x="1003" y="685"/>
                  </a:lnTo>
                  <a:lnTo>
                    <a:pt x="1039" y="676"/>
                  </a:lnTo>
                  <a:lnTo>
                    <a:pt x="1006" y="619"/>
                  </a:lnTo>
                  <a:lnTo>
                    <a:pt x="979" y="631"/>
                  </a:lnTo>
                  <a:lnTo>
                    <a:pt x="979" y="574"/>
                  </a:lnTo>
                  <a:lnTo>
                    <a:pt x="913" y="592"/>
                  </a:lnTo>
                  <a:lnTo>
                    <a:pt x="904" y="514"/>
                  </a:lnTo>
                  <a:lnTo>
                    <a:pt x="861" y="520"/>
                  </a:lnTo>
                  <a:lnTo>
                    <a:pt x="816" y="430"/>
                  </a:lnTo>
                  <a:lnTo>
                    <a:pt x="868" y="445"/>
                  </a:lnTo>
                  <a:lnTo>
                    <a:pt x="910" y="484"/>
                  </a:lnTo>
                  <a:lnTo>
                    <a:pt x="994" y="481"/>
                  </a:lnTo>
                  <a:lnTo>
                    <a:pt x="967" y="433"/>
                  </a:lnTo>
                  <a:lnTo>
                    <a:pt x="913" y="436"/>
                  </a:lnTo>
                  <a:lnTo>
                    <a:pt x="877" y="400"/>
                  </a:lnTo>
                  <a:lnTo>
                    <a:pt x="919" y="391"/>
                  </a:lnTo>
                  <a:lnTo>
                    <a:pt x="970" y="397"/>
                  </a:lnTo>
                  <a:lnTo>
                    <a:pt x="1033" y="334"/>
                  </a:lnTo>
                  <a:lnTo>
                    <a:pt x="1000" y="289"/>
                  </a:lnTo>
                  <a:lnTo>
                    <a:pt x="1048" y="277"/>
                  </a:lnTo>
                  <a:lnTo>
                    <a:pt x="1144" y="283"/>
                  </a:lnTo>
                  <a:lnTo>
                    <a:pt x="1129" y="247"/>
                  </a:lnTo>
                  <a:lnTo>
                    <a:pt x="1171" y="205"/>
                  </a:lnTo>
                  <a:lnTo>
                    <a:pt x="1174" y="136"/>
                  </a:lnTo>
                  <a:lnTo>
                    <a:pt x="1222" y="46"/>
                  </a:lnTo>
                  <a:lnTo>
                    <a:pt x="1180" y="13"/>
                  </a:lnTo>
                  <a:lnTo>
                    <a:pt x="112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" name="Freeform 62"/>
            <p:cNvSpPr>
              <a:spLocks/>
            </p:cNvSpPr>
            <p:nvPr userDrawn="1"/>
          </p:nvSpPr>
          <p:spPr bwMode="white">
            <a:xfrm>
              <a:off x="4299" y="3893"/>
              <a:ext cx="431" cy="144"/>
            </a:xfrm>
            <a:custGeom>
              <a:avLst/>
              <a:gdLst/>
              <a:ahLst/>
              <a:cxnLst>
                <a:cxn ang="0">
                  <a:pos x="6" y="78"/>
                </a:cxn>
                <a:cxn ang="0">
                  <a:pos x="60" y="141"/>
                </a:cxn>
                <a:cxn ang="0">
                  <a:pos x="169" y="110"/>
                </a:cxn>
                <a:cxn ang="0">
                  <a:pos x="216" y="66"/>
                </a:cxn>
                <a:cxn ang="0">
                  <a:pos x="260" y="110"/>
                </a:cxn>
                <a:cxn ang="0">
                  <a:pos x="303" y="99"/>
                </a:cxn>
                <a:cxn ang="0">
                  <a:pos x="351" y="110"/>
                </a:cxn>
                <a:cxn ang="0">
                  <a:pos x="351" y="64"/>
                </a:cxn>
                <a:cxn ang="0">
                  <a:pos x="384" y="30"/>
                </a:cxn>
                <a:cxn ang="0">
                  <a:pos x="402" y="60"/>
                </a:cxn>
                <a:cxn ang="0">
                  <a:pos x="429" y="18"/>
                </a:cxn>
                <a:cxn ang="0">
                  <a:pos x="378" y="0"/>
                </a:cxn>
                <a:cxn ang="0">
                  <a:pos x="305" y="64"/>
                </a:cxn>
                <a:cxn ang="0">
                  <a:pos x="237" y="12"/>
                </a:cxn>
                <a:cxn ang="0">
                  <a:pos x="192" y="54"/>
                </a:cxn>
                <a:cxn ang="0">
                  <a:pos x="144" y="75"/>
                </a:cxn>
                <a:cxn ang="0">
                  <a:pos x="129" y="84"/>
                </a:cxn>
                <a:cxn ang="0">
                  <a:pos x="108" y="78"/>
                </a:cxn>
                <a:cxn ang="0">
                  <a:pos x="60" y="54"/>
                </a:cxn>
                <a:cxn ang="0">
                  <a:pos x="6" y="78"/>
                </a:cxn>
              </a:cxnLst>
              <a:rect l="0" t="0" r="r" b="b"/>
              <a:pathLst>
                <a:path w="441" h="146">
                  <a:moveTo>
                    <a:pt x="6" y="78"/>
                  </a:moveTo>
                  <a:cubicBezTo>
                    <a:pt x="0" y="90"/>
                    <a:pt x="33" y="136"/>
                    <a:pt x="60" y="141"/>
                  </a:cubicBezTo>
                  <a:cubicBezTo>
                    <a:pt x="87" y="146"/>
                    <a:pt x="143" y="123"/>
                    <a:pt x="169" y="110"/>
                  </a:cubicBezTo>
                  <a:lnTo>
                    <a:pt x="216" y="66"/>
                  </a:lnTo>
                  <a:lnTo>
                    <a:pt x="260" y="110"/>
                  </a:lnTo>
                  <a:lnTo>
                    <a:pt x="303" y="99"/>
                  </a:lnTo>
                  <a:lnTo>
                    <a:pt x="351" y="110"/>
                  </a:lnTo>
                  <a:lnTo>
                    <a:pt x="351" y="64"/>
                  </a:lnTo>
                  <a:lnTo>
                    <a:pt x="384" y="30"/>
                  </a:lnTo>
                  <a:cubicBezTo>
                    <a:pt x="392" y="29"/>
                    <a:pt x="363" y="66"/>
                    <a:pt x="402" y="60"/>
                  </a:cubicBezTo>
                  <a:cubicBezTo>
                    <a:pt x="441" y="54"/>
                    <a:pt x="433" y="28"/>
                    <a:pt x="429" y="18"/>
                  </a:cubicBezTo>
                  <a:lnTo>
                    <a:pt x="378" y="0"/>
                  </a:lnTo>
                  <a:lnTo>
                    <a:pt x="305" y="64"/>
                  </a:lnTo>
                  <a:lnTo>
                    <a:pt x="237" y="12"/>
                  </a:lnTo>
                  <a:lnTo>
                    <a:pt x="192" y="54"/>
                  </a:lnTo>
                  <a:lnTo>
                    <a:pt x="144" y="75"/>
                  </a:lnTo>
                  <a:lnTo>
                    <a:pt x="129" y="84"/>
                  </a:lnTo>
                  <a:lnTo>
                    <a:pt x="108" y="78"/>
                  </a:lnTo>
                  <a:cubicBezTo>
                    <a:pt x="97" y="73"/>
                    <a:pt x="99" y="60"/>
                    <a:pt x="60" y="54"/>
                  </a:cubicBezTo>
                  <a:cubicBezTo>
                    <a:pt x="21" y="48"/>
                    <a:pt x="17" y="73"/>
                    <a:pt x="6" y="7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" name="Freeform 63"/>
            <p:cNvSpPr>
              <a:spLocks/>
            </p:cNvSpPr>
            <p:nvPr userDrawn="1"/>
          </p:nvSpPr>
          <p:spPr bwMode="white">
            <a:xfrm>
              <a:off x="3525" y="3449"/>
              <a:ext cx="146" cy="1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63"/>
                </a:cxn>
                <a:cxn ang="0">
                  <a:pos x="45" y="120"/>
                </a:cxn>
                <a:cxn ang="0">
                  <a:pos x="90" y="186"/>
                </a:cxn>
                <a:cxn ang="0">
                  <a:pos x="123" y="198"/>
                </a:cxn>
                <a:cxn ang="0">
                  <a:pos x="150" y="162"/>
                </a:cxn>
                <a:cxn ang="0">
                  <a:pos x="114" y="162"/>
                </a:cxn>
                <a:cxn ang="0">
                  <a:pos x="111" y="102"/>
                </a:cxn>
                <a:cxn ang="0">
                  <a:pos x="78" y="84"/>
                </a:cxn>
                <a:cxn ang="0">
                  <a:pos x="99" y="21"/>
                </a:cxn>
                <a:cxn ang="0">
                  <a:pos x="48" y="36"/>
                </a:cxn>
                <a:cxn ang="0">
                  <a:pos x="0" y="0"/>
                </a:cxn>
              </a:cxnLst>
              <a:rect l="0" t="0" r="r" b="b"/>
              <a:pathLst>
                <a:path w="150" h="198">
                  <a:moveTo>
                    <a:pt x="0" y="0"/>
                  </a:moveTo>
                  <a:lnTo>
                    <a:pt x="15" y="63"/>
                  </a:lnTo>
                  <a:lnTo>
                    <a:pt x="45" y="120"/>
                  </a:lnTo>
                  <a:lnTo>
                    <a:pt x="90" y="186"/>
                  </a:lnTo>
                  <a:lnTo>
                    <a:pt x="123" y="198"/>
                  </a:lnTo>
                  <a:lnTo>
                    <a:pt x="150" y="162"/>
                  </a:lnTo>
                  <a:lnTo>
                    <a:pt x="114" y="162"/>
                  </a:lnTo>
                  <a:lnTo>
                    <a:pt x="111" y="102"/>
                  </a:lnTo>
                  <a:lnTo>
                    <a:pt x="78" y="84"/>
                  </a:lnTo>
                  <a:lnTo>
                    <a:pt x="99" y="21"/>
                  </a:lnTo>
                  <a:lnTo>
                    <a:pt x="48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8" name="Freeform 64"/>
            <p:cNvSpPr>
              <a:spLocks/>
            </p:cNvSpPr>
            <p:nvPr userDrawn="1"/>
          </p:nvSpPr>
          <p:spPr bwMode="white">
            <a:xfrm>
              <a:off x="3667" y="3360"/>
              <a:ext cx="87" cy="28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29" y="78"/>
                </a:cxn>
                <a:cxn ang="0">
                  <a:pos x="2" y="111"/>
                </a:cxn>
                <a:cxn ang="0">
                  <a:pos x="0" y="157"/>
                </a:cxn>
                <a:cxn ang="0">
                  <a:pos x="35" y="162"/>
                </a:cxn>
                <a:cxn ang="0">
                  <a:pos x="45" y="202"/>
                </a:cxn>
                <a:cxn ang="0">
                  <a:pos x="17" y="231"/>
                </a:cxn>
                <a:cxn ang="0">
                  <a:pos x="65" y="291"/>
                </a:cxn>
                <a:cxn ang="0">
                  <a:pos x="90" y="293"/>
                </a:cxn>
                <a:cxn ang="0">
                  <a:pos x="62" y="261"/>
                </a:cxn>
                <a:cxn ang="0">
                  <a:pos x="71" y="177"/>
                </a:cxn>
                <a:cxn ang="0">
                  <a:pos x="45" y="157"/>
                </a:cxn>
                <a:cxn ang="0">
                  <a:pos x="29" y="129"/>
                </a:cxn>
                <a:cxn ang="0">
                  <a:pos x="56" y="93"/>
                </a:cxn>
                <a:cxn ang="0">
                  <a:pos x="90" y="66"/>
                </a:cxn>
                <a:cxn ang="0">
                  <a:pos x="56" y="0"/>
                </a:cxn>
              </a:cxnLst>
              <a:rect l="0" t="0" r="r" b="b"/>
              <a:pathLst>
                <a:path w="90" h="293">
                  <a:moveTo>
                    <a:pt x="56" y="0"/>
                  </a:moveTo>
                  <a:lnTo>
                    <a:pt x="29" y="78"/>
                  </a:lnTo>
                  <a:lnTo>
                    <a:pt x="2" y="111"/>
                  </a:lnTo>
                  <a:lnTo>
                    <a:pt x="0" y="157"/>
                  </a:lnTo>
                  <a:lnTo>
                    <a:pt x="35" y="162"/>
                  </a:lnTo>
                  <a:lnTo>
                    <a:pt x="45" y="202"/>
                  </a:lnTo>
                  <a:lnTo>
                    <a:pt x="17" y="231"/>
                  </a:lnTo>
                  <a:lnTo>
                    <a:pt x="65" y="291"/>
                  </a:lnTo>
                  <a:lnTo>
                    <a:pt x="90" y="293"/>
                  </a:lnTo>
                  <a:lnTo>
                    <a:pt x="62" y="261"/>
                  </a:lnTo>
                  <a:lnTo>
                    <a:pt x="71" y="177"/>
                  </a:lnTo>
                  <a:lnTo>
                    <a:pt x="45" y="157"/>
                  </a:lnTo>
                  <a:lnTo>
                    <a:pt x="29" y="129"/>
                  </a:lnTo>
                  <a:lnTo>
                    <a:pt x="56" y="93"/>
                  </a:lnTo>
                  <a:lnTo>
                    <a:pt x="90" y="66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9" name="Freeform 65"/>
            <p:cNvSpPr>
              <a:spLocks/>
            </p:cNvSpPr>
            <p:nvPr userDrawn="1"/>
          </p:nvSpPr>
          <p:spPr bwMode="white">
            <a:xfrm>
              <a:off x="3798" y="3132"/>
              <a:ext cx="282" cy="246"/>
            </a:xfrm>
            <a:custGeom>
              <a:avLst/>
              <a:gdLst/>
              <a:ahLst/>
              <a:cxnLst>
                <a:cxn ang="0">
                  <a:pos x="0" y="249"/>
                </a:cxn>
                <a:cxn ang="0">
                  <a:pos x="12" y="213"/>
                </a:cxn>
                <a:cxn ang="0">
                  <a:pos x="66" y="216"/>
                </a:cxn>
                <a:cxn ang="0">
                  <a:pos x="69" y="180"/>
                </a:cxn>
                <a:cxn ang="0">
                  <a:pos x="156" y="147"/>
                </a:cxn>
                <a:cxn ang="0">
                  <a:pos x="183" y="161"/>
                </a:cxn>
                <a:cxn ang="0">
                  <a:pos x="171" y="15"/>
                </a:cxn>
                <a:cxn ang="0">
                  <a:pos x="228" y="0"/>
                </a:cxn>
                <a:cxn ang="0">
                  <a:pos x="288" y="45"/>
                </a:cxn>
                <a:cxn ang="0">
                  <a:pos x="246" y="39"/>
                </a:cxn>
                <a:cxn ang="0">
                  <a:pos x="219" y="63"/>
                </a:cxn>
                <a:cxn ang="0">
                  <a:pos x="243" y="150"/>
                </a:cxn>
                <a:cxn ang="0">
                  <a:pos x="183" y="206"/>
                </a:cxn>
                <a:cxn ang="0">
                  <a:pos x="0" y="249"/>
                </a:cxn>
              </a:cxnLst>
              <a:rect l="0" t="0" r="r" b="b"/>
              <a:pathLst>
                <a:path w="288" h="249">
                  <a:moveTo>
                    <a:pt x="0" y="249"/>
                  </a:moveTo>
                  <a:lnTo>
                    <a:pt x="12" y="213"/>
                  </a:lnTo>
                  <a:lnTo>
                    <a:pt x="66" y="216"/>
                  </a:lnTo>
                  <a:lnTo>
                    <a:pt x="69" y="180"/>
                  </a:lnTo>
                  <a:lnTo>
                    <a:pt x="156" y="147"/>
                  </a:lnTo>
                  <a:lnTo>
                    <a:pt x="183" y="161"/>
                  </a:lnTo>
                  <a:lnTo>
                    <a:pt x="171" y="15"/>
                  </a:lnTo>
                  <a:lnTo>
                    <a:pt x="228" y="0"/>
                  </a:lnTo>
                  <a:lnTo>
                    <a:pt x="288" y="45"/>
                  </a:lnTo>
                  <a:lnTo>
                    <a:pt x="246" y="39"/>
                  </a:lnTo>
                  <a:lnTo>
                    <a:pt x="219" y="63"/>
                  </a:lnTo>
                  <a:lnTo>
                    <a:pt x="243" y="150"/>
                  </a:lnTo>
                  <a:lnTo>
                    <a:pt x="183" y="206"/>
                  </a:lnTo>
                  <a:lnTo>
                    <a:pt x="0" y="24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0" name="AutoShape 66"/>
            <p:cNvSpPr>
              <a:spLocks noChangeArrowheads="1"/>
            </p:cNvSpPr>
            <p:nvPr userDrawn="1"/>
          </p:nvSpPr>
          <p:spPr bwMode="white">
            <a:xfrm rot="-32400000">
              <a:off x="4199" y="1636"/>
              <a:ext cx="886" cy="671"/>
            </a:xfrm>
            <a:custGeom>
              <a:avLst/>
              <a:gdLst>
                <a:gd name="G0" fmla="+- 1492 0 0"/>
                <a:gd name="G1" fmla="+- 21600 0 1492"/>
                <a:gd name="G2" fmla="+- 21600 0 1492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492" y="10800"/>
                  </a:moveTo>
                  <a:cubicBezTo>
                    <a:pt x="1492" y="15941"/>
                    <a:pt x="5659" y="20108"/>
                    <a:pt x="10800" y="20108"/>
                  </a:cubicBezTo>
                  <a:cubicBezTo>
                    <a:pt x="15941" y="20108"/>
                    <a:pt x="20108" y="15941"/>
                    <a:pt x="20108" y="10800"/>
                  </a:cubicBezTo>
                  <a:cubicBezTo>
                    <a:pt x="20108" y="5659"/>
                    <a:pt x="15941" y="1492"/>
                    <a:pt x="10800" y="1492"/>
                  </a:cubicBezTo>
                  <a:cubicBezTo>
                    <a:pt x="5659" y="1492"/>
                    <a:pt x="1492" y="5659"/>
                    <a:pt x="1492" y="1080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1" name="Freeform 67"/>
            <p:cNvSpPr>
              <a:spLocks/>
            </p:cNvSpPr>
            <p:nvPr userDrawn="1"/>
          </p:nvSpPr>
          <p:spPr bwMode="white">
            <a:xfrm>
              <a:off x="3322" y="1382"/>
              <a:ext cx="2461" cy="2931"/>
            </a:xfrm>
            <a:custGeom>
              <a:avLst/>
              <a:gdLst/>
              <a:ahLst/>
              <a:cxnLst>
                <a:cxn ang="0">
                  <a:pos x="2429" y="282"/>
                </a:cxn>
                <a:cxn ang="0">
                  <a:pos x="1844" y="35"/>
                </a:cxn>
                <a:cxn ang="0">
                  <a:pos x="1047" y="72"/>
                </a:cxn>
                <a:cxn ang="0">
                  <a:pos x="434" y="428"/>
                </a:cxn>
                <a:cxn ang="0">
                  <a:pos x="70" y="1013"/>
                </a:cxn>
                <a:cxn ang="0">
                  <a:pos x="15" y="1663"/>
                </a:cxn>
                <a:cxn ang="0">
                  <a:pos x="161" y="2129"/>
                </a:cxn>
                <a:cxn ang="0">
                  <a:pos x="454" y="2513"/>
                </a:cxn>
                <a:cxn ang="0">
                  <a:pos x="847" y="2796"/>
                </a:cxn>
                <a:cxn ang="0">
                  <a:pos x="1176" y="2897"/>
                </a:cxn>
                <a:cxn ang="0">
                  <a:pos x="1578" y="2924"/>
                </a:cxn>
                <a:cxn ang="0">
                  <a:pos x="1871" y="2910"/>
                </a:cxn>
                <a:cxn ang="0">
                  <a:pos x="2209" y="2796"/>
                </a:cxn>
                <a:cxn ang="0">
                  <a:pos x="2420" y="2613"/>
                </a:cxn>
                <a:cxn ang="0">
                  <a:pos x="2429" y="2540"/>
                </a:cxn>
                <a:cxn ang="0">
                  <a:pos x="2228" y="2723"/>
                </a:cxn>
                <a:cxn ang="0">
                  <a:pos x="1899" y="2860"/>
                </a:cxn>
                <a:cxn ang="0">
                  <a:pos x="1550" y="2906"/>
                </a:cxn>
                <a:cxn ang="0">
                  <a:pos x="1175" y="2879"/>
                </a:cxn>
                <a:cxn ang="0">
                  <a:pos x="783" y="2687"/>
                </a:cxn>
                <a:cxn ang="0">
                  <a:pos x="536" y="2522"/>
                </a:cxn>
                <a:cxn ang="0">
                  <a:pos x="216" y="2083"/>
                </a:cxn>
                <a:cxn ang="0">
                  <a:pos x="134" y="1205"/>
                </a:cxn>
                <a:cxn ang="0">
                  <a:pos x="143" y="968"/>
                </a:cxn>
                <a:cxn ang="0">
                  <a:pos x="489" y="465"/>
                </a:cxn>
                <a:cxn ang="0">
                  <a:pos x="1075" y="127"/>
                </a:cxn>
                <a:cxn ang="0">
                  <a:pos x="1815" y="81"/>
                </a:cxn>
                <a:cxn ang="0">
                  <a:pos x="2325" y="279"/>
                </a:cxn>
                <a:cxn ang="0">
                  <a:pos x="2416" y="370"/>
                </a:cxn>
                <a:cxn ang="0">
                  <a:pos x="2429" y="291"/>
                </a:cxn>
                <a:cxn ang="0">
                  <a:pos x="2429" y="282"/>
                </a:cxn>
              </a:cxnLst>
              <a:rect l="0" t="0" r="r" b="b"/>
              <a:pathLst>
                <a:path w="2461" h="2931">
                  <a:moveTo>
                    <a:pt x="2429" y="282"/>
                  </a:moveTo>
                  <a:cubicBezTo>
                    <a:pt x="2326" y="236"/>
                    <a:pt x="2074" y="70"/>
                    <a:pt x="1844" y="35"/>
                  </a:cubicBezTo>
                  <a:cubicBezTo>
                    <a:pt x="1613" y="0"/>
                    <a:pt x="1282" y="6"/>
                    <a:pt x="1047" y="72"/>
                  </a:cubicBezTo>
                  <a:cubicBezTo>
                    <a:pt x="812" y="138"/>
                    <a:pt x="597" y="271"/>
                    <a:pt x="434" y="428"/>
                  </a:cubicBezTo>
                  <a:cubicBezTo>
                    <a:pt x="271" y="585"/>
                    <a:pt x="140" y="807"/>
                    <a:pt x="70" y="1013"/>
                  </a:cubicBezTo>
                  <a:cubicBezTo>
                    <a:pt x="0" y="1219"/>
                    <a:pt x="0" y="1477"/>
                    <a:pt x="15" y="1663"/>
                  </a:cubicBezTo>
                  <a:cubicBezTo>
                    <a:pt x="30" y="1849"/>
                    <a:pt x="88" y="1987"/>
                    <a:pt x="161" y="2129"/>
                  </a:cubicBezTo>
                  <a:cubicBezTo>
                    <a:pt x="234" y="2271"/>
                    <a:pt x="340" y="2402"/>
                    <a:pt x="454" y="2513"/>
                  </a:cubicBezTo>
                  <a:cubicBezTo>
                    <a:pt x="568" y="2624"/>
                    <a:pt x="727" y="2732"/>
                    <a:pt x="847" y="2796"/>
                  </a:cubicBezTo>
                  <a:cubicBezTo>
                    <a:pt x="967" y="2860"/>
                    <a:pt x="1054" y="2876"/>
                    <a:pt x="1176" y="2897"/>
                  </a:cubicBezTo>
                  <a:cubicBezTo>
                    <a:pt x="1298" y="2918"/>
                    <a:pt x="1462" y="2922"/>
                    <a:pt x="1578" y="2924"/>
                  </a:cubicBezTo>
                  <a:cubicBezTo>
                    <a:pt x="1694" y="2926"/>
                    <a:pt x="1765" y="2931"/>
                    <a:pt x="1871" y="2910"/>
                  </a:cubicBezTo>
                  <a:cubicBezTo>
                    <a:pt x="1976" y="2889"/>
                    <a:pt x="2118" y="2846"/>
                    <a:pt x="2209" y="2796"/>
                  </a:cubicBezTo>
                  <a:cubicBezTo>
                    <a:pt x="2300" y="2746"/>
                    <a:pt x="2383" y="2656"/>
                    <a:pt x="2420" y="2613"/>
                  </a:cubicBezTo>
                  <a:cubicBezTo>
                    <a:pt x="2457" y="2570"/>
                    <a:pt x="2461" y="2522"/>
                    <a:pt x="2429" y="2540"/>
                  </a:cubicBezTo>
                  <a:cubicBezTo>
                    <a:pt x="2397" y="2558"/>
                    <a:pt x="2316" y="2670"/>
                    <a:pt x="2228" y="2723"/>
                  </a:cubicBezTo>
                  <a:cubicBezTo>
                    <a:pt x="2140" y="2776"/>
                    <a:pt x="2012" y="2829"/>
                    <a:pt x="1899" y="2860"/>
                  </a:cubicBezTo>
                  <a:cubicBezTo>
                    <a:pt x="1785" y="2891"/>
                    <a:pt x="1670" y="2903"/>
                    <a:pt x="1550" y="2906"/>
                  </a:cubicBezTo>
                  <a:cubicBezTo>
                    <a:pt x="1430" y="2909"/>
                    <a:pt x="1303" y="2915"/>
                    <a:pt x="1175" y="2879"/>
                  </a:cubicBezTo>
                  <a:cubicBezTo>
                    <a:pt x="1047" y="2843"/>
                    <a:pt x="889" y="2746"/>
                    <a:pt x="783" y="2687"/>
                  </a:cubicBezTo>
                  <a:cubicBezTo>
                    <a:pt x="677" y="2628"/>
                    <a:pt x="630" y="2623"/>
                    <a:pt x="536" y="2522"/>
                  </a:cubicBezTo>
                  <a:cubicBezTo>
                    <a:pt x="442" y="2421"/>
                    <a:pt x="283" y="2302"/>
                    <a:pt x="216" y="2083"/>
                  </a:cubicBezTo>
                  <a:cubicBezTo>
                    <a:pt x="149" y="1864"/>
                    <a:pt x="146" y="1391"/>
                    <a:pt x="134" y="1205"/>
                  </a:cubicBezTo>
                  <a:cubicBezTo>
                    <a:pt x="122" y="1019"/>
                    <a:pt x="84" y="1091"/>
                    <a:pt x="143" y="968"/>
                  </a:cubicBezTo>
                  <a:cubicBezTo>
                    <a:pt x="202" y="845"/>
                    <a:pt x="334" y="605"/>
                    <a:pt x="489" y="465"/>
                  </a:cubicBezTo>
                  <a:cubicBezTo>
                    <a:pt x="644" y="325"/>
                    <a:pt x="854" y="191"/>
                    <a:pt x="1075" y="127"/>
                  </a:cubicBezTo>
                  <a:cubicBezTo>
                    <a:pt x="1296" y="63"/>
                    <a:pt x="1607" y="56"/>
                    <a:pt x="1815" y="81"/>
                  </a:cubicBezTo>
                  <a:cubicBezTo>
                    <a:pt x="2024" y="106"/>
                    <a:pt x="2225" y="231"/>
                    <a:pt x="2325" y="279"/>
                  </a:cubicBezTo>
                  <a:cubicBezTo>
                    <a:pt x="2425" y="327"/>
                    <a:pt x="2399" y="368"/>
                    <a:pt x="2416" y="370"/>
                  </a:cubicBezTo>
                  <a:cubicBezTo>
                    <a:pt x="2433" y="372"/>
                    <a:pt x="2427" y="306"/>
                    <a:pt x="2429" y="291"/>
                  </a:cubicBezTo>
                  <a:cubicBezTo>
                    <a:pt x="2431" y="276"/>
                    <a:pt x="2429" y="284"/>
                    <a:pt x="2429" y="28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0" y="0"/>
            <a:ext cx="9158288" cy="6858000"/>
            <a:chOff x="0" y="0"/>
            <a:chExt cx="5769" cy="4320"/>
          </a:xfrm>
        </p:grpSpPr>
        <p:sp>
          <p:nvSpPr>
            <p:cNvPr id="1062" name="AutoShape 38"/>
            <p:cNvSpPr>
              <a:spLocks noChangeArrowheads="1"/>
            </p:cNvSpPr>
            <p:nvPr userDrawn="1"/>
          </p:nvSpPr>
          <p:spPr bwMode="gray">
            <a:xfrm>
              <a:off x="24" y="24"/>
              <a:ext cx="5718" cy="4272"/>
            </a:xfrm>
            <a:prstGeom prst="roundRect">
              <a:avLst>
                <a:gd name="adj" fmla="val 6014"/>
              </a:avLst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Freeform 39"/>
            <p:cNvSpPr>
              <a:spLocks/>
            </p:cNvSpPr>
            <p:nvPr userDrawn="1"/>
          </p:nvSpPr>
          <p:spPr bwMode="gray">
            <a:xfrm>
              <a:off x="0" y="0"/>
              <a:ext cx="288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82" y="144"/>
                </a:cxn>
                <a:cxn ang="0">
                  <a:pos x="165" y="36"/>
                </a:cxn>
                <a:cxn ang="0">
                  <a:pos x="288" y="0"/>
                </a:cxn>
                <a:cxn ang="0">
                  <a:pos x="0" y="0"/>
                </a:cxn>
              </a:cxnLst>
              <a:rect l="0" t="0" r="r" b="b"/>
              <a:pathLst>
                <a:path w="288" h="288">
                  <a:moveTo>
                    <a:pt x="0" y="288"/>
                  </a:moveTo>
                  <a:lnTo>
                    <a:pt x="82" y="144"/>
                  </a:lnTo>
                  <a:lnTo>
                    <a:pt x="165" y="36"/>
                  </a:ln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4" name="Freeform 40"/>
            <p:cNvSpPr>
              <a:spLocks/>
            </p:cNvSpPr>
            <p:nvPr userDrawn="1"/>
          </p:nvSpPr>
          <p:spPr bwMode="gray">
            <a:xfrm rot="10800000">
              <a:off x="5481" y="4032"/>
              <a:ext cx="288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82" y="144"/>
                </a:cxn>
                <a:cxn ang="0">
                  <a:pos x="165" y="36"/>
                </a:cxn>
                <a:cxn ang="0">
                  <a:pos x="288" y="0"/>
                </a:cxn>
                <a:cxn ang="0">
                  <a:pos x="0" y="0"/>
                </a:cxn>
              </a:cxnLst>
              <a:rect l="0" t="0" r="r" b="b"/>
              <a:pathLst>
                <a:path w="288" h="288">
                  <a:moveTo>
                    <a:pt x="0" y="288"/>
                  </a:moveTo>
                  <a:lnTo>
                    <a:pt x="82" y="144"/>
                  </a:lnTo>
                  <a:lnTo>
                    <a:pt x="165" y="36"/>
                  </a:ln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" name="Freeform 41"/>
            <p:cNvSpPr>
              <a:spLocks/>
            </p:cNvSpPr>
            <p:nvPr userDrawn="1"/>
          </p:nvSpPr>
          <p:spPr bwMode="gray">
            <a:xfrm rot="5400000">
              <a:off x="5481" y="0"/>
              <a:ext cx="288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82" y="144"/>
                </a:cxn>
                <a:cxn ang="0">
                  <a:pos x="165" y="36"/>
                </a:cxn>
                <a:cxn ang="0">
                  <a:pos x="288" y="0"/>
                </a:cxn>
                <a:cxn ang="0">
                  <a:pos x="0" y="0"/>
                </a:cxn>
              </a:cxnLst>
              <a:rect l="0" t="0" r="r" b="b"/>
              <a:pathLst>
                <a:path w="288" h="288">
                  <a:moveTo>
                    <a:pt x="0" y="288"/>
                  </a:moveTo>
                  <a:lnTo>
                    <a:pt x="82" y="144"/>
                  </a:lnTo>
                  <a:lnTo>
                    <a:pt x="165" y="36"/>
                  </a:ln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6" name="Freeform 42"/>
            <p:cNvSpPr>
              <a:spLocks/>
            </p:cNvSpPr>
            <p:nvPr userDrawn="1"/>
          </p:nvSpPr>
          <p:spPr bwMode="gray">
            <a:xfrm rot="16200000">
              <a:off x="0" y="4032"/>
              <a:ext cx="288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82" y="144"/>
                </a:cxn>
                <a:cxn ang="0">
                  <a:pos x="165" y="36"/>
                </a:cxn>
                <a:cxn ang="0">
                  <a:pos x="288" y="0"/>
                </a:cxn>
                <a:cxn ang="0">
                  <a:pos x="0" y="0"/>
                </a:cxn>
              </a:cxnLst>
              <a:rect l="0" t="0" r="r" b="b"/>
              <a:pathLst>
                <a:path w="288" h="288">
                  <a:moveTo>
                    <a:pt x="0" y="288"/>
                  </a:moveTo>
                  <a:lnTo>
                    <a:pt x="82" y="144"/>
                  </a:lnTo>
                  <a:lnTo>
                    <a:pt x="165" y="36"/>
                  </a:ln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389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578522E-18AA-43EC-8B98-E10DA34DAEB9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389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389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5B7F671-4416-4142-9404-D440DD38E96D}" type="slidenum">
              <a:rPr lang="en-US" smtClean="0"/>
              <a:t>‹#›</a:t>
            </a:fld>
            <a:endParaRPr lang="en-US"/>
          </a:p>
        </p:txBody>
      </p:sp>
      <p:sp>
        <p:nvSpPr>
          <p:cNvPr id="1067" name="Line 43"/>
          <p:cNvSpPr>
            <a:spLocks noChangeShapeType="1"/>
          </p:cNvSpPr>
          <p:nvPr/>
        </p:nvSpPr>
        <p:spPr bwMode="auto">
          <a:xfrm>
            <a:off x="323850" y="6386513"/>
            <a:ext cx="84963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KLIJENT - SERVER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 descr="http://tk.etsntesla.edu.rs/images/img6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" y="152400"/>
            <a:ext cx="2057400" cy="16002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713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/>
              <a:t>Komunikacioni</a:t>
            </a:r>
            <a:r>
              <a:rPr lang="en-US" sz="2800" dirty="0" smtClean="0"/>
              <a:t> </a:t>
            </a:r>
            <a:r>
              <a:rPr lang="en-US" sz="2800" dirty="0" err="1" smtClean="0"/>
              <a:t>serveri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Latn-BA" sz="2000" dirty="0"/>
              <a:t>Komunikacioni serveri upravljaju protokom podataka i elektronskih poruka između mreže u kojoj je sam server i drugih mreža, glavnih računara (engl. </a:t>
            </a:r>
            <a:r>
              <a:rPr lang="sr-Latn-BA" sz="2000" i="1" dirty="0"/>
              <a:t>mainframe</a:t>
            </a:r>
            <a:r>
              <a:rPr lang="sr-Latn-BA" sz="2000" dirty="0"/>
              <a:t>) i udaljenih korisnika koji putem modema i telefonskih linija pristupaju serveru. </a:t>
            </a:r>
            <a:endParaRPr lang="en-US" sz="2000" dirty="0"/>
          </a:p>
          <a:p>
            <a:r>
              <a:rPr lang="sr-Latn-BA" sz="2000" dirty="0"/>
              <a:t>E-pošta (</a:t>
            </a:r>
            <a:r>
              <a:rPr lang="sr-Latn-BA" sz="2000" i="1" dirty="0"/>
              <a:t>E-mail</a:t>
            </a:r>
            <a:r>
              <a:rPr lang="sr-Latn-BA" sz="2000" dirty="0"/>
              <a:t>) je važna komponenta savremene komunikacije.</a:t>
            </a:r>
            <a:endParaRPr lang="en-US" sz="2000" dirty="0"/>
          </a:p>
          <a:p>
            <a:r>
              <a:rPr lang="sr-Latn-BA" sz="2000" dirty="0"/>
              <a:t>Serveri e-pošte upravljaju razmjenom poruka između korisnika na mreži. </a:t>
            </a:r>
            <a:endParaRPr lang="en-US" sz="2000" dirty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2133600"/>
            <a:ext cx="2667000" cy="25956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7815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/>
              <a:t>Prednosti</a:t>
            </a:r>
            <a:r>
              <a:rPr lang="en-US" sz="2800" dirty="0" smtClean="0"/>
              <a:t> </a:t>
            </a:r>
            <a:r>
              <a:rPr lang="en-US" sz="2800" dirty="0" err="1" smtClean="0"/>
              <a:t>serverskih</a:t>
            </a:r>
            <a:r>
              <a:rPr lang="en-US" sz="2800" dirty="0" smtClean="0"/>
              <a:t> </a:t>
            </a:r>
            <a:r>
              <a:rPr lang="en-US" sz="2800" dirty="0" err="1" smtClean="0"/>
              <a:t>mreza</a:t>
            </a:r>
            <a:r>
              <a:rPr lang="en-US" sz="2800" dirty="0" smtClean="0"/>
              <a:t> </a:t>
            </a:r>
            <a:r>
              <a:rPr lang="en-US" sz="2800" dirty="0" err="1" smtClean="0"/>
              <a:t>nad</a:t>
            </a:r>
            <a:r>
              <a:rPr lang="en-US" sz="2800" dirty="0" smtClean="0"/>
              <a:t> </a:t>
            </a:r>
            <a:r>
              <a:rPr lang="en-US" sz="2800" dirty="0" err="1" smtClean="0"/>
              <a:t>mre</a:t>
            </a:r>
            <a:r>
              <a:rPr lang="sr-Latn-BA" sz="2800" dirty="0"/>
              <a:t>ž</a:t>
            </a:r>
            <a:r>
              <a:rPr lang="en-US" sz="2800" dirty="0" smtClean="0"/>
              <a:t>om </a:t>
            </a:r>
            <a:r>
              <a:rPr lang="en-US" sz="2800" dirty="0" err="1" smtClean="0"/>
              <a:t>ravnopravnih</a:t>
            </a:r>
            <a:r>
              <a:rPr lang="en-US" sz="2800" dirty="0" smtClean="0"/>
              <a:t> </a:t>
            </a:r>
            <a:r>
              <a:rPr lang="en-US" sz="2800" dirty="0" err="1" smtClean="0"/>
              <a:t>ra</a:t>
            </a:r>
            <a:r>
              <a:rPr lang="sr-Latn-BA" sz="2800" dirty="0" smtClean="0"/>
              <a:t>č</a:t>
            </a:r>
            <a:r>
              <a:rPr lang="en-US" sz="2800" dirty="0" smtClean="0"/>
              <a:t>u</a:t>
            </a:r>
            <a:r>
              <a:rPr lang="sr-Latn-BA" sz="2800" dirty="0" smtClean="0"/>
              <a:t>nara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800" dirty="0"/>
              <a:t>Instaliranje, konfigurisanje i upravljanje su  kod serverskih mreža znatno složeniji nego kod mreža ravnopravnih korisnika i one imaju brojne prednosti</a:t>
            </a:r>
            <a:r>
              <a:rPr lang="sr-Latn-BA" sz="2800" dirty="0" smtClean="0"/>
              <a:t>.</a:t>
            </a:r>
            <a:endParaRPr lang="en-US" sz="2800" dirty="0" smtClean="0"/>
          </a:p>
          <a:p>
            <a:endParaRPr lang="en-US" sz="2800" dirty="0"/>
          </a:p>
          <a:p>
            <a:r>
              <a:rPr lang="sr-Latn-BA" sz="2800" dirty="0"/>
              <a:t>Server je napravljen tako da omogući pristup brojnim datotekama i štampačima, uz odgovarajuće performanse i bezbjednost. 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02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800" dirty="0"/>
              <a:t>Kod serverskih mreža je moguće administriranje i kontrolisanje zajedničkog korišćenja resursa iz jednog centra.</a:t>
            </a:r>
            <a:endParaRPr lang="en-US" sz="2800" dirty="0"/>
          </a:p>
          <a:p>
            <a:r>
              <a:rPr lang="sr-Latn-BA" sz="2800" dirty="0"/>
              <a:t>Ovako se resursi lakše pronalaze i čine dostupnijim nego kod mreža ravnopravnih korisnika.</a:t>
            </a:r>
          </a:p>
          <a:p>
            <a:r>
              <a:rPr lang="sr-Latn-BA" sz="2800" dirty="0"/>
              <a:t> Bezbjednost je najčešće osnovni razlog opredjeljivanja za serversku mrežu.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04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z="2400" dirty="0"/>
              <a:t>Bezbjednost je najčešće osnovni razlog opredjeljivanja za serversku mrežu.</a:t>
            </a:r>
            <a:endParaRPr lang="en-US" sz="2400" dirty="0"/>
          </a:p>
          <a:p>
            <a:endParaRPr lang="en-US" sz="2400" dirty="0"/>
          </a:p>
          <a:p>
            <a:r>
              <a:rPr lang="sr-Latn-BA" sz="2400" dirty="0"/>
              <a:t>U ovakvom okruženju jedan administrator može da definiše bezbjednost i to, onda, važi za svakog korisnika mreže. </a:t>
            </a:r>
            <a:endParaRPr lang="en-US" sz="2400" dirty="0"/>
          </a:p>
          <a:p>
            <a:endParaRPr lang="en-US" sz="2400" dirty="0"/>
          </a:p>
          <a:p>
            <a:r>
              <a:rPr lang="sr-Latn-BA" sz="2400" dirty="0"/>
              <a:t>U zavisnosti od važnosti podataka, moguće je praviti rezervne kopije više puta dnevno ili nedjeljno. Kako su najhitniji podaci centralizovani na jednom ili nekoliko servera, ovaj proces je vrlo jednostavan.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1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 err="1"/>
              <a:t>Klijent</a:t>
            </a:r>
            <a:r>
              <a:rPr lang="en-US" sz="2000" dirty="0"/>
              <a:t>- server model</a:t>
            </a:r>
          </a:p>
          <a:p>
            <a:pPr>
              <a:buNone/>
            </a:pPr>
            <a:r>
              <a:rPr lang="en-US" sz="2000" dirty="0"/>
              <a:t>	p</a:t>
            </a:r>
            <a:r>
              <a:rPr lang="sr-Latn-BA" sz="2000" dirty="0"/>
              <a:t>redstavlja vrlo popularan oblik LAN </a:t>
            </a:r>
            <a:r>
              <a:rPr lang="sr-Latn-BA" sz="2000" dirty="0" smtClean="0"/>
              <a:t>mreže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buNone/>
            </a:pPr>
            <a:r>
              <a:rPr lang="en-US" sz="2000" dirty="0"/>
              <a:t>	</a:t>
            </a:r>
            <a:r>
              <a:rPr lang="sr-Latn-BA" sz="2000" dirty="0" smtClean="0"/>
              <a:t>U </a:t>
            </a:r>
            <a:r>
              <a:rPr lang="sr-Latn-BA" sz="2000" dirty="0"/>
              <a:t>ovom modelu korisnici, odnosno njihovi računari ili programi nazivaju se klijentima.</a:t>
            </a:r>
            <a:endParaRPr lang="en-US" sz="2000" dirty="0"/>
          </a:p>
          <a:p>
            <a:r>
              <a:rPr lang="en-US" sz="2000" dirty="0" err="1" smtClean="0"/>
              <a:t>Ovaj</a:t>
            </a:r>
            <a:r>
              <a:rPr lang="en-US" sz="2000" dirty="0" smtClean="0"/>
              <a:t> s</a:t>
            </a:r>
            <a:r>
              <a:rPr lang="sr-Latn-BA" sz="2000" dirty="0" smtClean="0"/>
              <a:t>istem </a:t>
            </a:r>
            <a:r>
              <a:rPr lang="sr-Latn-BA" sz="2000" dirty="0"/>
              <a:t>predstavlja mrežu koja se sastoji </a:t>
            </a:r>
            <a:endParaRPr lang="en-US" sz="2000" dirty="0"/>
          </a:p>
          <a:p>
            <a:pPr>
              <a:buNone/>
            </a:pPr>
            <a:r>
              <a:rPr lang="en-US" sz="2000" dirty="0"/>
              <a:t>	</a:t>
            </a:r>
            <a:r>
              <a:rPr lang="sr-Latn-BA" sz="2000" dirty="0" smtClean="0"/>
              <a:t>od </a:t>
            </a:r>
            <a:r>
              <a:rPr lang="sr-Latn-BA" sz="2000" dirty="0"/>
              <a:t>više </a:t>
            </a:r>
            <a:r>
              <a:rPr lang="sr-Latn-BA" sz="2000" b="1" i="1" dirty="0" smtClean="0">
                <a:solidFill>
                  <a:srgbClr val="FFFF00"/>
                </a:solidFill>
              </a:rPr>
              <a:t>klijenata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sr-Latn-BA" sz="2000" dirty="0" smtClean="0"/>
              <a:t>PC </a:t>
            </a:r>
            <a:r>
              <a:rPr lang="sr-Latn-BA" sz="2000" dirty="0"/>
              <a:t>računara ili </a:t>
            </a:r>
            <a:r>
              <a:rPr lang="sr-Latn-BA" sz="2000" dirty="0" smtClean="0"/>
              <a:t>programa</a:t>
            </a:r>
            <a:r>
              <a:rPr lang="en-US" sz="2000" dirty="0" smtClean="0"/>
              <a:t>)</a:t>
            </a:r>
            <a:endParaRPr lang="en-US" sz="2000" dirty="0"/>
          </a:p>
          <a:p>
            <a:pPr>
              <a:buFont typeface="Wingdings" pitchFamily="2" charset="2"/>
              <a:buChar char="ü"/>
            </a:pPr>
            <a:r>
              <a:rPr lang="sr-Latn-BA" sz="2000" dirty="0" smtClean="0"/>
              <a:t> </a:t>
            </a:r>
            <a:r>
              <a:rPr lang="sr-Latn-BA" sz="2000" dirty="0"/>
              <a:t>i jednog ili više </a:t>
            </a:r>
            <a:r>
              <a:rPr lang="sr-Latn-BA" sz="2000" b="1" i="1" dirty="0"/>
              <a:t>posebnih</a:t>
            </a:r>
            <a:r>
              <a:rPr lang="sr-Latn-BA" sz="2000" dirty="0"/>
              <a:t> računara ili programa tzv. </a:t>
            </a:r>
            <a:r>
              <a:rPr lang="sr-Latn-BA" sz="2000" b="1" i="1" dirty="0">
                <a:solidFill>
                  <a:srgbClr val="FFFF00"/>
                </a:solidFill>
              </a:rPr>
              <a:t>servera</a:t>
            </a:r>
            <a:r>
              <a:rPr lang="sr-Latn-BA" sz="2000" dirty="0"/>
              <a:t>.</a:t>
            </a:r>
            <a:endParaRPr lang="en-US" sz="2000" dirty="0"/>
          </a:p>
          <a:p>
            <a:endParaRPr lang="en-US" sz="2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2057400"/>
            <a:ext cx="4076700" cy="3352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8841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Latn-BA" sz="2000" dirty="0"/>
              <a:t>Server ima dva osnovna zadatka:</a:t>
            </a:r>
            <a:endParaRPr lang="en-US" sz="2000" dirty="0"/>
          </a:p>
          <a:p>
            <a:endParaRPr lang="en-US" sz="2000" dirty="0"/>
          </a:p>
          <a:p>
            <a:pPr lvl="0">
              <a:buFont typeface="Wingdings" pitchFamily="2" charset="2"/>
              <a:buChar char="ü"/>
            </a:pPr>
            <a:r>
              <a:rPr lang="sr-Latn-BA" sz="2000" b="1" i="1" dirty="0" smtClean="0"/>
              <a:t>pruža </a:t>
            </a:r>
            <a:r>
              <a:rPr lang="sr-Latn-BA" sz="2000" b="1" i="1" dirty="0"/>
              <a:t>usluge klijentima računarima, odnosno programima, i</a:t>
            </a:r>
            <a:endParaRPr lang="en-US" sz="2000" b="1" i="1" dirty="0"/>
          </a:p>
          <a:p>
            <a:pPr lvl="0">
              <a:buNone/>
            </a:pPr>
            <a:endParaRPr lang="en-US" sz="2000" dirty="0"/>
          </a:p>
          <a:p>
            <a:pPr>
              <a:buFont typeface="Wingdings" pitchFamily="2" charset="2"/>
              <a:buChar char="ü"/>
            </a:pPr>
            <a:r>
              <a:rPr lang="sr-Latn-BA" sz="2000" b="1" i="1" dirty="0" smtClean="0"/>
              <a:t>nadgleda </a:t>
            </a:r>
            <a:r>
              <a:rPr lang="sr-Latn-BA" sz="2000" b="1" i="1" dirty="0"/>
              <a:t>funkcionisanje mreže</a:t>
            </a:r>
            <a:endParaRPr lang="en-US" sz="2000" dirty="0"/>
          </a:p>
          <a:p>
            <a:pPr>
              <a:buNone/>
            </a:pPr>
            <a:r>
              <a:rPr lang="sr-Latn-BA" sz="2000" b="1" i="1" dirty="0"/>
              <a:t> </a:t>
            </a:r>
            <a:endParaRPr lang="en-US" sz="2000" dirty="0"/>
          </a:p>
          <a:p>
            <a:r>
              <a:rPr lang="sr-Latn-BA" sz="2000" b="1" i="1" dirty="0"/>
              <a:t>Klijent može da bude ili računar ili program!</a:t>
            </a:r>
            <a:endParaRPr lang="en-US" sz="2000" dirty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625" y="2133600"/>
            <a:ext cx="3333750" cy="2928937"/>
          </a:xfrm>
          <a:prstGeom prst="roundRect">
            <a:avLst>
              <a:gd name="adj" fmla="val 21283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4733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sr-Latn-BA" sz="2000" dirty="0"/>
              <a:t>Da bi mogao da obavlja postavljene zadatke, </a:t>
            </a:r>
            <a:r>
              <a:rPr lang="sr-Latn-BA" sz="2000" b="1" i="1" dirty="0"/>
              <a:t>server računar mora da ima znatno jači procesor i mnogo veću memoriju</a:t>
            </a:r>
            <a:r>
              <a:rPr lang="sr-Latn-BA" sz="2000" dirty="0"/>
              <a:t> od klijenta računara.</a:t>
            </a:r>
            <a:endParaRPr lang="en-US" sz="2000" dirty="0"/>
          </a:p>
          <a:p>
            <a:pPr>
              <a:buFont typeface="Wingdings" pitchFamily="2" charset="2"/>
              <a:buChar char="ü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sr-Latn-BA" sz="2000" dirty="0"/>
              <a:t>Usluge koje server pruža klijentima računarima ili programima sastoje se u tome što on za klijente, na njihov zahtijev, obavlja poslove koje oni nijesu u stanju da realizuju zbog nedostatka procesorske snage i/ili nedostatka memorijskog prostora.</a:t>
            </a:r>
            <a:endParaRPr lang="en-US" sz="2000" dirty="0"/>
          </a:p>
          <a:p>
            <a:endParaRPr lang="en-US" dirty="0"/>
          </a:p>
        </p:txBody>
      </p:sp>
      <p:pic>
        <p:nvPicPr>
          <p:cNvPr id="5" name="Content Placeholder 4" descr="clienet_server_01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53000" y="2362200"/>
            <a:ext cx="3286125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23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sr-Latn-BA" dirty="0"/>
              <a:t>Zavisno od usluge koju obavljaju, serveri se dijele na:</a:t>
            </a:r>
            <a:endParaRPr lang="en-US" dirty="0"/>
          </a:p>
          <a:p>
            <a:pPr lvl="0">
              <a:buFont typeface="Wingdings" pitchFamily="2" charset="2"/>
              <a:buChar char="ü"/>
            </a:pPr>
            <a:r>
              <a:rPr lang="en-US" b="1" i="1" dirty="0"/>
              <a:t>	</a:t>
            </a:r>
            <a:r>
              <a:rPr lang="sr-Latn-BA" b="1" i="1" dirty="0"/>
              <a:t>Fajl servere</a:t>
            </a:r>
            <a:r>
              <a:rPr lang="sr-Latn-BA" dirty="0"/>
              <a:t> (file server)</a:t>
            </a:r>
            <a:endParaRPr lang="en-US" dirty="0"/>
          </a:p>
          <a:p>
            <a:pPr lvl="0">
              <a:buFont typeface="Wingdings" pitchFamily="2" charset="2"/>
              <a:buChar char="ü"/>
            </a:pPr>
            <a:r>
              <a:rPr lang="en-US" b="1" i="1" dirty="0"/>
              <a:t>	</a:t>
            </a:r>
            <a:r>
              <a:rPr lang="sr-Latn-BA" b="1" i="1" dirty="0"/>
              <a:t>servere baza podataka</a:t>
            </a:r>
            <a:r>
              <a:rPr lang="sr-Latn-BA" dirty="0"/>
              <a:t> (database server)</a:t>
            </a:r>
            <a:endParaRPr lang="en-US" dirty="0"/>
          </a:p>
          <a:p>
            <a:pPr lvl="0">
              <a:buFont typeface="Wingdings" pitchFamily="2" charset="2"/>
              <a:buChar char="ü"/>
            </a:pPr>
            <a:r>
              <a:rPr lang="en-US" b="1" i="1" dirty="0"/>
              <a:t>	</a:t>
            </a:r>
            <a:r>
              <a:rPr lang="sr-Latn-BA" b="1" i="1" dirty="0"/>
              <a:t>servere specijalne namjene</a:t>
            </a:r>
            <a:r>
              <a:rPr lang="sr-Latn-BA" dirty="0"/>
              <a:t>,  u koje spadaju </a:t>
            </a:r>
            <a:r>
              <a:rPr lang="sr-Latn-BA" b="1" i="1" dirty="0"/>
              <a:t>serveri za pristup</a:t>
            </a:r>
            <a:r>
              <a:rPr lang="sr-Latn-BA" dirty="0"/>
              <a:t> (access servers) i </a:t>
            </a:r>
            <a:r>
              <a:rPr lang="sr-Latn-BA" b="1" i="1" dirty="0"/>
              <a:t>serveri za štampanje (</a:t>
            </a:r>
            <a:r>
              <a:rPr lang="sr-Latn-BA" dirty="0"/>
              <a:t>print servers</a:t>
            </a:r>
            <a:r>
              <a:rPr lang="sr-Latn-BA" b="1" i="1" dirty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74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sz="2800" dirty="0" smtClean="0"/>
              <a:t>Serveri za datoteke (file server)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419600" cy="4953000"/>
          </a:xfrm>
        </p:spPr>
        <p:txBody>
          <a:bodyPr/>
          <a:lstStyle/>
          <a:p>
            <a:r>
              <a:rPr lang="sr-Latn-BA" sz="2000" dirty="0"/>
              <a:t>Server za datoteke i štampanje </a:t>
            </a:r>
            <a:r>
              <a:rPr lang="sr-Latn-BA" sz="2000" i="1" dirty="0"/>
              <a:t>upravlja</a:t>
            </a:r>
            <a:r>
              <a:rPr lang="sr-Latn-BA" sz="2000" dirty="0"/>
              <a:t> pristupom korisnika i korišćenjem datoteka i štampača kao resursa. </a:t>
            </a:r>
          </a:p>
          <a:p>
            <a:endParaRPr lang="en-US" sz="2000" dirty="0"/>
          </a:p>
          <a:p>
            <a:r>
              <a:rPr lang="sr-Latn-BA" sz="2000" dirty="0"/>
              <a:t>Dokument sa kojim želimo da radimo, a koji se čuva na serveru za datoteke i štampanje, učitava se u memoriju našeg računara, tako da možemo lokalno da ga uređujemo i koristimo. </a:t>
            </a:r>
            <a:endParaRPr lang="en-US" sz="2000" dirty="0" smtClean="0"/>
          </a:p>
          <a:p>
            <a:r>
              <a:rPr lang="sr-Latn-BA" sz="2000" b="1" i="1" dirty="0" smtClean="0"/>
              <a:t>Ova </a:t>
            </a:r>
            <a:r>
              <a:rPr lang="sr-Latn-BA" sz="2000" b="1" i="1" dirty="0"/>
              <a:t>vrsta servera služi za čuvanje datoteka i podataka.</a:t>
            </a:r>
            <a:endParaRPr lang="en-US" sz="2000" dirty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981201"/>
            <a:ext cx="3048000" cy="29003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6907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err="1" smtClean="0"/>
              <a:t>Neke</a:t>
            </a:r>
            <a:r>
              <a:rPr lang="en-US" sz="2000" dirty="0" smtClean="0"/>
              <a:t> od </a:t>
            </a:r>
            <a:r>
              <a:rPr lang="en-US" sz="2000" dirty="0" err="1" smtClean="0"/>
              <a:t>funkcija</a:t>
            </a:r>
            <a:r>
              <a:rPr lang="en-US" sz="2000" dirty="0" smtClean="0"/>
              <a:t> data </a:t>
            </a:r>
            <a:r>
              <a:rPr lang="en-US" sz="2000" dirty="0" err="1" smtClean="0"/>
              <a:t>servera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fontAlgn="auto"/>
            <a:r>
              <a:rPr lang="en-US" sz="2000" dirty="0" err="1"/>
              <a:t>Skladištenje</a:t>
            </a:r>
            <a:r>
              <a:rPr lang="en-US" sz="2000" dirty="0"/>
              <a:t> </a:t>
            </a:r>
            <a:r>
              <a:rPr lang="en-US" sz="2000" dirty="0" err="1"/>
              <a:t>podataka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jednom</a:t>
            </a:r>
            <a:r>
              <a:rPr lang="en-US" sz="2000" dirty="0"/>
              <a:t> </a:t>
            </a:r>
            <a:r>
              <a:rPr lang="en-US" sz="2000" dirty="0" err="1" smtClean="0"/>
              <a:t>mjestu</a:t>
            </a:r>
            <a:r>
              <a:rPr lang="en-US" sz="2000" dirty="0"/>
              <a:t>.</a:t>
            </a:r>
          </a:p>
          <a:p>
            <a:pPr fontAlgn="auto"/>
            <a:r>
              <a:rPr lang="en-US" sz="2000" dirty="0" err="1"/>
              <a:t>Brz</a:t>
            </a:r>
            <a:r>
              <a:rPr lang="en-US" sz="2000" dirty="0"/>
              <a:t> </a:t>
            </a:r>
            <a:r>
              <a:rPr lang="en-US" sz="2000" dirty="0" err="1"/>
              <a:t>pristup</a:t>
            </a:r>
            <a:r>
              <a:rPr lang="en-US" sz="2000" dirty="0"/>
              <a:t> </a:t>
            </a:r>
            <a:r>
              <a:rPr lang="en-US" sz="2000" dirty="0" err="1"/>
              <a:t>fajlovima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bilo</a:t>
            </a:r>
            <a:r>
              <a:rPr lang="en-US" sz="2000" dirty="0"/>
              <a:t> </a:t>
            </a:r>
            <a:r>
              <a:rPr lang="en-US" sz="2000" dirty="0" err="1"/>
              <a:t>kog</a:t>
            </a:r>
            <a:r>
              <a:rPr lang="en-US" sz="2000" dirty="0"/>
              <a:t> </a:t>
            </a:r>
            <a:r>
              <a:rPr lang="en-US" sz="2000" dirty="0" err="1" smtClean="0"/>
              <a:t>mjesta</a:t>
            </a:r>
            <a:r>
              <a:rPr lang="en-US" sz="2000" dirty="0" smtClean="0"/>
              <a:t> </a:t>
            </a:r>
            <a:r>
              <a:rPr lang="en-US" sz="2000" dirty="0"/>
              <a:t>u </a:t>
            </a:r>
            <a:r>
              <a:rPr lang="en-US" sz="2000" dirty="0" err="1" smtClean="0"/>
              <a:t>svijetu</a:t>
            </a:r>
            <a:r>
              <a:rPr lang="en-US" sz="2000" dirty="0" smtClean="0"/>
              <a:t> </a:t>
            </a:r>
            <a:r>
              <a:rPr lang="en-US" sz="2000" dirty="0" err="1"/>
              <a:t>preko</a:t>
            </a:r>
            <a:r>
              <a:rPr lang="en-US" sz="2000" dirty="0"/>
              <a:t> </a:t>
            </a:r>
            <a:r>
              <a:rPr lang="en-US" sz="2000" dirty="0" err="1"/>
              <a:t>interneta</a:t>
            </a:r>
            <a:endParaRPr lang="en-US" sz="2000" dirty="0"/>
          </a:p>
          <a:p>
            <a:pPr fontAlgn="auto"/>
            <a:r>
              <a:rPr lang="en-US" sz="2000" dirty="0" err="1"/>
              <a:t>Sigurnost</a:t>
            </a:r>
            <a:r>
              <a:rPr lang="en-US" sz="2000" dirty="0"/>
              <a:t> </a:t>
            </a:r>
            <a:r>
              <a:rPr lang="en-US" sz="2000" dirty="0" err="1"/>
              <a:t>podataka</a:t>
            </a:r>
            <a:r>
              <a:rPr lang="en-US" sz="2000" dirty="0"/>
              <a:t>, </a:t>
            </a:r>
            <a:r>
              <a:rPr lang="en-US" sz="2000" dirty="0" err="1"/>
              <a:t>trenutni</a:t>
            </a:r>
            <a:r>
              <a:rPr lang="en-US" sz="2000" dirty="0"/>
              <a:t> backup.</a:t>
            </a:r>
          </a:p>
          <a:p>
            <a:pPr fontAlgn="auto"/>
            <a:r>
              <a:rPr lang="en-US" sz="2000" dirty="0" err="1" smtClean="0"/>
              <a:t>Dodjeljivanje</a:t>
            </a:r>
            <a:r>
              <a:rPr lang="en-US" sz="2000" dirty="0" smtClean="0"/>
              <a:t> </a:t>
            </a:r>
            <a:r>
              <a:rPr lang="en-US" sz="2000" dirty="0" err="1"/>
              <a:t>prava</a:t>
            </a:r>
            <a:r>
              <a:rPr lang="en-US" sz="2000" dirty="0"/>
              <a:t> </a:t>
            </a:r>
            <a:r>
              <a:rPr lang="en-US" sz="2000" dirty="0" err="1"/>
              <a:t>pristupa</a:t>
            </a:r>
            <a:r>
              <a:rPr lang="en-US" sz="2000" dirty="0"/>
              <a:t> </a:t>
            </a:r>
            <a:r>
              <a:rPr lang="en-US" sz="2000" dirty="0" err="1"/>
              <a:t>fajlovima</a:t>
            </a:r>
            <a:r>
              <a:rPr lang="en-US" sz="2000" dirty="0"/>
              <a:t>.</a:t>
            </a:r>
          </a:p>
          <a:p>
            <a:pPr fontAlgn="auto"/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svakog</a:t>
            </a:r>
            <a:r>
              <a:rPr lang="en-US" sz="2000" dirty="0"/>
              <a:t> </a:t>
            </a:r>
            <a:r>
              <a:rPr lang="en-US" sz="2000" dirty="0" err="1"/>
              <a:t>korisnika</a:t>
            </a:r>
            <a:r>
              <a:rPr lang="en-US" sz="2000" dirty="0"/>
              <a:t> se </a:t>
            </a:r>
            <a:r>
              <a:rPr lang="en-US" sz="2000" dirty="0" err="1"/>
              <a:t>može</a:t>
            </a:r>
            <a:r>
              <a:rPr lang="en-US" sz="2000" dirty="0"/>
              <a:t> </a:t>
            </a:r>
            <a:r>
              <a:rPr lang="en-US" sz="2000" dirty="0" err="1"/>
              <a:t>definisati</a:t>
            </a:r>
            <a:r>
              <a:rPr lang="en-US" sz="2000" dirty="0"/>
              <a:t> </a:t>
            </a:r>
            <a:r>
              <a:rPr lang="en-US" sz="2000" dirty="0" err="1"/>
              <a:t>kojim</a:t>
            </a:r>
            <a:r>
              <a:rPr lang="en-US" sz="2000" dirty="0"/>
              <a:t> </a:t>
            </a:r>
            <a:r>
              <a:rPr lang="en-US" sz="2000" dirty="0" err="1"/>
              <a:t>fajlovima</a:t>
            </a:r>
            <a:r>
              <a:rPr lang="en-US" sz="2000" dirty="0"/>
              <a:t> </a:t>
            </a:r>
            <a:r>
              <a:rPr lang="en-US" sz="2000" dirty="0" err="1"/>
              <a:t>može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ne </a:t>
            </a:r>
            <a:r>
              <a:rPr lang="en-US" sz="2000" dirty="0" err="1"/>
              <a:t>može</a:t>
            </a:r>
            <a:r>
              <a:rPr lang="en-US" sz="2000" dirty="0"/>
              <a:t> </a:t>
            </a:r>
            <a:r>
              <a:rPr lang="en-US" sz="2000" dirty="0" err="1"/>
              <a:t>pristupiti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fajlove</a:t>
            </a:r>
            <a:r>
              <a:rPr lang="en-US" sz="2000" dirty="0"/>
              <a:t> </a:t>
            </a:r>
            <a:r>
              <a:rPr lang="en-US" sz="2000" dirty="0" err="1"/>
              <a:t>može</a:t>
            </a:r>
            <a:r>
              <a:rPr lang="en-US" sz="2000" dirty="0"/>
              <a:t> da </a:t>
            </a:r>
            <a:r>
              <a:rPr lang="en-US" sz="2000" dirty="0" err="1" smtClean="0"/>
              <a:t>mijenja</a:t>
            </a:r>
            <a:r>
              <a:rPr lang="en-US" sz="2000" dirty="0" smtClean="0"/>
              <a:t> </a:t>
            </a:r>
            <a:r>
              <a:rPr lang="en-US" sz="2000" dirty="0"/>
              <a:t>a </a:t>
            </a:r>
            <a:r>
              <a:rPr lang="en-US" sz="2000" dirty="0" err="1"/>
              <a:t>koje</a:t>
            </a:r>
            <a:r>
              <a:rPr lang="en-US" sz="2000" dirty="0"/>
              <a:t> </a:t>
            </a:r>
            <a:r>
              <a:rPr lang="en-US" sz="2000" dirty="0" err="1"/>
              <a:t>može</a:t>
            </a:r>
            <a:r>
              <a:rPr lang="en-US" sz="2000" dirty="0"/>
              <a:t> </a:t>
            </a:r>
            <a:r>
              <a:rPr lang="en-US" sz="2000" dirty="0" err="1"/>
              <a:t>samo</a:t>
            </a:r>
            <a:r>
              <a:rPr lang="en-US" sz="2000" dirty="0"/>
              <a:t> da </a:t>
            </a:r>
            <a:r>
              <a:rPr lang="en-US" sz="2000" dirty="0" err="1" smtClean="0"/>
              <a:t>čita</a:t>
            </a:r>
            <a:r>
              <a:rPr lang="en-US" sz="2000" dirty="0" smtClean="0"/>
              <a:t> </a:t>
            </a:r>
            <a:r>
              <a:rPr lang="en-US" sz="2000" dirty="0" err="1" smtClean="0"/>
              <a:t>itd</a:t>
            </a:r>
            <a:endParaRPr lang="en-US" sz="2000" dirty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981200"/>
            <a:ext cx="4038600" cy="3066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6507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Print server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419600" cy="4953000"/>
          </a:xfrm>
        </p:spPr>
        <p:txBody>
          <a:bodyPr/>
          <a:lstStyle/>
          <a:p>
            <a:pPr fontAlgn="auto"/>
            <a:r>
              <a:rPr lang="en-US" sz="2400" dirty="0" err="1"/>
              <a:t>Centralizovan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upravljanja</a:t>
            </a:r>
            <a:endParaRPr lang="en-US" sz="2400" dirty="0"/>
          </a:p>
          <a:p>
            <a:pPr fontAlgn="auto"/>
            <a:r>
              <a:rPr lang="en-US" sz="2400" dirty="0" err="1"/>
              <a:t>Povezivanje</a:t>
            </a:r>
            <a:r>
              <a:rPr lang="en-US" sz="2400" dirty="0"/>
              <a:t> </a:t>
            </a:r>
            <a:r>
              <a:rPr lang="en-US" sz="2400" dirty="0" err="1"/>
              <a:t>većeg</a:t>
            </a:r>
            <a:r>
              <a:rPr lang="en-US" sz="2400" dirty="0"/>
              <a:t> </a:t>
            </a:r>
            <a:r>
              <a:rPr lang="en-US" sz="2400" dirty="0" err="1"/>
              <a:t>broja</a:t>
            </a:r>
            <a:r>
              <a:rPr lang="en-US" sz="2400" dirty="0"/>
              <a:t> USB </a:t>
            </a:r>
            <a:r>
              <a:rPr lang="en-US" sz="2400" dirty="0" err="1"/>
              <a:t>printera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jedan</a:t>
            </a:r>
            <a:r>
              <a:rPr lang="en-US" sz="2400" dirty="0"/>
              <a:t> server</a:t>
            </a:r>
          </a:p>
          <a:p>
            <a:pPr fontAlgn="auto"/>
            <a:r>
              <a:rPr lang="en-US" sz="2400" dirty="0" err="1"/>
              <a:t>Kontrola</a:t>
            </a:r>
            <a:r>
              <a:rPr lang="en-US" sz="2400" dirty="0"/>
              <a:t> </a:t>
            </a:r>
            <a:r>
              <a:rPr lang="en-US" sz="2400" dirty="0" err="1"/>
              <a:t>pristupa</a:t>
            </a:r>
            <a:r>
              <a:rPr lang="en-US" sz="2400" dirty="0"/>
              <a:t> </a:t>
            </a:r>
            <a:r>
              <a:rPr lang="en-US" sz="2400" dirty="0" err="1"/>
              <a:t>printerima</a:t>
            </a:r>
            <a:endParaRPr lang="en-US" sz="2400" dirty="0"/>
          </a:p>
          <a:p>
            <a:pPr fontAlgn="auto"/>
            <a:r>
              <a:rPr lang="en-US" sz="2400" dirty="0" err="1"/>
              <a:t>Štampanje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bilo</a:t>
            </a:r>
            <a:r>
              <a:rPr lang="en-US" sz="2400" dirty="0"/>
              <a:t> </a:t>
            </a:r>
            <a:r>
              <a:rPr lang="en-US" sz="2400" dirty="0" err="1"/>
              <a:t>kog</a:t>
            </a:r>
            <a:r>
              <a:rPr lang="en-US" sz="2400" dirty="0"/>
              <a:t> </a:t>
            </a:r>
            <a:r>
              <a:rPr lang="en-US" sz="2400" dirty="0" err="1"/>
              <a:t>računara</a:t>
            </a:r>
            <a:r>
              <a:rPr lang="en-US" sz="2400" dirty="0"/>
              <a:t> u </a:t>
            </a:r>
            <a:r>
              <a:rPr lang="en-US" sz="2400" dirty="0" err="1"/>
              <a:t>mreži</a:t>
            </a:r>
            <a:endParaRPr lang="en-US" sz="2400" dirty="0"/>
          </a:p>
          <a:p>
            <a:pPr fontAlgn="auto"/>
            <a:r>
              <a:rPr lang="en-US" sz="2400" dirty="0" err="1"/>
              <a:t>Štampanje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bilo</a:t>
            </a:r>
            <a:r>
              <a:rPr lang="en-US" sz="2400" dirty="0"/>
              <a:t> </a:t>
            </a:r>
            <a:r>
              <a:rPr lang="en-US" sz="2400" dirty="0" err="1"/>
              <a:t>kog</a:t>
            </a:r>
            <a:r>
              <a:rPr lang="en-US" sz="2400" dirty="0"/>
              <a:t> </a:t>
            </a:r>
            <a:r>
              <a:rPr lang="en-US" sz="2400" dirty="0" err="1"/>
              <a:t>mesta</a:t>
            </a:r>
            <a:r>
              <a:rPr lang="en-US" sz="2400" dirty="0"/>
              <a:t> u </a:t>
            </a:r>
            <a:r>
              <a:rPr lang="en-US" sz="2400" dirty="0" err="1" smtClean="0"/>
              <a:t>svijetu</a:t>
            </a:r>
            <a:r>
              <a:rPr lang="en-US" sz="2400" dirty="0" smtClean="0"/>
              <a:t> </a:t>
            </a:r>
            <a:r>
              <a:rPr lang="en-US" sz="2400" dirty="0" err="1" smtClean="0"/>
              <a:t>preko</a:t>
            </a:r>
            <a:r>
              <a:rPr lang="en-US" sz="2400" dirty="0" smtClean="0"/>
              <a:t> </a:t>
            </a:r>
            <a:r>
              <a:rPr lang="en-US" sz="2400" dirty="0" err="1" smtClean="0"/>
              <a:t>interneta</a:t>
            </a:r>
            <a:endParaRPr lang="en-US" sz="2400" dirty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133600"/>
            <a:ext cx="3124200" cy="26860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0643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Latn-BA" sz="2000" dirty="0"/>
              <a:t>U slučaju servera za datoteke i štampanje, podaci ili datoteke se učitavaju u računar koji ih zatraži.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K</a:t>
            </a:r>
            <a:r>
              <a:rPr lang="sr-Latn-BA" sz="2000" dirty="0" smtClean="0"/>
              <a:t>od </a:t>
            </a:r>
            <a:r>
              <a:rPr lang="sr-Latn-BA" sz="2000" dirty="0"/>
              <a:t>servera za aplikacije, centralna logika aplikacije i osnovni podaci ostaju na serveru, a u računar koji je zatražio podatke učitavaju se samo rezultati zahtjeva.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sr-Latn-BA" sz="2000" dirty="0"/>
              <a:t>Klijentska aplikacija radi lokalno i pristupa podacima iz serverske aplikacije. </a:t>
            </a:r>
            <a:endParaRPr lang="en-US" sz="2000" dirty="0" smtClean="0"/>
          </a:p>
          <a:p>
            <a:pPr>
              <a:buNone/>
            </a:pPr>
            <a:endParaRPr lang="en-US" sz="2000" dirty="0"/>
          </a:p>
          <a:p>
            <a:r>
              <a:rPr lang="sr-Latn-BA" sz="2000" dirty="0"/>
              <a:t>Umjesto da se u lokalni računar učitava čitava baza podataka, učitavaju se samo rezultati koji se dobijaju kao odgovor na upit.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87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ms01_1">
  <a:themeElements>
    <a:clrScheme name="ms01_1 2">
      <a:dk1>
        <a:srgbClr val="0F3D6B"/>
      </a:dk1>
      <a:lt1>
        <a:srgbClr val="FFFFFF"/>
      </a:lt1>
      <a:dk2>
        <a:srgbClr val="026E94"/>
      </a:dk2>
      <a:lt2>
        <a:srgbClr val="CCFFFF"/>
      </a:lt2>
      <a:accent1>
        <a:srgbClr val="0066CC"/>
      </a:accent1>
      <a:accent2>
        <a:srgbClr val="71B517"/>
      </a:accent2>
      <a:accent3>
        <a:srgbClr val="AABAC8"/>
      </a:accent3>
      <a:accent4>
        <a:srgbClr val="DADADA"/>
      </a:accent4>
      <a:accent5>
        <a:srgbClr val="AAB8E2"/>
      </a:accent5>
      <a:accent6>
        <a:srgbClr val="66A414"/>
      </a:accent6>
      <a:hlink>
        <a:srgbClr val="4C9CE4"/>
      </a:hlink>
      <a:folHlink>
        <a:srgbClr val="5976D3"/>
      </a:folHlink>
    </a:clrScheme>
    <a:fontScheme name="ms01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01_1 1">
        <a:dk1>
          <a:srgbClr val="0D6475"/>
        </a:dk1>
        <a:lt1>
          <a:srgbClr val="FFFFFF"/>
        </a:lt1>
        <a:dk2>
          <a:srgbClr val="007976"/>
        </a:dk2>
        <a:lt2>
          <a:srgbClr val="ECEEA2"/>
        </a:lt2>
        <a:accent1>
          <a:srgbClr val="BE9932"/>
        </a:accent1>
        <a:accent2>
          <a:srgbClr val="249258"/>
        </a:accent2>
        <a:accent3>
          <a:srgbClr val="AABEBD"/>
        </a:accent3>
        <a:accent4>
          <a:srgbClr val="DADADA"/>
        </a:accent4>
        <a:accent5>
          <a:srgbClr val="DBCAAD"/>
        </a:accent5>
        <a:accent6>
          <a:srgbClr val="20844F"/>
        </a:accent6>
        <a:hlink>
          <a:srgbClr val="2C5FC4"/>
        </a:hlink>
        <a:folHlink>
          <a:srgbClr val="905FD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01_1 2">
        <a:dk1>
          <a:srgbClr val="0F3D6B"/>
        </a:dk1>
        <a:lt1>
          <a:srgbClr val="FFFFFF"/>
        </a:lt1>
        <a:dk2>
          <a:srgbClr val="026E94"/>
        </a:dk2>
        <a:lt2>
          <a:srgbClr val="CCFFFF"/>
        </a:lt2>
        <a:accent1>
          <a:srgbClr val="0066CC"/>
        </a:accent1>
        <a:accent2>
          <a:srgbClr val="71B517"/>
        </a:accent2>
        <a:accent3>
          <a:srgbClr val="AABAC8"/>
        </a:accent3>
        <a:accent4>
          <a:srgbClr val="DADADA"/>
        </a:accent4>
        <a:accent5>
          <a:srgbClr val="AAB8E2"/>
        </a:accent5>
        <a:accent6>
          <a:srgbClr val="66A414"/>
        </a:accent6>
        <a:hlink>
          <a:srgbClr val="4C9CE4"/>
        </a:hlink>
        <a:folHlink>
          <a:srgbClr val="5976D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01_1 3">
        <a:dk1>
          <a:srgbClr val="204376"/>
        </a:dk1>
        <a:lt1>
          <a:srgbClr val="FFFFFF"/>
        </a:lt1>
        <a:dk2>
          <a:srgbClr val="2365BD"/>
        </a:dk2>
        <a:lt2>
          <a:srgbClr val="DDDDDD"/>
        </a:lt2>
        <a:accent1>
          <a:srgbClr val="4981E7"/>
        </a:accent1>
        <a:accent2>
          <a:srgbClr val="8DD9FF"/>
        </a:accent2>
        <a:accent3>
          <a:srgbClr val="ACB8DB"/>
        </a:accent3>
        <a:accent4>
          <a:srgbClr val="DADADA"/>
        </a:accent4>
        <a:accent5>
          <a:srgbClr val="B1C1F1"/>
        </a:accent5>
        <a:accent6>
          <a:srgbClr val="7FC4E7"/>
        </a:accent6>
        <a:hlink>
          <a:srgbClr val="9999FF"/>
        </a:hlink>
        <a:folHlink>
          <a:srgbClr val="3366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with animation</Template>
  <TotalTime>174</TotalTime>
  <Words>555</Words>
  <Application>Microsoft Office PowerPoint</Application>
  <PresentationFormat>On-screen Show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ms01_1</vt:lpstr>
      <vt:lpstr>KLIJENT - SERVER </vt:lpstr>
      <vt:lpstr>PowerPoint Presentation</vt:lpstr>
      <vt:lpstr>PowerPoint Presentation</vt:lpstr>
      <vt:lpstr>PowerPoint Presentation</vt:lpstr>
      <vt:lpstr>PowerPoint Presentation</vt:lpstr>
      <vt:lpstr>Serveri za datoteke (file server)</vt:lpstr>
      <vt:lpstr>Neke od funkcija data servera</vt:lpstr>
      <vt:lpstr>Print server</vt:lpstr>
      <vt:lpstr>PowerPoint Presentation</vt:lpstr>
      <vt:lpstr>Komunikacioni serveri</vt:lpstr>
      <vt:lpstr>Prednosti serverskih mreza nad mrežom ravnopravnih računara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PRENOSNI PUTEVI</dc:title>
  <dc:creator>COGURIC</dc:creator>
  <cp:lastModifiedBy>Nastavnik</cp:lastModifiedBy>
  <cp:revision>19</cp:revision>
  <dcterms:created xsi:type="dcterms:W3CDTF">2014-11-20T13:07:56Z</dcterms:created>
  <dcterms:modified xsi:type="dcterms:W3CDTF">2017-03-14T06:17:38Z</dcterms:modified>
</cp:coreProperties>
</file>