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0"/>
  </p:notes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1474" autoAdjust="0"/>
  </p:normalViewPr>
  <p:slideViewPr>
    <p:cSldViewPr>
      <p:cViewPr varScale="1">
        <p:scale>
          <a:sx n="74" d="100"/>
          <a:sy n="74" d="100"/>
        </p:scale>
        <p:origin x="-126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sr-Latn-C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4AB48AD-95A8-4676-B5BD-B6AC799ED3D0}" type="datetimeFigureOut">
              <a:rPr lang="sr-Latn-CS" smtClean="0"/>
              <a:t>8.11.2015</a:t>
            </a:fld>
            <a:endParaRPr lang="sr-Latn-C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sr-Latn-C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r-Latn-C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sr-Latn-C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30A61B8-4D91-4B24-9C12-5D9C2745018C}" type="slidenum">
              <a:rPr lang="sr-Latn-CS" smtClean="0"/>
              <a:t>‹#›</a:t>
            </a:fld>
            <a:endParaRPr lang="sr-Latn-CS"/>
          </a:p>
        </p:txBody>
      </p:sp>
    </p:spTree>
    <p:extLst>
      <p:ext uri="{BB962C8B-B14F-4D97-AF65-F5344CB8AC3E}">
        <p14:creationId xmlns:p14="http://schemas.microsoft.com/office/powerpoint/2010/main" val="41600097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sr-Latn-CS" dirty="0"/>
          </a:p>
        </p:txBody>
      </p:sp>
      <p:sp>
        <p:nvSpPr>
          <p:cNvPr id="4" name="Slide Number Placeholder 3"/>
          <p:cNvSpPr>
            <a:spLocks noGrp="1"/>
          </p:cNvSpPr>
          <p:nvPr>
            <p:ph type="sldNum" sz="quarter" idx="10"/>
          </p:nvPr>
        </p:nvSpPr>
        <p:spPr/>
        <p:txBody>
          <a:bodyPr/>
          <a:lstStyle/>
          <a:p>
            <a:fld id="{730A61B8-4D91-4B24-9C12-5D9C2745018C}" type="slidenum">
              <a:rPr lang="sr-Latn-CS" smtClean="0"/>
              <a:t>4</a:t>
            </a:fld>
            <a:endParaRPr lang="sr-Latn-CS"/>
          </a:p>
        </p:txBody>
      </p:sp>
    </p:spTree>
    <p:extLst>
      <p:ext uri="{BB962C8B-B14F-4D97-AF65-F5344CB8AC3E}">
        <p14:creationId xmlns:p14="http://schemas.microsoft.com/office/powerpoint/2010/main" val="22788555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FA8C8EF-B294-4CAF-8F21-7AE4854930D9}" type="datetimeFigureOut">
              <a:rPr lang="sr-Latn-CS" smtClean="0"/>
              <a:t>8.11.2015</a:t>
            </a:fld>
            <a:endParaRPr lang="sr-Latn-CS"/>
          </a:p>
        </p:txBody>
      </p:sp>
      <p:sp>
        <p:nvSpPr>
          <p:cNvPr id="5" name="Footer Placeholder 4"/>
          <p:cNvSpPr>
            <a:spLocks noGrp="1"/>
          </p:cNvSpPr>
          <p:nvPr>
            <p:ph type="ftr" sz="quarter" idx="11"/>
          </p:nvPr>
        </p:nvSpPr>
        <p:spPr/>
        <p:txBody>
          <a:bodyPr/>
          <a:lstStyle/>
          <a:p>
            <a:endParaRPr lang="sr-Latn-CS"/>
          </a:p>
        </p:txBody>
      </p:sp>
      <p:sp>
        <p:nvSpPr>
          <p:cNvPr id="6" name="Slide Number Placeholder 5"/>
          <p:cNvSpPr>
            <a:spLocks noGrp="1"/>
          </p:cNvSpPr>
          <p:nvPr>
            <p:ph type="sldNum" sz="quarter" idx="12"/>
          </p:nvPr>
        </p:nvSpPr>
        <p:spPr/>
        <p:txBody>
          <a:bodyPr/>
          <a:lstStyle/>
          <a:p>
            <a:fld id="{17356DE1-903B-4AFE-98AB-ED9CB5EEDFBD}" type="slidenum">
              <a:rPr lang="sr-Latn-CS" smtClean="0"/>
              <a:t>‹#›</a:t>
            </a:fld>
            <a:endParaRPr lang="sr-Latn-C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FA8C8EF-B294-4CAF-8F21-7AE4854930D9}" type="datetimeFigureOut">
              <a:rPr lang="sr-Latn-CS" smtClean="0"/>
              <a:t>8.11.2015</a:t>
            </a:fld>
            <a:endParaRPr lang="sr-Latn-CS"/>
          </a:p>
        </p:txBody>
      </p:sp>
      <p:sp>
        <p:nvSpPr>
          <p:cNvPr id="5" name="Footer Placeholder 4"/>
          <p:cNvSpPr>
            <a:spLocks noGrp="1"/>
          </p:cNvSpPr>
          <p:nvPr>
            <p:ph type="ftr" sz="quarter" idx="11"/>
          </p:nvPr>
        </p:nvSpPr>
        <p:spPr/>
        <p:txBody>
          <a:bodyPr/>
          <a:lstStyle/>
          <a:p>
            <a:endParaRPr lang="sr-Latn-CS"/>
          </a:p>
        </p:txBody>
      </p:sp>
      <p:sp>
        <p:nvSpPr>
          <p:cNvPr id="6" name="Slide Number Placeholder 5"/>
          <p:cNvSpPr>
            <a:spLocks noGrp="1"/>
          </p:cNvSpPr>
          <p:nvPr>
            <p:ph type="sldNum" sz="quarter" idx="12"/>
          </p:nvPr>
        </p:nvSpPr>
        <p:spPr/>
        <p:txBody>
          <a:bodyPr/>
          <a:lstStyle/>
          <a:p>
            <a:fld id="{17356DE1-903B-4AFE-98AB-ED9CB5EEDFBD}" type="slidenum">
              <a:rPr lang="sr-Latn-CS" smtClean="0"/>
              <a:t>‹#›</a:t>
            </a:fld>
            <a:endParaRPr lang="sr-Latn-C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FA8C8EF-B294-4CAF-8F21-7AE4854930D9}" type="datetimeFigureOut">
              <a:rPr lang="sr-Latn-CS" smtClean="0"/>
              <a:t>8.11.2015</a:t>
            </a:fld>
            <a:endParaRPr lang="sr-Latn-CS"/>
          </a:p>
        </p:txBody>
      </p:sp>
      <p:sp>
        <p:nvSpPr>
          <p:cNvPr id="5" name="Footer Placeholder 4"/>
          <p:cNvSpPr>
            <a:spLocks noGrp="1"/>
          </p:cNvSpPr>
          <p:nvPr>
            <p:ph type="ftr" sz="quarter" idx="11"/>
          </p:nvPr>
        </p:nvSpPr>
        <p:spPr/>
        <p:txBody>
          <a:bodyPr/>
          <a:lstStyle/>
          <a:p>
            <a:endParaRPr lang="sr-Latn-CS"/>
          </a:p>
        </p:txBody>
      </p:sp>
      <p:sp>
        <p:nvSpPr>
          <p:cNvPr id="6" name="Slide Number Placeholder 5"/>
          <p:cNvSpPr>
            <a:spLocks noGrp="1"/>
          </p:cNvSpPr>
          <p:nvPr>
            <p:ph type="sldNum" sz="quarter" idx="12"/>
          </p:nvPr>
        </p:nvSpPr>
        <p:spPr/>
        <p:txBody>
          <a:bodyPr/>
          <a:lstStyle/>
          <a:p>
            <a:fld id="{17356DE1-903B-4AFE-98AB-ED9CB5EEDFBD}" type="slidenum">
              <a:rPr lang="sr-Latn-CS" smtClean="0"/>
              <a:t>‹#›</a:t>
            </a:fld>
            <a:endParaRPr lang="sr-Latn-C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FA8C8EF-B294-4CAF-8F21-7AE4854930D9}" type="datetimeFigureOut">
              <a:rPr lang="sr-Latn-CS" smtClean="0"/>
              <a:t>8.11.2015</a:t>
            </a:fld>
            <a:endParaRPr lang="sr-Latn-CS"/>
          </a:p>
        </p:txBody>
      </p:sp>
      <p:sp>
        <p:nvSpPr>
          <p:cNvPr id="5" name="Footer Placeholder 4"/>
          <p:cNvSpPr>
            <a:spLocks noGrp="1"/>
          </p:cNvSpPr>
          <p:nvPr>
            <p:ph type="ftr" sz="quarter" idx="11"/>
          </p:nvPr>
        </p:nvSpPr>
        <p:spPr/>
        <p:txBody>
          <a:bodyPr/>
          <a:lstStyle/>
          <a:p>
            <a:endParaRPr lang="sr-Latn-CS"/>
          </a:p>
        </p:txBody>
      </p:sp>
      <p:sp>
        <p:nvSpPr>
          <p:cNvPr id="6" name="Slide Number Placeholder 5"/>
          <p:cNvSpPr>
            <a:spLocks noGrp="1"/>
          </p:cNvSpPr>
          <p:nvPr>
            <p:ph type="sldNum" sz="quarter" idx="12"/>
          </p:nvPr>
        </p:nvSpPr>
        <p:spPr/>
        <p:txBody>
          <a:bodyPr/>
          <a:lstStyle/>
          <a:p>
            <a:fld id="{17356DE1-903B-4AFE-98AB-ED9CB5EEDFBD}" type="slidenum">
              <a:rPr lang="sr-Latn-CS" smtClean="0"/>
              <a:t>‹#›</a:t>
            </a:fld>
            <a:endParaRPr lang="sr-Latn-C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FA8C8EF-B294-4CAF-8F21-7AE4854930D9}" type="datetimeFigureOut">
              <a:rPr lang="sr-Latn-CS" smtClean="0"/>
              <a:t>8.11.2015</a:t>
            </a:fld>
            <a:endParaRPr lang="sr-Latn-CS"/>
          </a:p>
        </p:txBody>
      </p:sp>
      <p:sp>
        <p:nvSpPr>
          <p:cNvPr id="5" name="Footer Placeholder 4"/>
          <p:cNvSpPr>
            <a:spLocks noGrp="1"/>
          </p:cNvSpPr>
          <p:nvPr>
            <p:ph type="ftr" sz="quarter" idx="11"/>
          </p:nvPr>
        </p:nvSpPr>
        <p:spPr/>
        <p:txBody>
          <a:bodyPr/>
          <a:lstStyle/>
          <a:p>
            <a:endParaRPr lang="sr-Latn-CS"/>
          </a:p>
        </p:txBody>
      </p:sp>
      <p:sp>
        <p:nvSpPr>
          <p:cNvPr id="6" name="Slide Number Placeholder 5"/>
          <p:cNvSpPr>
            <a:spLocks noGrp="1"/>
          </p:cNvSpPr>
          <p:nvPr>
            <p:ph type="sldNum" sz="quarter" idx="12"/>
          </p:nvPr>
        </p:nvSpPr>
        <p:spPr/>
        <p:txBody>
          <a:bodyPr/>
          <a:lstStyle/>
          <a:p>
            <a:fld id="{17356DE1-903B-4AFE-98AB-ED9CB5EEDFBD}" type="slidenum">
              <a:rPr lang="sr-Latn-CS" smtClean="0"/>
              <a:t>‹#›</a:t>
            </a:fld>
            <a:endParaRPr lang="sr-Latn-C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FA8C8EF-B294-4CAF-8F21-7AE4854930D9}" type="datetimeFigureOut">
              <a:rPr lang="sr-Latn-CS" smtClean="0"/>
              <a:t>8.11.2015</a:t>
            </a:fld>
            <a:endParaRPr lang="sr-Latn-CS"/>
          </a:p>
        </p:txBody>
      </p:sp>
      <p:sp>
        <p:nvSpPr>
          <p:cNvPr id="6" name="Footer Placeholder 5"/>
          <p:cNvSpPr>
            <a:spLocks noGrp="1"/>
          </p:cNvSpPr>
          <p:nvPr>
            <p:ph type="ftr" sz="quarter" idx="11"/>
          </p:nvPr>
        </p:nvSpPr>
        <p:spPr/>
        <p:txBody>
          <a:bodyPr/>
          <a:lstStyle/>
          <a:p>
            <a:endParaRPr lang="sr-Latn-CS"/>
          </a:p>
        </p:txBody>
      </p:sp>
      <p:sp>
        <p:nvSpPr>
          <p:cNvPr id="7" name="Slide Number Placeholder 6"/>
          <p:cNvSpPr>
            <a:spLocks noGrp="1"/>
          </p:cNvSpPr>
          <p:nvPr>
            <p:ph type="sldNum" sz="quarter" idx="12"/>
          </p:nvPr>
        </p:nvSpPr>
        <p:spPr/>
        <p:txBody>
          <a:bodyPr/>
          <a:lstStyle/>
          <a:p>
            <a:fld id="{17356DE1-903B-4AFE-98AB-ED9CB5EEDFBD}" type="slidenum">
              <a:rPr lang="sr-Latn-CS" smtClean="0"/>
              <a:t>‹#›</a:t>
            </a:fld>
            <a:endParaRPr lang="sr-Latn-C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FA8C8EF-B294-4CAF-8F21-7AE4854930D9}" type="datetimeFigureOut">
              <a:rPr lang="sr-Latn-CS" smtClean="0"/>
              <a:t>8.11.2015</a:t>
            </a:fld>
            <a:endParaRPr lang="sr-Latn-CS"/>
          </a:p>
        </p:txBody>
      </p:sp>
      <p:sp>
        <p:nvSpPr>
          <p:cNvPr id="8" name="Footer Placeholder 7"/>
          <p:cNvSpPr>
            <a:spLocks noGrp="1"/>
          </p:cNvSpPr>
          <p:nvPr>
            <p:ph type="ftr" sz="quarter" idx="11"/>
          </p:nvPr>
        </p:nvSpPr>
        <p:spPr/>
        <p:txBody>
          <a:bodyPr/>
          <a:lstStyle/>
          <a:p>
            <a:endParaRPr lang="sr-Latn-CS"/>
          </a:p>
        </p:txBody>
      </p:sp>
      <p:sp>
        <p:nvSpPr>
          <p:cNvPr id="9" name="Slide Number Placeholder 8"/>
          <p:cNvSpPr>
            <a:spLocks noGrp="1"/>
          </p:cNvSpPr>
          <p:nvPr>
            <p:ph type="sldNum" sz="quarter" idx="12"/>
          </p:nvPr>
        </p:nvSpPr>
        <p:spPr/>
        <p:txBody>
          <a:bodyPr/>
          <a:lstStyle/>
          <a:p>
            <a:fld id="{17356DE1-903B-4AFE-98AB-ED9CB5EEDFBD}" type="slidenum">
              <a:rPr lang="sr-Latn-CS" smtClean="0"/>
              <a:t>‹#›</a:t>
            </a:fld>
            <a:endParaRPr lang="sr-Latn-C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FA8C8EF-B294-4CAF-8F21-7AE4854930D9}" type="datetimeFigureOut">
              <a:rPr lang="sr-Latn-CS" smtClean="0"/>
              <a:t>8.11.2015</a:t>
            </a:fld>
            <a:endParaRPr lang="sr-Latn-CS"/>
          </a:p>
        </p:txBody>
      </p:sp>
      <p:sp>
        <p:nvSpPr>
          <p:cNvPr id="4" name="Footer Placeholder 3"/>
          <p:cNvSpPr>
            <a:spLocks noGrp="1"/>
          </p:cNvSpPr>
          <p:nvPr>
            <p:ph type="ftr" sz="quarter" idx="11"/>
          </p:nvPr>
        </p:nvSpPr>
        <p:spPr/>
        <p:txBody>
          <a:bodyPr/>
          <a:lstStyle/>
          <a:p>
            <a:endParaRPr lang="sr-Latn-CS"/>
          </a:p>
        </p:txBody>
      </p:sp>
      <p:sp>
        <p:nvSpPr>
          <p:cNvPr id="5" name="Slide Number Placeholder 4"/>
          <p:cNvSpPr>
            <a:spLocks noGrp="1"/>
          </p:cNvSpPr>
          <p:nvPr>
            <p:ph type="sldNum" sz="quarter" idx="12"/>
          </p:nvPr>
        </p:nvSpPr>
        <p:spPr/>
        <p:txBody>
          <a:bodyPr/>
          <a:lstStyle/>
          <a:p>
            <a:fld id="{17356DE1-903B-4AFE-98AB-ED9CB5EEDFBD}" type="slidenum">
              <a:rPr lang="sr-Latn-CS" smtClean="0"/>
              <a:t>‹#›</a:t>
            </a:fld>
            <a:endParaRPr lang="sr-Latn-C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FA8C8EF-B294-4CAF-8F21-7AE4854930D9}" type="datetimeFigureOut">
              <a:rPr lang="sr-Latn-CS" smtClean="0"/>
              <a:t>8.11.2015</a:t>
            </a:fld>
            <a:endParaRPr lang="sr-Latn-CS"/>
          </a:p>
        </p:txBody>
      </p:sp>
      <p:sp>
        <p:nvSpPr>
          <p:cNvPr id="3" name="Footer Placeholder 2"/>
          <p:cNvSpPr>
            <a:spLocks noGrp="1"/>
          </p:cNvSpPr>
          <p:nvPr>
            <p:ph type="ftr" sz="quarter" idx="11"/>
          </p:nvPr>
        </p:nvSpPr>
        <p:spPr/>
        <p:txBody>
          <a:bodyPr/>
          <a:lstStyle/>
          <a:p>
            <a:endParaRPr lang="sr-Latn-CS"/>
          </a:p>
        </p:txBody>
      </p:sp>
      <p:sp>
        <p:nvSpPr>
          <p:cNvPr id="4" name="Slide Number Placeholder 3"/>
          <p:cNvSpPr>
            <a:spLocks noGrp="1"/>
          </p:cNvSpPr>
          <p:nvPr>
            <p:ph type="sldNum" sz="quarter" idx="12"/>
          </p:nvPr>
        </p:nvSpPr>
        <p:spPr/>
        <p:txBody>
          <a:bodyPr/>
          <a:lstStyle/>
          <a:p>
            <a:fld id="{17356DE1-903B-4AFE-98AB-ED9CB5EEDFBD}" type="slidenum">
              <a:rPr lang="sr-Latn-CS" smtClean="0"/>
              <a:t>‹#›</a:t>
            </a:fld>
            <a:endParaRPr lang="sr-Latn-C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FA8C8EF-B294-4CAF-8F21-7AE4854930D9}" type="datetimeFigureOut">
              <a:rPr lang="sr-Latn-CS" smtClean="0"/>
              <a:t>8.11.2015</a:t>
            </a:fld>
            <a:endParaRPr lang="sr-Latn-CS"/>
          </a:p>
        </p:txBody>
      </p:sp>
      <p:sp>
        <p:nvSpPr>
          <p:cNvPr id="6" name="Footer Placeholder 5"/>
          <p:cNvSpPr>
            <a:spLocks noGrp="1"/>
          </p:cNvSpPr>
          <p:nvPr>
            <p:ph type="ftr" sz="quarter" idx="11"/>
          </p:nvPr>
        </p:nvSpPr>
        <p:spPr/>
        <p:txBody>
          <a:bodyPr/>
          <a:lstStyle/>
          <a:p>
            <a:endParaRPr lang="sr-Latn-CS"/>
          </a:p>
        </p:txBody>
      </p:sp>
      <p:sp>
        <p:nvSpPr>
          <p:cNvPr id="7" name="Slide Number Placeholder 6"/>
          <p:cNvSpPr>
            <a:spLocks noGrp="1"/>
          </p:cNvSpPr>
          <p:nvPr>
            <p:ph type="sldNum" sz="quarter" idx="12"/>
          </p:nvPr>
        </p:nvSpPr>
        <p:spPr/>
        <p:txBody>
          <a:bodyPr/>
          <a:lstStyle/>
          <a:p>
            <a:fld id="{17356DE1-903B-4AFE-98AB-ED9CB5EEDFBD}" type="slidenum">
              <a:rPr lang="sr-Latn-CS" smtClean="0"/>
              <a:t>‹#›</a:t>
            </a:fld>
            <a:endParaRPr lang="sr-Latn-C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FA8C8EF-B294-4CAF-8F21-7AE4854930D9}" type="datetimeFigureOut">
              <a:rPr lang="sr-Latn-CS" smtClean="0"/>
              <a:t>8.11.2015</a:t>
            </a:fld>
            <a:endParaRPr lang="sr-Latn-CS"/>
          </a:p>
        </p:txBody>
      </p:sp>
      <p:sp>
        <p:nvSpPr>
          <p:cNvPr id="6" name="Footer Placeholder 5"/>
          <p:cNvSpPr>
            <a:spLocks noGrp="1"/>
          </p:cNvSpPr>
          <p:nvPr>
            <p:ph type="ftr" sz="quarter" idx="11"/>
          </p:nvPr>
        </p:nvSpPr>
        <p:spPr/>
        <p:txBody>
          <a:bodyPr/>
          <a:lstStyle/>
          <a:p>
            <a:endParaRPr lang="sr-Latn-CS"/>
          </a:p>
        </p:txBody>
      </p:sp>
      <p:sp>
        <p:nvSpPr>
          <p:cNvPr id="7" name="Slide Number Placeholder 6"/>
          <p:cNvSpPr>
            <a:spLocks noGrp="1"/>
          </p:cNvSpPr>
          <p:nvPr>
            <p:ph type="sldNum" sz="quarter" idx="12"/>
          </p:nvPr>
        </p:nvSpPr>
        <p:spPr/>
        <p:txBody>
          <a:bodyPr/>
          <a:lstStyle/>
          <a:p>
            <a:fld id="{17356DE1-903B-4AFE-98AB-ED9CB5EEDFBD}" type="slidenum">
              <a:rPr lang="sr-Latn-CS" smtClean="0"/>
              <a:t>‹#›</a:t>
            </a:fld>
            <a:endParaRPr lang="sr-Latn-C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1FA8C8EF-B294-4CAF-8F21-7AE4854930D9}" type="datetimeFigureOut">
              <a:rPr lang="sr-Latn-CS" smtClean="0"/>
              <a:t>8.11.2015</a:t>
            </a:fld>
            <a:endParaRPr lang="sr-Latn-CS"/>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sr-Latn-CS"/>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17356DE1-903B-4AFE-98AB-ED9CB5EEDFBD}" type="slidenum">
              <a:rPr lang="sr-Latn-CS" smtClean="0"/>
              <a:t>‹#›</a:t>
            </a:fld>
            <a:endParaRPr lang="sr-Latn-C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4.xml"/><Relationship Id="rId5" Type="http://schemas.openxmlformats.org/officeDocument/2006/relationships/image" Target="../media/image6.emf"/><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sr-Latn-CS" b="1" dirty="0" smtClean="0"/>
              <a:t>BIZNIS PLAN</a:t>
            </a:r>
            <a:endParaRPr lang="sr-Latn-CS" b="1" dirty="0"/>
          </a:p>
        </p:txBody>
      </p:sp>
      <p:sp>
        <p:nvSpPr>
          <p:cNvPr id="3" name="Subtitle 2"/>
          <p:cNvSpPr>
            <a:spLocks noGrp="1"/>
          </p:cNvSpPr>
          <p:nvPr>
            <p:ph type="subTitle" idx="1"/>
          </p:nvPr>
        </p:nvSpPr>
        <p:spPr>
          <a:xfrm>
            <a:off x="685800" y="3505200"/>
            <a:ext cx="8062664" cy="1752600"/>
          </a:xfrm>
        </p:spPr>
        <p:txBody>
          <a:bodyPr>
            <a:normAutofit lnSpcReduction="10000"/>
          </a:bodyPr>
          <a:lstStyle/>
          <a:p>
            <a:endParaRPr lang="sr-Latn-CS" dirty="0" smtClean="0"/>
          </a:p>
          <a:p>
            <a:endParaRPr lang="sr-Latn-CS" dirty="0"/>
          </a:p>
          <a:p>
            <a:r>
              <a:rPr lang="sr-Latn-CS" dirty="0" smtClean="0"/>
              <a:t>                                   </a:t>
            </a:r>
          </a:p>
          <a:p>
            <a:r>
              <a:rPr lang="sr-Latn-CS" dirty="0"/>
              <a:t> </a:t>
            </a:r>
            <a:r>
              <a:rPr lang="sr-Latn-CS" dirty="0" smtClean="0"/>
              <a:t>                                               </a:t>
            </a:r>
            <a:r>
              <a:rPr lang="sr-Latn-CS" sz="2800" dirty="0" smtClean="0"/>
              <a:t>prof. Budrak Aleksandra</a:t>
            </a:r>
            <a:endParaRPr lang="sr-Latn-CS" sz="2800" dirty="0"/>
          </a:p>
        </p:txBody>
      </p:sp>
    </p:spTree>
    <p:extLst>
      <p:ext uri="{BB962C8B-B14F-4D97-AF65-F5344CB8AC3E}">
        <p14:creationId xmlns:p14="http://schemas.microsoft.com/office/powerpoint/2010/main" val="19138866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CS" b="1" dirty="0" smtClean="0"/>
              <a:t>Biznis plan</a:t>
            </a:r>
            <a:endParaRPr lang="sr-Latn-CS" b="1" dirty="0"/>
          </a:p>
        </p:txBody>
      </p:sp>
      <p:sp>
        <p:nvSpPr>
          <p:cNvPr id="8" name="Content Placeholder 7"/>
          <p:cNvSpPr>
            <a:spLocks noGrp="1"/>
          </p:cNvSpPr>
          <p:nvPr>
            <p:ph sz="half" idx="1"/>
          </p:nvPr>
        </p:nvSpPr>
        <p:spPr>
          <a:xfrm>
            <a:off x="179512" y="1556792"/>
            <a:ext cx="4608512" cy="4525963"/>
          </a:xfrm>
          <a:solidFill>
            <a:schemeClr val="bg1">
              <a:lumMod val="95000"/>
            </a:schemeClr>
          </a:solidFill>
        </p:spPr>
        <p:txBody>
          <a:bodyPr>
            <a:normAutofit fontScale="92500"/>
          </a:bodyPr>
          <a:lstStyle/>
          <a:p>
            <a:r>
              <a:rPr lang="sr-Latn-BA" sz="2400" b="1" dirty="0"/>
              <a:t>Radi boljeg sagledavanja biznis ideje neophodno je napraviti Biznis plan kao formu kojom se preciziraju sva pitanja od značaja za njenu realizaciju. </a:t>
            </a:r>
            <a:endParaRPr lang="sr-Latn-CS" sz="2400" b="1" dirty="0"/>
          </a:p>
          <a:p>
            <a:r>
              <a:rPr lang="sr-Latn-BA" sz="2600" dirty="0"/>
              <a:t>Biznis plan je </a:t>
            </a:r>
            <a:r>
              <a:rPr lang="sr-Latn-BA" sz="2600" dirty="0" smtClean="0"/>
              <a:t>namijenjen </a:t>
            </a:r>
            <a:r>
              <a:rPr lang="sr-Latn-BA" sz="2600" dirty="0"/>
              <a:t>kako samom preduzetniku tako i investitorima da bi mogli da vide da li se poslovni poduhvat isplati i koliki je rizik ulaganja u njegovu realizaciju. </a:t>
            </a:r>
            <a:endParaRPr lang="sr-Latn-CS" sz="2600" dirty="0"/>
          </a:p>
          <a:p>
            <a:endParaRPr lang="sr-Latn-CS" sz="2600" dirty="0"/>
          </a:p>
        </p:txBody>
      </p:sp>
      <p:pic>
        <p:nvPicPr>
          <p:cNvPr id="1026" name="Picture 2"/>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tretch>
            <a:fillRect/>
          </a:stretch>
        </p:blipFill>
        <p:spPr bwMode="auto">
          <a:xfrm>
            <a:off x="4932040" y="1916832"/>
            <a:ext cx="4211960" cy="4248472"/>
          </a:xfrm>
          <a:prstGeom prst="rect">
            <a:avLst/>
          </a:prstGeom>
          <a:solidFill>
            <a:schemeClr val="accent3">
              <a:lumMod val="20000"/>
              <a:lumOff val="80000"/>
            </a:schemeClr>
          </a:solidFill>
          <a:ln>
            <a:noFill/>
          </a:ln>
          <a:effec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32040" y="1412776"/>
            <a:ext cx="4211960" cy="47525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3500286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395536" y="332656"/>
            <a:ext cx="8229600" cy="998984"/>
          </a:xfrm>
        </p:spPr>
        <p:txBody>
          <a:bodyPr>
            <a:noAutofit/>
          </a:bodyPr>
          <a:lstStyle/>
          <a:p>
            <a:r>
              <a:rPr lang="sr-Latn-BA" sz="3200" dirty="0" smtClean="0"/>
              <a:t/>
            </a:r>
            <a:br>
              <a:rPr lang="sr-Latn-BA" sz="3200" dirty="0" smtClean="0"/>
            </a:br>
            <a:r>
              <a:rPr lang="sr-Latn-BA" sz="3200" dirty="0" smtClean="0"/>
              <a:t>Najčešća </a:t>
            </a:r>
            <a:r>
              <a:rPr lang="sr-Latn-BA" sz="3200" dirty="0"/>
              <a:t>struktura i elementi biznis plana su:</a:t>
            </a:r>
            <a:r>
              <a:rPr lang="sr-Latn-CS" sz="3200" dirty="0"/>
              <a:t/>
            </a:r>
            <a:br>
              <a:rPr lang="sr-Latn-CS" sz="3200" dirty="0"/>
            </a:br>
            <a:endParaRPr lang="sr-Latn-CS" sz="3200" dirty="0"/>
          </a:p>
        </p:txBody>
      </p:sp>
      <p:sp>
        <p:nvSpPr>
          <p:cNvPr id="6" name="Content Placeholder 5"/>
          <p:cNvSpPr>
            <a:spLocks noGrp="1"/>
          </p:cNvSpPr>
          <p:nvPr>
            <p:ph idx="1"/>
          </p:nvPr>
        </p:nvSpPr>
        <p:spPr>
          <a:xfrm>
            <a:off x="-30128" y="764704"/>
            <a:ext cx="8274536" cy="5040560"/>
          </a:xfrm>
        </p:spPr>
        <p:txBody>
          <a:bodyPr>
            <a:noAutofit/>
          </a:bodyPr>
          <a:lstStyle/>
          <a:p>
            <a:pPr marL="0" indent="0">
              <a:buNone/>
            </a:pPr>
            <a:r>
              <a:rPr lang="sr-Latn-BA" sz="2400" dirty="0"/>
              <a:t> </a:t>
            </a:r>
            <a:endParaRPr lang="sr-Latn-CS" sz="2400" dirty="0"/>
          </a:p>
          <a:p>
            <a:pPr lvl="0"/>
            <a:r>
              <a:rPr lang="sr-Latn-BA" sz="2400" dirty="0"/>
              <a:t>Naslovna strana</a:t>
            </a:r>
            <a:endParaRPr lang="sr-Latn-CS" sz="2400" dirty="0"/>
          </a:p>
          <a:p>
            <a:pPr lvl="0"/>
            <a:r>
              <a:rPr lang="sr-Latn-BA" sz="2400" dirty="0"/>
              <a:t>Sadržaj biznis plana</a:t>
            </a:r>
            <a:endParaRPr lang="sr-Latn-CS" sz="2400" dirty="0"/>
          </a:p>
          <a:p>
            <a:pPr lvl="0"/>
            <a:r>
              <a:rPr lang="sr-Latn-BA" sz="2400" dirty="0"/>
              <a:t>Rezime</a:t>
            </a:r>
            <a:endParaRPr lang="sr-Latn-CS" sz="2400" dirty="0"/>
          </a:p>
          <a:p>
            <a:pPr lvl="0"/>
            <a:r>
              <a:rPr lang="sr-Latn-BA" sz="2400" dirty="0"/>
              <a:t>Osnovni podaci o preduzetniku</a:t>
            </a:r>
            <a:endParaRPr lang="sr-Latn-CS" sz="2400" dirty="0"/>
          </a:p>
          <a:p>
            <a:pPr lvl="0"/>
            <a:r>
              <a:rPr lang="sr-Latn-BA" sz="2400" dirty="0"/>
              <a:t>Opis biznis ideje i proizvoda/usluge</a:t>
            </a:r>
            <a:endParaRPr lang="sr-Latn-CS" sz="2400" dirty="0"/>
          </a:p>
          <a:p>
            <a:pPr lvl="0"/>
            <a:r>
              <a:rPr lang="sr-Latn-BA" sz="2400" dirty="0"/>
              <a:t>Analiza tržišta prodaje i konkurencije</a:t>
            </a:r>
            <a:endParaRPr lang="sr-Latn-CS" sz="2400" dirty="0"/>
          </a:p>
          <a:p>
            <a:pPr lvl="0"/>
            <a:r>
              <a:rPr lang="sr-Latn-BA" sz="2400" dirty="0"/>
              <a:t>Analiza tržišta nabavke</a:t>
            </a:r>
            <a:endParaRPr lang="sr-Latn-CS" sz="2400" dirty="0"/>
          </a:p>
          <a:p>
            <a:pPr lvl="0"/>
            <a:r>
              <a:rPr lang="sr-Latn-BA" sz="2400" dirty="0"/>
              <a:t>Marketing plan – cijene, lokacija, distribucija i promocija</a:t>
            </a:r>
            <a:endParaRPr lang="sr-Latn-CS" sz="2400" dirty="0"/>
          </a:p>
          <a:p>
            <a:pPr lvl="0"/>
            <a:r>
              <a:rPr lang="sr-Latn-BA" sz="2400" dirty="0"/>
              <a:t>Tehničko-tehnološka analiza</a:t>
            </a:r>
            <a:endParaRPr lang="sr-Latn-CS" sz="2400" dirty="0"/>
          </a:p>
          <a:p>
            <a:pPr lvl="0"/>
            <a:r>
              <a:rPr lang="sr-Latn-BA" sz="2400" dirty="0"/>
              <a:t> Analiza zaštite životne sredine i zaštite na radu</a:t>
            </a:r>
            <a:endParaRPr lang="sr-Latn-CS" sz="2400" dirty="0"/>
          </a:p>
          <a:p>
            <a:pPr lvl="0"/>
            <a:r>
              <a:rPr lang="sr-Latn-BA" sz="2400" dirty="0"/>
              <a:t> Finansijski plan</a:t>
            </a:r>
            <a:endParaRPr lang="sr-Latn-CS" sz="2400" dirty="0"/>
          </a:p>
          <a:p>
            <a:pPr lvl="0"/>
            <a:r>
              <a:rPr lang="sr-Latn-BA" sz="2400" dirty="0"/>
              <a:t> Vremenski plan realizacije</a:t>
            </a:r>
            <a:endParaRPr lang="sr-Latn-CS" sz="2400" dirty="0"/>
          </a:p>
          <a:p>
            <a:pPr lvl="0"/>
            <a:r>
              <a:rPr lang="sr-Latn-BA" sz="2400" dirty="0"/>
              <a:t>Prilozi</a:t>
            </a:r>
            <a:endParaRPr lang="sr-Latn-CS" sz="2400" dirty="0"/>
          </a:p>
          <a:p>
            <a:endParaRPr lang="sr-Latn-CS" sz="2400" dirty="0"/>
          </a:p>
        </p:txBody>
      </p:sp>
    </p:spTree>
    <p:extLst>
      <p:ext uri="{BB962C8B-B14F-4D97-AF65-F5344CB8AC3E}">
        <p14:creationId xmlns:p14="http://schemas.microsoft.com/office/powerpoint/2010/main" val="323064078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BA" b="1" dirty="0"/>
              <a:t>Naslovna strana</a:t>
            </a:r>
            <a:r>
              <a:rPr lang="sr-Latn-BA" dirty="0"/>
              <a:t> </a:t>
            </a:r>
            <a:r>
              <a:rPr lang="sr-Latn-BA" dirty="0" smtClean="0"/>
              <a:t>biznis plana</a:t>
            </a:r>
            <a:endParaRPr lang="sr-Latn-CS" dirty="0"/>
          </a:p>
        </p:txBody>
      </p:sp>
      <p:sp>
        <p:nvSpPr>
          <p:cNvPr id="4" name="Content Placeholder 3"/>
          <p:cNvSpPr>
            <a:spLocks noGrp="1"/>
          </p:cNvSpPr>
          <p:nvPr>
            <p:ph sz="half" idx="1"/>
          </p:nvPr>
        </p:nvSpPr>
        <p:spPr>
          <a:xfrm>
            <a:off x="389384" y="1556792"/>
            <a:ext cx="4038600" cy="4718304"/>
          </a:xfrm>
        </p:spPr>
        <p:txBody>
          <a:bodyPr/>
          <a:lstStyle/>
          <a:p>
            <a:pPr lvl="0"/>
            <a:r>
              <a:rPr lang="sr-Latn-BA" dirty="0" smtClean="0"/>
              <a:t> </a:t>
            </a:r>
            <a:r>
              <a:rPr lang="sr-Latn-BA" dirty="0"/>
              <a:t>P</a:t>
            </a:r>
            <a:r>
              <a:rPr lang="sr-Latn-BA" dirty="0" smtClean="0"/>
              <a:t>otrebno </a:t>
            </a:r>
            <a:r>
              <a:rPr lang="sr-Latn-BA" dirty="0"/>
              <a:t>je </a:t>
            </a:r>
            <a:r>
              <a:rPr lang="sr-Latn-BA" dirty="0" smtClean="0"/>
              <a:t>da naslovna strana bude estetski </a:t>
            </a:r>
            <a:r>
              <a:rPr lang="sr-Latn-BA" dirty="0"/>
              <a:t>sređena i da posjeduje potrebne informacije kao što su: naziv podnosioca biznis plana</a:t>
            </a:r>
            <a:r>
              <a:rPr lang="sr-Latn-BA" dirty="0" smtClean="0"/>
              <a:t>, </a:t>
            </a:r>
            <a:r>
              <a:rPr lang="sr-Latn-BA" dirty="0"/>
              <a:t>naziv biznis ideje, mjesto realizacije i slično.</a:t>
            </a:r>
            <a:endParaRPr lang="sr-Latn-CS" dirty="0"/>
          </a:p>
          <a:p>
            <a:endParaRPr lang="sr-Latn-CS" dirty="0"/>
          </a:p>
        </p:txBody>
      </p:sp>
      <p:pic>
        <p:nvPicPr>
          <p:cNvPr id="2050" name="Picture 2"/>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bwMode="auto">
          <a:xfrm rot="10800000">
            <a:off x="4929547" y="7059114"/>
            <a:ext cx="3605386"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flipV="1">
            <a:off x="4734384" y="7059115"/>
            <a:ext cx="3749402"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1"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860032" y="1484785"/>
            <a:ext cx="4032448" cy="19442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6" name="Picture 2"/>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148064" y="3573017"/>
            <a:ext cx="3168352" cy="26642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6261501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BA" b="1" dirty="0"/>
              <a:t>Sadržaj biznis plana </a:t>
            </a:r>
            <a:endParaRPr lang="sr-Latn-CS" dirty="0"/>
          </a:p>
        </p:txBody>
      </p:sp>
      <p:sp>
        <p:nvSpPr>
          <p:cNvPr id="3" name="Content Placeholder 2"/>
          <p:cNvSpPr>
            <a:spLocks noGrp="1"/>
          </p:cNvSpPr>
          <p:nvPr>
            <p:ph sz="half" idx="1"/>
          </p:nvPr>
        </p:nvSpPr>
        <p:spPr/>
        <p:txBody>
          <a:bodyPr/>
          <a:lstStyle/>
          <a:p>
            <a:pPr lvl="0"/>
            <a:r>
              <a:rPr lang="sr-Latn-BA" dirty="0"/>
              <a:t>Sadržaj </a:t>
            </a:r>
            <a:r>
              <a:rPr lang="sr-Latn-BA" dirty="0" smtClean="0"/>
              <a:t>daje </a:t>
            </a:r>
            <a:r>
              <a:rPr lang="sr-Latn-BA" dirty="0"/>
              <a:t>pregled biznis plana kako bi investitor lakše pronašao djelove koji ga posebno interesuju.</a:t>
            </a:r>
            <a:endParaRPr lang="sr-Latn-CS" dirty="0"/>
          </a:p>
          <a:p>
            <a:endParaRPr lang="sr-Latn-CS" dirty="0"/>
          </a:p>
        </p:txBody>
      </p:sp>
      <p:pic>
        <p:nvPicPr>
          <p:cNvPr id="3074" name="Picture 2"/>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4860032" y="2348880"/>
            <a:ext cx="3733800" cy="23762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355976" y="1772816"/>
            <a:ext cx="4464496" cy="32403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5664892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692696"/>
            <a:ext cx="8229600" cy="990600"/>
          </a:xfrm>
        </p:spPr>
        <p:txBody>
          <a:bodyPr/>
          <a:lstStyle/>
          <a:p>
            <a:r>
              <a:rPr lang="sr-Latn-BA" b="1" dirty="0" smtClean="0"/>
              <a:t>                    Rezime</a:t>
            </a:r>
            <a:endParaRPr lang="sr-Latn-CS" dirty="0"/>
          </a:p>
        </p:txBody>
      </p:sp>
      <p:sp>
        <p:nvSpPr>
          <p:cNvPr id="3" name="Content Placeholder 2"/>
          <p:cNvSpPr>
            <a:spLocks noGrp="1"/>
          </p:cNvSpPr>
          <p:nvPr>
            <p:ph sz="half" idx="1"/>
          </p:nvPr>
        </p:nvSpPr>
        <p:spPr>
          <a:xfrm>
            <a:off x="457200" y="1673352"/>
            <a:ext cx="4618856" cy="4718304"/>
          </a:xfrm>
        </p:spPr>
        <p:txBody>
          <a:bodyPr>
            <a:normAutofit/>
          </a:bodyPr>
          <a:lstStyle/>
          <a:p>
            <a:pPr lvl="0"/>
            <a:r>
              <a:rPr lang="sr-Latn-BA" sz="2400" dirty="0"/>
              <a:t> </a:t>
            </a:r>
            <a:r>
              <a:rPr lang="sr-Latn-BA" sz="2400" dirty="0" smtClean="0"/>
              <a:t>Rezime se </a:t>
            </a:r>
            <a:r>
              <a:rPr lang="sr-Latn-BA" sz="2400" dirty="0" smtClean="0"/>
              <a:t>radi  </a:t>
            </a:r>
            <a:r>
              <a:rPr lang="sr-Latn-BA" sz="2400" dirty="0"/>
              <a:t>na kraju ali se uvijek stavlja kao prvo poglavlje iz razloga što svaki investitor to prvo pročita, pa ako se zainteresuje, tek tada prelazi na analizu kompletnog biznis plana. Zbog toga je veoma važno da on bude privlačan i uvjerljiv.</a:t>
            </a:r>
            <a:endParaRPr lang="sr-Latn-CS" sz="2400" dirty="0"/>
          </a:p>
          <a:p>
            <a:endParaRPr lang="sr-Latn-CS" sz="2400" dirty="0"/>
          </a:p>
        </p:txBody>
      </p:sp>
      <p:pic>
        <p:nvPicPr>
          <p:cNvPr id="4098" name="Picture 2"/>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5436096" y="1700808"/>
            <a:ext cx="2857500" cy="35283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6808755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BA" b="1" dirty="0"/>
              <a:t>Osnovni podaci o preduzetniku </a:t>
            </a:r>
            <a:endParaRPr lang="sr-Latn-CS" dirty="0"/>
          </a:p>
        </p:txBody>
      </p:sp>
      <p:sp>
        <p:nvSpPr>
          <p:cNvPr id="3" name="Content Placeholder 2"/>
          <p:cNvSpPr>
            <a:spLocks noGrp="1"/>
          </p:cNvSpPr>
          <p:nvPr>
            <p:ph sz="half" idx="1"/>
          </p:nvPr>
        </p:nvSpPr>
        <p:spPr/>
        <p:txBody>
          <a:bodyPr/>
          <a:lstStyle/>
          <a:p>
            <a:pPr lvl="0"/>
            <a:r>
              <a:rPr lang="sr-Latn-BA" dirty="0"/>
              <a:t>sadrži  osnovne informacije kao što su: ime, stepen obrazovanja i kvalifikacija, adresu, telefon preduzetnika i sl.</a:t>
            </a:r>
            <a:endParaRPr lang="sr-Latn-CS" dirty="0"/>
          </a:p>
          <a:p>
            <a:endParaRPr lang="sr-Latn-CS" dirty="0"/>
          </a:p>
        </p:txBody>
      </p:sp>
      <p:pic>
        <p:nvPicPr>
          <p:cNvPr id="5124" name="Picture 4"/>
          <p:cNvPicPr>
            <a:picLocks noGrp="1" noChangeAspect="1" noChangeArrowheads="1"/>
          </p:cNvPicPr>
          <p:nvPr>
            <p:ph sz="half" idx="2"/>
          </p:nvPr>
        </p:nvPicPr>
        <p:blipFill>
          <a:blip r:embed="rId2" cstate="print">
            <a:extLst>
              <a:ext uri="{28A0092B-C50C-407E-A947-70E740481C1C}">
                <a14:useLocalDpi xmlns:a14="http://schemas.microsoft.com/office/drawing/2010/main" val="0"/>
              </a:ext>
            </a:extLst>
          </a:blip>
          <a:srcRect/>
          <a:stretch>
            <a:fillRect/>
          </a:stretch>
        </p:blipFill>
        <p:spPr bwMode="auto">
          <a:xfrm>
            <a:off x="4355976" y="1628800"/>
            <a:ext cx="4788024" cy="48245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5493502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sr-Latn-BA" b="1" dirty="0"/>
              <a:t>Opis biznis ideje i proizvoda/usluge </a:t>
            </a:r>
            <a:endParaRPr lang="sr-Latn-CS" dirty="0"/>
          </a:p>
        </p:txBody>
      </p:sp>
      <p:sp>
        <p:nvSpPr>
          <p:cNvPr id="3" name="Content Placeholder 2"/>
          <p:cNvSpPr>
            <a:spLocks noGrp="1"/>
          </p:cNvSpPr>
          <p:nvPr>
            <p:ph sz="half" idx="1"/>
          </p:nvPr>
        </p:nvSpPr>
        <p:spPr/>
        <p:txBody>
          <a:bodyPr>
            <a:normAutofit fontScale="85000" lnSpcReduction="20000"/>
          </a:bodyPr>
          <a:lstStyle/>
          <a:p>
            <a:pPr lvl="0"/>
            <a:r>
              <a:rPr lang="sr-Latn-BA" dirty="0"/>
              <a:t>što preciznije opisati djelatnost kojom će se baviti preduzeće. </a:t>
            </a:r>
            <a:r>
              <a:rPr lang="sr-Latn-BA" dirty="0" smtClean="0"/>
              <a:t>     </a:t>
            </a:r>
          </a:p>
          <a:p>
            <a:pPr lvl="0"/>
            <a:r>
              <a:rPr lang="sr-Latn-BA" dirty="0" smtClean="0"/>
              <a:t>Opisati </a:t>
            </a:r>
            <a:r>
              <a:rPr lang="sr-Latn-BA" dirty="0"/>
              <a:t>karakteristike proizvoda/usluge, njihovu namjenu, funkcionalnost, kvalitet, da li se radi o novom proizvodu ili je poboljšan postojeći, kao i trajanje na tržištu. Takođe, važno je napomenuti da li je to glavni proizvod ili dopunski, da li ispunjava standarde kvaliteta, ekološke zahtjeve i slično.</a:t>
            </a:r>
            <a:endParaRPr lang="sr-Latn-CS" dirty="0"/>
          </a:p>
          <a:p>
            <a:endParaRPr lang="sr-Latn-CS" dirty="0"/>
          </a:p>
        </p:txBody>
      </p:sp>
      <p:pic>
        <p:nvPicPr>
          <p:cNvPr id="6146" name="Picture 2"/>
          <p:cNvPicPr>
            <a:picLocks noGrp="1" noChangeAspect="1" noChangeArrowheads="1"/>
          </p:cNvPicPr>
          <p:nvPr>
            <p:ph sz="half" idx="2"/>
          </p:nvPr>
        </p:nvPicPr>
        <p:blipFill>
          <a:blip r:embed="rId2" cstate="print">
            <a:extLst>
              <a:ext uri="{28A0092B-C50C-407E-A947-70E740481C1C}">
                <a14:useLocalDpi xmlns:a14="http://schemas.microsoft.com/office/drawing/2010/main" val="0"/>
              </a:ext>
            </a:extLst>
          </a:blip>
          <a:srcRect/>
          <a:stretch>
            <a:fillRect/>
          </a:stretch>
        </p:blipFill>
        <p:spPr bwMode="auto">
          <a:xfrm>
            <a:off x="4355976" y="1772816"/>
            <a:ext cx="4812352" cy="45365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3251497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92</TotalTime>
  <Words>263</Words>
  <Application>Microsoft Office PowerPoint</Application>
  <PresentationFormat>On-screen Show (4:3)</PresentationFormat>
  <Paragraphs>35</Paragraphs>
  <Slides>8</Slides>
  <Notes>1</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Clarity</vt:lpstr>
      <vt:lpstr>BIZNIS PLAN</vt:lpstr>
      <vt:lpstr>Biznis plan</vt:lpstr>
      <vt:lpstr> Najčešća struktura i elementi biznis plana su: </vt:lpstr>
      <vt:lpstr>Naslovna strana biznis plana</vt:lpstr>
      <vt:lpstr>Sadržaj biznis plana </vt:lpstr>
      <vt:lpstr>                    Rezime</vt:lpstr>
      <vt:lpstr>Osnovni podaci o preduzetniku </vt:lpstr>
      <vt:lpstr>Opis biznis ideje i proizvoda/usluge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BIZNIS PLAN</dc:title>
  <dc:creator>bare</dc:creator>
  <cp:lastModifiedBy>bare</cp:lastModifiedBy>
  <cp:revision>12</cp:revision>
  <dcterms:created xsi:type="dcterms:W3CDTF">2015-11-08T18:48:42Z</dcterms:created>
  <dcterms:modified xsi:type="dcterms:W3CDTF">2015-11-08T22:04:54Z</dcterms:modified>
</cp:coreProperties>
</file>