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5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45FA-2D68-4470-BB64-5851C6F2BB8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73" y="194193"/>
            <a:ext cx="901553" cy="949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96351" y="474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2905" y="5908494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dirty="0">
                <a:solidFill>
                  <a:srgbClr val="002060"/>
                </a:solidFill>
                <a:latin typeface="Impact" panose="020B0806030902050204" pitchFamily="34" charset="0"/>
              </a:rPr>
              <a:t>PREDMETNI NASTAVNIK : 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chemeClr val="bg1"/>
                </a:solidFill>
                <a:latin typeface="Impact" panose="020B0806030902050204" pitchFamily="34" charset="0"/>
              </a:rPr>
              <a:t>FORMATIRANJE </a:t>
            </a:r>
            <a:r>
              <a:rPr lang="sr-Latn-ME" sz="4500" dirty="0" smtClean="0">
                <a:solidFill>
                  <a:schemeClr val="bg1"/>
                </a:solidFill>
                <a:latin typeface="Impact" panose="020B0806030902050204" pitchFamily="34" charset="0"/>
              </a:rPr>
              <a:t>ĆELIJA I ELEMENATA RADNOG LISTA</a:t>
            </a:r>
            <a:endParaRPr lang="en-US" sz="45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9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Prilikom</a:t>
            </a:r>
            <a:r>
              <a:rPr lang="en-US" sz="2200" dirty="0"/>
              <a:t> </a:t>
            </a:r>
            <a:r>
              <a:rPr lang="en-US" sz="2200" dirty="0" err="1"/>
              <a:t>rada</a:t>
            </a:r>
            <a:r>
              <a:rPr lang="en-US" sz="2200" dirty="0"/>
              <a:t> u </a:t>
            </a:r>
            <a:r>
              <a:rPr lang="en-US" sz="2200" dirty="0" err="1"/>
              <a:t>Excelu</a:t>
            </a:r>
            <a:r>
              <a:rPr lang="en-US" sz="2200" dirty="0"/>
              <a:t>, </a:t>
            </a:r>
            <a:r>
              <a:rPr lang="en-US" sz="2200" dirty="0" err="1"/>
              <a:t>trebamo</a:t>
            </a:r>
            <a:r>
              <a:rPr lang="en-US" sz="2200" dirty="0"/>
              <a:t> </a:t>
            </a:r>
            <a:r>
              <a:rPr lang="en-US" sz="2200" dirty="0" err="1"/>
              <a:t>imati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sr-Latn-ME" sz="2200" dirty="0" smtClean="0"/>
              <a:t>umu</a:t>
            </a:r>
            <a:r>
              <a:rPr lang="en-US" sz="2200" dirty="0" smtClean="0"/>
              <a:t> </a:t>
            </a:r>
            <a:r>
              <a:rPr lang="en-US" sz="2200" dirty="0"/>
              <a:t>tri </a:t>
            </a:r>
            <a:r>
              <a:rPr lang="en-US" sz="2200" dirty="0" err="1"/>
              <a:t>osnovna</a:t>
            </a:r>
            <a:r>
              <a:rPr lang="en-US" sz="2200" dirty="0"/>
              <a:t> </a:t>
            </a:r>
            <a:r>
              <a:rPr lang="en-US" sz="2200" dirty="0" err="1"/>
              <a:t>elementa</a:t>
            </a:r>
            <a:r>
              <a:rPr lang="en-US" sz="2200" dirty="0"/>
              <a:t>: red, </a:t>
            </a:r>
            <a:r>
              <a:rPr lang="en-US" sz="2200" dirty="0" err="1"/>
              <a:t>kolonu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ćeliju</a:t>
            </a:r>
            <a:r>
              <a:rPr lang="en-US" sz="2200" dirty="0"/>
              <a:t>. Da </a:t>
            </a:r>
            <a:r>
              <a:rPr lang="en-US" sz="2200" dirty="0" err="1"/>
              <a:t>napomenem</a:t>
            </a:r>
            <a:r>
              <a:rPr lang="en-US" sz="2200" dirty="0"/>
              <a:t>, </a:t>
            </a:r>
            <a:r>
              <a:rPr lang="en-US" sz="2200" dirty="0" err="1"/>
              <a:t>redovi</a:t>
            </a:r>
            <a:r>
              <a:rPr lang="en-US" sz="2200" dirty="0"/>
              <a:t> u Excel-u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 smtClean="0"/>
              <a:t>ozna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eni</a:t>
            </a:r>
            <a:r>
              <a:rPr lang="en-US" sz="2200" dirty="0" smtClean="0"/>
              <a:t> </a:t>
            </a:r>
            <a:r>
              <a:rPr lang="en-US" sz="2200" dirty="0" err="1"/>
              <a:t>brojevima</a:t>
            </a:r>
            <a:r>
              <a:rPr lang="en-US" sz="2200" dirty="0"/>
              <a:t> (1, 2</a:t>
            </a:r>
            <a:r>
              <a:rPr lang="en-US" sz="2200" dirty="0" smtClean="0"/>
              <a:t>,</a:t>
            </a:r>
            <a:r>
              <a:rPr lang="sr-Latn-ME" sz="2200" dirty="0" smtClean="0"/>
              <a:t> </a:t>
            </a:r>
            <a:r>
              <a:rPr lang="en-US" sz="2200" dirty="0" smtClean="0"/>
              <a:t>3…), </a:t>
            </a:r>
            <a:r>
              <a:rPr lang="en-US" sz="2200" dirty="0"/>
              <a:t>a </a:t>
            </a:r>
            <a:r>
              <a:rPr lang="en-US" sz="2200" dirty="0" err="1"/>
              <a:t>kolone</a:t>
            </a:r>
            <a:r>
              <a:rPr lang="en-US" sz="2200" dirty="0"/>
              <a:t> </a:t>
            </a:r>
            <a:r>
              <a:rPr lang="en-US" sz="2200" dirty="0" err="1"/>
              <a:t>velikim</a:t>
            </a:r>
            <a:r>
              <a:rPr lang="en-US" sz="2200" dirty="0"/>
              <a:t> </a:t>
            </a:r>
            <a:r>
              <a:rPr lang="en-US" sz="2200" dirty="0" err="1"/>
              <a:t>štampanim</a:t>
            </a:r>
            <a:r>
              <a:rPr lang="en-US" sz="2200" dirty="0"/>
              <a:t> </a:t>
            </a:r>
            <a:r>
              <a:rPr lang="en-US" sz="2200" dirty="0" err="1"/>
              <a:t>slovima</a:t>
            </a:r>
            <a:r>
              <a:rPr lang="en-US" sz="2200" dirty="0"/>
              <a:t> (A, B, C …). Na </a:t>
            </a:r>
            <a:r>
              <a:rPr lang="en-US" sz="2200" dirty="0" err="1"/>
              <a:t>mjestima</a:t>
            </a:r>
            <a:r>
              <a:rPr lang="en-US" sz="2200" dirty="0"/>
              <a:t> </a:t>
            </a:r>
            <a:r>
              <a:rPr lang="en-US" sz="2200" dirty="0" err="1"/>
              <a:t>gdje</a:t>
            </a:r>
            <a:r>
              <a:rPr lang="en-US" sz="2200" dirty="0"/>
              <a:t> se </a:t>
            </a:r>
            <a:r>
              <a:rPr lang="en-US" sz="2200" dirty="0" err="1"/>
              <a:t>ukrštaju</a:t>
            </a:r>
            <a:r>
              <a:rPr lang="en-US" sz="2200" dirty="0"/>
              <a:t> </a:t>
            </a:r>
            <a:r>
              <a:rPr lang="en-US" sz="2200" dirty="0" err="1"/>
              <a:t>redovi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 </a:t>
            </a:r>
            <a:r>
              <a:rPr lang="en-US" sz="2200" dirty="0" err="1"/>
              <a:t>nastaju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. </a:t>
            </a:r>
            <a:r>
              <a:rPr lang="en-US" sz="2200" dirty="0" err="1"/>
              <a:t>Formatiranje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 smtClean="0"/>
              <a:t>ure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ivanje</a:t>
            </a:r>
            <a:r>
              <a:rPr lang="en-US" sz="2200" dirty="0" smtClean="0"/>
              <a:t> </a:t>
            </a:r>
            <a:r>
              <a:rPr lang="en-US" sz="2200" dirty="0" err="1"/>
              <a:t>redova</a:t>
            </a:r>
            <a:r>
              <a:rPr lang="en-US" sz="2200" dirty="0"/>
              <a:t>, </a:t>
            </a:r>
            <a:r>
              <a:rPr lang="en-US" sz="2200" dirty="0" err="1"/>
              <a:t>kolona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vršimo</a:t>
            </a:r>
            <a:r>
              <a:rPr lang="en-US" sz="2200" dirty="0"/>
              <a:t> u </a:t>
            </a:r>
            <a:r>
              <a:rPr lang="en-US" sz="2200" dirty="0" err="1"/>
              <a:t>meniju</a:t>
            </a:r>
            <a:r>
              <a:rPr lang="en-US" sz="2200" dirty="0"/>
              <a:t> </a:t>
            </a:r>
            <a:r>
              <a:rPr lang="en-US" sz="2200" b="1" dirty="0"/>
              <a:t>Home – Cells – Format</a:t>
            </a:r>
            <a:r>
              <a:rPr lang="en-US" sz="2200" dirty="0"/>
              <a:t>. Pod </a:t>
            </a:r>
            <a:r>
              <a:rPr lang="en-US" sz="2200" dirty="0" err="1"/>
              <a:t>formatiranjem</a:t>
            </a:r>
            <a:r>
              <a:rPr lang="en-US" sz="2200" dirty="0"/>
              <a:t> </a:t>
            </a:r>
            <a:r>
              <a:rPr lang="en-US" sz="2200" dirty="0" err="1"/>
              <a:t>ovih</a:t>
            </a:r>
            <a:r>
              <a:rPr lang="en-US" sz="2200" dirty="0"/>
              <a:t> </a:t>
            </a:r>
            <a:r>
              <a:rPr lang="en-US" sz="2200" dirty="0" err="1"/>
              <a:t>elemenata</a:t>
            </a:r>
            <a:r>
              <a:rPr lang="en-US" sz="2200" dirty="0"/>
              <a:t> </a:t>
            </a:r>
            <a:r>
              <a:rPr lang="en-US" sz="2200" dirty="0" err="1" smtClean="0"/>
              <a:t>podrazum</a:t>
            </a:r>
            <a:r>
              <a:rPr lang="sr-Latn-ME" sz="2200" dirty="0" smtClean="0"/>
              <a:t>i</a:t>
            </a:r>
            <a:r>
              <a:rPr lang="en-US" sz="2200" dirty="0" err="1" smtClean="0"/>
              <a:t>jevamo</a:t>
            </a:r>
            <a:r>
              <a:rPr lang="en-US" sz="2200" dirty="0" smtClean="0"/>
              <a:t> </a:t>
            </a:r>
            <a:r>
              <a:rPr lang="en-US" sz="2200" dirty="0" err="1"/>
              <a:t>podešavanje</a:t>
            </a:r>
            <a:r>
              <a:rPr lang="en-US" sz="2200" dirty="0"/>
              <a:t> </a:t>
            </a:r>
            <a:r>
              <a:rPr lang="en-US" sz="2200" dirty="0" err="1"/>
              <a:t>visine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, </a:t>
            </a:r>
            <a:r>
              <a:rPr lang="en-US" sz="2200" dirty="0" err="1"/>
              <a:t>širine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, </a:t>
            </a:r>
            <a:r>
              <a:rPr lang="en-US" sz="2200" dirty="0" err="1"/>
              <a:t>boja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, </a:t>
            </a:r>
            <a:r>
              <a:rPr lang="en-US" sz="2200" dirty="0" err="1"/>
              <a:t>poravnanje</a:t>
            </a:r>
            <a:r>
              <a:rPr lang="en-US" sz="2200" dirty="0"/>
              <a:t>, </a:t>
            </a:r>
            <a:r>
              <a:rPr lang="en-US" sz="2200" dirty="0" err="1"/>
              <a:t>zaštita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474" y="3889642"/>
            <a:ext cx="3994953" cy="2067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redova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,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kolona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i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ćelija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337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Podešavanje</a:t>
            </a:r>
            <a:r>
              <a:rPr lang="en-US" sz="2200" dirty="0"/>
              <a:t> </a:t>
            </a:r>
            <a:r>
              <a:rPr lang="en-US" sz="2200" dirty="0" err="1"/>
              <a:t>visine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emo </a:t>
            </a:r>
            <a:r>
              <a:rPr lang="en-US" sz="2200" dirty="0" err="1"/>
              <a:t>uraditi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dva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/>
              <a:t>č</a:t>
            </a:r>
            <a:r>
              <a:rPr lang="en-US" sz="2200" dirty="0" err="1" smtClean="0"/>
              <a:t>ina</a:t>
            </a:r>
            <a:r>
              <a:rPr lang="en-US" sz="2200" dirty="0"/>
              <a:t>. </a:t>
            </a:r>
            <a:r>
              <a:rPr lang="en-US" sz="2200" dirty="0" err="1"/>
              <a:t>Prvi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/>
              <a:t>je da </a:t>
            </a:r>
            <a:r>
              <a:rPr lang="en-US" sz="2200" dirty="0" err="1" smtClean="0"/>
              <a:t>ru</a:t>
            </a:r>
            <a:r>
              <a:rPr lang="sr-Latn-ME" sz="2200" dirty="0" smtClean="0"/>
              <a:t>č</a:t>
            </a:r>
            <a:r>
              <a:rPr lang="en-US" sz="2200" dirty="0" smtClean="0"/>
              <a:t>no </a:t>
            </a:r>
            <a:r>
              <a:rPr lang="en-US" sz="2200" dirty="0" err="1"/>
              <a:t>podesimo</a:t>
            </a:r>
            <a:r>
              <a:rPr lang="en-US" sz="2200" dirty="0"/>
              <a:t> </a:t>
            </a:r>
            <a:r>
              <a:rPr lang="en-US" sz="2200" dirty="0" err="1"/>
              <a:t>visinu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, </a:t>
            </a:r>
            <a:r>
              <a:rPr lang="en-US" sz="2200" dirty="0" err="1"/>
              <a:t>i</a:t>
            </a:r>
            <a:r>
              <a:rPr lang="en-US" sz="2200" dirty="0"/>
              <a:t> to </a:t>
            </a:r>
            <a:r>
              <a:rPr lang="en-US" sz="2200" dirty="0" err="1"/>
              <a:t>tako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/>
              <a:t>ćemo</a:t>
            </a:r>
            <a:r>
              <a:rPr lang="en-US" sz="2200" dirty="0"/>
              <a:t> </a:t>
            </a:r>
            <a:r>
              <a:rPr lang="en-US" sz="2200" dirty="0" err="1"/>
              <a:t>kursor</a:t>
            </a:r>
            <a:r>
              <a:rPr lang="en-US" sz="2200" dirty="0"/>
              <a:t> </a:t>
            </a:r>
            <a:r>
              <a:rPr lang="en-US" sz="2200" dirty="0" err="1"/>
              <a:t>miša</a:t>
            </a:r>
            <a:r>
              <a:rPr lang="en-US" sz="2200" dirty="0"/>
              <a:t> </a:t>
            </a:r>
            <a:r>
              <a:rPr lang="en-US" sz="2200" dirty="0" err="1"/>
              <a:t>staviti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ivicu</a:t>
            </a:r>
            <a:r>
              <a:rPr lang="en-US" sz="2200" dirty="0"/>
              <a:t> </a:t>
            </a:r>
            <a:r>
              <a:rPr lang="en-US" sz="2200" dirty="0" err="1" smtClean="0"/>
              <a:t>izme</a:t>
            </a:r>
            <a:r>
              <a:rPr lang="sr-Latn-ME" sz="2200" dirty="0" smtClean="0"/>
              <a:t>đ</a:t>
            </a:r>
            <a:r>
              <a:rPr lang="en-US" sz="2200" dirty="0" smtClean="0"/>
              <a:t>u </a:t>
            </a:r>
            <a:r>
              <a:rPr lang="sr-Latn-ME" sz="2200" dirty="0" err="1"/>
              <a:t>ž</a:t>
            </a:r>
            <a:r>
              <a:rPr lang="en-US" sz="2200" dirty="0" err="1" smtClean="0"/>
              <a:t>eljenih</a:t>
            </a:r>
            <a:r>
              <a:rPr lang="en-US" sz="2200" dirty="0" smtClean="0"/>
              <a:t> </a:t>
            </a:r>
            <a:r>
              <a:rPr lang="en-US" sz="2200" dirty="0" err="1"/>
              <a:t>redova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lijevim</a:t>
            </a:r>
            <a:r>
              <a:rPr lang="en-US" sz="2200" dirty="0"/>
              <a:t> </a:t>
            </a:r>
            <a:r>
              <a:rPr lang="en-US" sz="2200" dirty="0" err="1"/>
              <a:t>klikom</a:t>
            </a:r>
            <a:r>
              <a:rPr lang="en-US" sz="2200" dirty="0"/>
              <a:t> </a:t>
            </a:r>
            <a:r>
              <a:rPr lang="en-US" sz="2200" dirty="0" err="1"/>
              <a:t>miša</a:t>
            </a:r>
            <a:r>
              <a:rPr lang="en-US" sz="2200" dirty="0"/>
              <a:t> </a:t>
            </a:r>
            <a:r>
              <a:rPr lang="en-US" sz="2200" dirty="0" err="1"/>
              <a:t>odrediti</a:t>
            </a:r>
            <a:r>
              <a:rPr lang="en-US" sz="2200" dirty="0"/>
              <a:t> </a:t>
            </a:r>
            <a:r>
              <a:rPr lang="sr-Latn-ME" sz="2200" dirty="0" err="1"/>
              <a:t>ž</a:t>
            </a:r>
            <a:r>
              <a:rPr lang="en-US" sz="2200" dirty="0" err="1" smtClean="0"/>
              <a:t>eljenu</a:t>
            </a:r>
            <a:r>
              <a:rPr lang="en-US" sz="2200" dirty="0" smtClean="0"/>
              <a:t> </a:t>
            </a:r>
            <a:r>
              <a:rPr lang="en-US" sz="2200" dirty="0" err="1"/>
              <a:t>visinu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  <a:latin typeface="Impact" panose="020B0806030902050204" pitchFamily="34" charset="0"/>
              </a:rPr>
              <a:t>redova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526" y="2649413"/>
            <a:ext cx="4684649" cy="21401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6834" y="4901999"/>
            <a:ext cx="105939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Drugi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 err="1"/>
              <a:t>podešavanja</a:t>
            </a:r>
            <a:r>
              <a:rPr lang="en-US" sz="2200" dirty="0"/>
              <a:t> </a:t>
            </a:r>
            <a:r>
              <a:rPr lang="en-US" sz="2200" dirty="0" err="1"/>
              <a:t>visine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 je </a:t>
            </a:r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meni</a:t>
            </a:r>
            <a:r>
              <a:rPr lang="en-US" sz="2200" dirty="0"/>
              <a:t> </a:t>
            </a:r>
            <a:r>
              <a:rPr lang="en-US" sz="2200" b="1" dirty="0"/>
              <a:t>Home – </a:t>
            </a:r>
            <a:r>
              <a:rPr lang="en-US" sz="2200" b="1" dirty="0" err="1" smtClean="0"/>
              <a:t>Cel</a:t>
            </a:r>
            <a:r>
              <a:rPr lang="sr-Latn-ME" sz="2200" b="1" dirty="0" smtClean="0"/>
              <a:t>l</a:t>
            </a:r>
            <a:r>
              <a:rPr lang="en-US" sz="2200" b="1" dirty="0" smtClean="0"/>
              <a:t>s </a:t>
            </a:r>
            <a:r>
              <a:rPr lang="en-US" sz="2200" b="1" dirty="0"/>
              <a:t>– Format – Row Height</a:t>
            </a:r>
            <a:r>
              <a:rPr lang="en-US" sz="2200" dirty="0"/>
              <a:t>, </a:t>
            </a:r>
            <a:r>
              <a:rPr lang="en-US" sz="2200" dirty="0" err="1"/>
              <a:t>gdje</a:t>
            </a:r>
            <a:r>
              <a:rPr lang="en-US" sz="2200" dirty="0"/>
              <a:t> </a:t>
            </a:r>
            <a:r>
              <a:rPr lang="en-US" sz="2200" dirty="0" err="1"/>
              <a:t>ukucamo</a:t>
            </a:r>
            <a:r>
              <a:rPr lang="en-US" sz="2200" dirty="0"/>
              <a:t> </a:t>
            </a:r>
            <a:r>
              <a:rPr lang="sr-Latn-ME" sz="2200" dirty="0" err="1"/>
              <a:t>ž</a:t>
            </a:r>
            <a:r>
              <a:rPr lang="en-US" sz="2200" dirty="0" err="1" smtClean="0"/>
              <a:t>eljenu</a:t>
            </a:r>
            <a:r>
              <a:rPr lang="en-US" sz="2200" dirty="0" smtClean="0"/>
              <a:t> numeri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ku</a:t>
            </a:r>
            <a:r>
              <a:rPr lang="en-US" sz="2200" dirty="0" smtClean="0"/>
              <a:t> </a:t>
            </a:r>
            <a:r>
              <a:rPr lang="en-US" sz="2200" dirty="0" err="1"/>
              <a:t>vrijednost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. Pored </a:t>
            </a:r>
            <a:r>
              <a:rPr lang="en-US" sz="2200" dirty="0" err="1"/>
              <a:t>opcije</a:t>
            </a:r>
            <a:r>
              <a:rPr lang="en-US" sz="2200" dirty="0"/>
              <a:t> </a:t>
            </a:r>
            <a:r>
              <a:rPr lang="en-US" sz="2200" b="1" dirty="0"/>
              <a:t>Row Height,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raspolaganju</a:t>
            </a:r>
            <a:r>
              <a:rPr lang="en-US" sz="2200" dirty="0"/>
              <a:t> </a:t>
            </a:r>
            <a:r>
              <a:rPr lang="en-US" sz="2200" dirty="0" err="1"/>
              <a:t>imamo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opciju</a:t>
            </a:r>
            <a:r>
              <a:rPr lang="en-US" sz="2200" dirty="0"/>
              <a:t> </a:t>
            </a:r>
            <a:r>
              <a:rPr lang="en-US" sz="2200" b="1" dirty="0"/>
              <a:t>AutoFit Row Height </a:t>
            </a:r>
            <a:r>
              <a:rPr lang="en-US" sz="2200" dirty="0" err="1"/>
              <a:t>gdje</a:t>
            </a:r>
            <a:r>
              <a:rPr lang="en-US" sz="2200" dirty="0"/>
              <a:t> se </a:t>
            </a:r>
            <a:r>
              <a:rPr lang="en-US" sz="2200" dirty="0" err="1"/>
              <a:t>visina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 </a:t>
            </a:r>
            <a:r>
              <a:rPr lang="en-US" sz="2200" dirty="0" err="1"/>
              <a:t>automatski</a:t>
            </a:r>
            <a:r>
              <a:rPr lang="en-US" sz="2200" dirty="0"/>
              <a:t> </a:t>
            </a:r>
            <a:r>
              <a:rPr lang="en-US" sz="2200" dirty="0" err="1" smtClean="0"/>
              <a:t>prilago</a:t>
            </a:r>
            <a:r>
              <a:rPr lang="sr-Latn-ME" sz="2200" dirty="0" smtClean="0"/>
              <a:t>đ</a:t>
            </a:r>
            <a:r>
              <a:rPr lang="en-US" sz="2200" dirty="0" smtClean="0"/>
              <a:t>ava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aju</a:t>
            </a:r>
            <a:r>
              <a:rPr lang="en-US" sz="2200" dirty="0" smtClean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45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  <a:latin typeface="Impact" panose="020B0806030902050204" pitchFamily="34" charset="0"/>
              </a:rPr>
              <a:t>redova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789" y="1509183"/>
            <a:ext cx="2496684" cy="18921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2114" y="1874599"/>
            <a:ext cx="2650965" cy="14625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412" y="4126431"/>
            <a:ext cx="2864820" cy="16095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725" y="4126431"/>
            <a:ext cx="3995207" cy="149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6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Podešavanje</a:t>
            </a:r>
            <a:r>
              <a:rPr lang="en-US" sz="2200" dirty="0"/>
              <a:t> </a:t>
            </a:r>
            <a:r>
              <a:rPr lang="en-US" sz="2200" dirty="0" err="1"/>
              <a:t>širine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 </a:t>
            </a:r>
            <a:r>
              <a:rPr lang="en-US" sz="2200" dirty="0" err="1"/>
              <a:t>radimo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isti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/>
              <a:t>č</a:t>
            </a:r>
            <a:r>
              <a:rPr lang="en-US" sz="2200" dirty="0" smtClean="0"/>
              <a:t>in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redom</a:t>
            </a:r>
            <a:r>
              <a:rPr lang="en-US" sz="2200" dirty="0"/>
              <a:t>. </a:t>
            </a:r>
            <a:r>
              <a:rPr lang="en-US" sz="2200" dirty="0" err="1" smtClean="0"/>
              <a:t>Zna</a:t>
            </a:r>
            <a:r>
              <a:rPr lang="sr-Latn-ME" sz="2200" dirty="0" smtClean="0"/>
              <a:t>ć</a:t>
            </a:r>
            <a:r>
              <a:rPr lang="en-US" sz="2200" dirty="0" err="1" smtClean="0"/>
              <a:t>i</a:t>
            </a:r>
            <a:r>
              <a:rPr lang="en-US" sz="2200" dirty="0"/>
              <a:t>,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emo </a:t>
            </a:r>
            <a:r>
              <a:rPr lang="en-US" sz="2200" dirty="0" err="1" smtClean="0"/>
              <a:t>ru</a:t>
            </a:r>
            <a:r>
              <a:rPr lang="sr-Latn-ME" sz="2200" dirty="0" smtClean="0"/>
              <a:t>ć</a:t>
            </a:r>
            <a:r>
              <a:rPr lang="en-US" sz="2200" dirty="0" smtClean="0"/>
              <a:t>no </a:t>
            </a:r>
            <a:r>
              <a:rPr lang="en-US" sz="2200" dirty="0"/>
              <a:t>da </a:t>
            </a:r>
            <a:r>
              <a:rPr lang="en-US" sz="2200" dirty="0" err="1"/>
              <a:t>odredimo</a:t>
            </a:r>
            <a:r>
              <a:rPr lang="en-US" sz="2200" dirty="0"/>
              <a:t> </a:t>
            </a:r>
            <a:r>
              <a:rPr lang="en-US" sz="2200" dirty="0" err="1"/>
              <a:t>širinu</a:t>
            </a:r>
            <a:r>
              <a:rPr lang="en-US" sz="2200" dirty="0"/>
              <a:t> </a:t>
            </a:r>
            <a:r>
              <a:rPr lang="en-US" sz="2200" dirty="0" err="1"/>
              <a:t>samog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 </a:t>
            </a:r>
            <a:r>
              <a:rPr lang="en-US" sz="2200" dirty="0" err="1" smtClean="0"/>
              <a:t>povla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enjem</a:t>
            </a:r>
            <a:r>
              <a:rPr lang="en-US" sz="2200" dirty="0" smtClean="0"/>
              <a:t> </a:t>
            </a:r>
            <a:r>
              <a:rPr lang="en-US" sz="2200" dirty="0" err="1"/>
              <a:t>miša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da to </a:t>
            </a:r>
            <a:r>
              <a:rPr lang="en-US" sz="2200" dirty="0" err="1"/>
              <a:t>uradimo</a:t>
            </a:r>
            <a:r>
              <a:rPr lang="en-US" sz="2200" dirty="0"/>
              <a:t> u </a:t>
            </a:r>
            <a:r>
              <a:rPr lang="en-US" sz="2200" dirty="0" err="1"/>
              <a:t>meniju</a:t>
            </a:r>
            <a:r>
              <a:rPr lang="en-US" sz="2200" dirty="0"/>
              <a:t> </a:t>
            </a:r>
            <a:r>
              <a:rPr lang="en-US" sz="2200" b="1" dirty="0"/>
              <a:t>Home – Cells – Format – Column </a:t>
            </a:r>
            <a:r>
              <a:rPr lang="en-US" sz="2200" b="1" dirty="0" smtClean="0"/>
              <a:t>Width</a:t>
            </a:r>
            <a:r>
              <a:rPr lang="en-US" sz="2200" b="1" dirty="0"/>
              <a:t>. </a:t>
            </a:r>
            <a:r>
              <a:rPr lang="en-US" sz="2200" dirty="0"/>
              <a:t>Pored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opcije</a:t>
            </a:r>
            <a:r>
              <a:rPr lang="en-US" sz="2200" dirty="0"/>
              <a:t> </a:t>
            </a:r>
            <a:r>
              <a:rPr lang="en-US" sz="2200" dirty="0" err="1"/>
              <a:t>imamo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opciju</a:t>
            </a:r>
            <a:r>
              <a:rPr lang="en-US" sz="2200" dirty="0"/>
              <a:t> </a:t>
            </a:r>
            <a:r>
              <a:rPr lang="en-US" sz="2200" b="1" dirty="0"/>
              <a:t>AutoFit Column </a:t>
            </a:r>
            <a:r>
              <a:rPr lang="en-US" sz="2200" b="1" dirty="0" smtClean="0"/>
              <a:t>Width </a:t>
            </a:r>
            <a:r>
              <a:rPr lang="en-US" sz="2200" dirty="0" err="1"/>
              <a:t>gdje</a:t>
            </a:r>
            <a:r>
              <a:rPr lang="en-US" sz="2200" dirty="0"/>
              <a:t> se </a:t>
            </a:r>
            <a:r>
              <a:rPr lang="en-US" sz="2200" dirty="0" err="1"/>
              <a:t>širina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 </a:t>
            </a:r>
            <a:r>
              <a:rPr lang="en-US" sz="2200" dirty="0" err="1" smtClean="0"/>
              <a:t>prilago</a:t>
            </a:r>
            <a:r>
              <a:rPr lang="sr-Latn-ME" sz="2200" dirty="0" smtClean="0"/>
              <a:t>đ</a:t>
            </a:r>
            <a:r>
              <a:rPr lang="en-US" sz="2200" dirty="0" smtClean="0"/>
              <a:t>ava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aju</a:t>
            </a:r>
            <a:r>
              <a:rPr lang="en-US" sz="2200" dirty="0" smtClean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,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opciju</a:t>
            </a:r>
            <a:r>
              <a:rPr lang="en-US" sz="2200" dirty="0"/>
              <a:t> </a:t>
            </a:r>
            <a:r>
              <a:rPr lang="en-US" sz="2200" b="1" dirty="0"/>
              <a:t>Default </a:t>
            </a:r>
            <a:r>
              <a:rPr lang="en-US" sz="2200" b="1" dirty="0" smtClean="0"/>
              <a:t>Width</a:t>
            </a:r>
            <a:r>
              <a:rPr lang="en-US" sz="2200" b="1" dirty="0"/>
              <a:t>,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nam</a:t>
            </a:r>
            <a:r>
              <a:rPr lang="en-US" sz="2200" dirty="0"/>
              <a:t> </a:t>
            </a:r>
            <a:r>
              <a:rPr lang="en-US" sz="2200" dirty="0" err="1"/>
              <a:t>pokazuje</a:t>
            </a:r>
            <a:r>
              <a:rPr lang="en-US" sz="2200" dirty="0"/>
              <a:t> </a:t>
            </a:r>
            <a:r>
              <a:rPr lang="en-US" sz="2200" dirty="0" err="1"/>
              <a:t>standardnu</a:t>
            </a:r>
            <a:r>
              <a:rPr lang="en-US" sz="2200" dirty="0"/>
              <a:t> </a:t>
            </a:r>
            <a:r>
              <a:rPr lang="en-US" sz="2200" dirty="0" err="1"/>
              <a:t>širinu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sr-Latn-ME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kolona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106" y="3718407"/>
            <a:ext cx="2931825" cy="14704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955" y="3348139"/>
            <a:ext cx="2330507" cy="280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83527" y="1541417"/>
            <a:ext cx="85072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Formatiranje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 </a:t>
            </a:r>
            <a:r>
              <a:rPr lang="en-US" sz="2200" dirty="0" err="1" smtClean="0"/>
              <a:t>podrazum</a:t>
            </a:r>
            <a:r>
              <a:rPr lang="sr-Latn-ME" sz="2200" dirty="0" smtClean="0"/>
              <a:t>i</a:t>
            </a:r>
            <a:r>
              <a:rPr lang="en-US" sz="2200" dirty="0" err="1" smtClean="0"/>
              <a:t>jeva</a:t>
            </a:r>
            <a:r>
              <a:rPr lang="en-US" sz="2200" dirty="0" smtClean="0"/>
              <a:t> </a:t>
            </a:r>
            <a:r>
              <a:rPr lang="sr-Latn-ME" sz="2200" dirty="0" err="1"/>
              <a:t>č</a:t>
            </a:r>
            <a:r>
              <a:rPr lang="en-US" sz="2200" dirty="0" err="1" smtClean="0"/>
              <a:t>itav</a:t>
            </a:r>
            <a:r>
              <a:rPr lang="en-US" sz="2200" dirty="0" smtClean="0"/>
              <a:t> </a:t>
            </a:r>
            <a:r>
              <a:rPr lang="en-US" sz="2200" dirty="0"/>
              <a:t>set </a:t>
            </a:r>
            <a:r>
              <a:rPr lang="en-US" sz="2200" dirty="0" smtClean="0"/>
              <a:t>prom</a:t>
            </a:r>
            <a:r>
              <a:rPr lang="sr-Latn-ME" sz="2200" dirty="0" smtClean="0"/>
              <a:t>j</a:t>
            </a:r>
            <a:r>
              <a:rPr lang="en-US" sz="2200" dirty="0" err="1" smtClean="0"/>
              <a:t>ena</a:t>
            </a:r>
            <a:r>
              <a:rPr lang="en-US" sz="2200" dirty="0"/>
              <a:t>.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promjene</a:t>
            </a:r>
            <a:r>
              <a:rPr lang="en-US" sz="2200" dirty="0"/>
              <a:t> se </a:t>
            </a: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odnositi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smtClean="0"/>
              <a:t>prom</a:t>
            </a:r>
            <a:r>
              <a:rPr lang="sr-Latn-ME" sz="2200" dirty="0" smtClean="0"/>
              <a:t>j</a:t>
            </a:r>
            <a:r>
              <a:rPr lang="en-US" sz="2200" dirty="0" err="1" smtClean="0"/>
              <a:t>enu</a:t>
            </a:r>
            <a:r>
              <a:rPr lang="en-US" sz="2200" dirty="0" smtClean="0"/>
              <a:t> </a:t>
            </a:r>
            <a:r>
              <a:rPr lang="en-US" sz="2200" dirty="0" err="1"/>
              <a:t>oblika</a:t>
            </a:r>
            <a:r>
              <a:rPr lang="en-US" sz="2200" dirty="0"/>
              <a:t>, </a:t>
            </a:r>
            <a:r>
              <a:rPr lang="en-US" sz="2200" dirty="0" err="1" smtClean="0"/>
              <a:t>veli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ine</a:t>
            </a:r>
            <a:r>
              <a:rPr lang="en-US" sz="2200" dirty="0" smtClean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boju</a:t>
            </a:r>
            <a:r>
              <a:rPr lang="en-US" sz="2200" dirty="0"/>
              <a:t> </a:t>
            </a:r>
            <a:r>
              <a:rPr lang="en-US" sz="2200" dirty="0" err="1"/>
              <a:t>fonta</a:t>
            </a:r>
            <a:r>
              <a:rPr lang="en-US" sz="2200" dirty="0"/>
              <a:t>, </a:t>
            </a:r>
            <a:r>
              <a:rPr lang="en-US" sz="2200" dirty="0" err="1"/>
              <a:t>boju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teksturu</a:t>
            </a:r>
            <a:r>
              <a:rPr lang="en-US" sz="2200" dirty="0"/>
              <a:t> </a:t>
            </a:r>
            <a:r>
              <a:rPr lang="en-US" sz="2200" dirty="0" err="1"/>
              <a:t>podloge</a:t>
            </a:r>
            <a:r>
              <a:rPr lang="en-US" sz="2200" dirty="0"/>
              <a:t>, </a:t>
            </a:r>
            <a:r>
              <a:rPr lang="en-US" sz="2200" dirty="0" err="1"/>
              <a:t>postavljati</a:t>
            </a:r>
            <a:r>
              <a:rPr lang="en-US" sz="2200" dirty="0"/>
              <a:t> </a:t>
            </a:r>
            <a:r>
              <a:rPr lang="en-US" sz="2200" dirty="0" err="1"/>
              <a:t>razne</a:t>
            </a:r>
            <a:r>
              <a:rPr lang="en-US" sz="2200" dirty="0"/>
              <a:t> </a:t>
            </a:r>
            <a:r>
              <a:rPr lang="en-US" sz="2200" dirty="0" err="1"/>
              <a:t>linije</a:t>
            </a:r>
            <a:r>
              <a:rPr lang="en-US" sz="2200" dirty="0"/>
              <a:t>, </a:t>
            </a:r>
            <a:r>
              <a:rPr lang="en-US" sz="2200" dirty="0" err="1"/>
              <a:t>poravnjavanje</a:t>
            </a:r>
            <a:r>
              <a:rPr lang="en-US" sz="2200" dirty="0"/>
              <a:t>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aja</a:t>
            </a:r>
            <a:r>
              <a:rPr lang="en-US" sz="2200" dirty="0" smtClean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razne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ine</a:t>
            </a:r>
            <a:r>
              <a:rPr lang="en-US" sz="2200" dirty="0"/>
              <a:t>, </a:t>
            </a:r>
            <a:r>
              <a:rPr lang="en-US" sz="2200" dirty="0" err="1"/>
              <a:t>mijenjati</a:t>
            </a:r>
            <a:r>
              <a:rPr lang="en-US" sz="2200" dirty="0"/>
              <a:t> </a:t>
            </a:r>
            <a:r>
              <a:rPr lang="en-US" sz="2200" dirty="0" err="1"/>
              <a:t>ugao</a:t>
            </a:r>
            <a:r>
              <a:rPr lang="en-US" sz="2200" dirty="0"/>
              <a:t> </a:t>
            </a:r>
            <a:r>
              <a:rPr lang="en-US" sz="2200" dirty="0" err="1"/>
              <a:t>unesenog</a:t>
            </a:r>
            <a:r>
              <a:rPr lang="en-US" sz="2200" dirty="0"/>
              <a:t> </a:t>
            </a:r>
            <a:r>
              <a:rPr lang="en-US" sz="2200" dirty="0" err="1"/>
              <a:t>teksta</a:t>
            </a:r>
            <a:r>
              <a:rPr lang="en-US" sz="2200" dirty="0"/>
              <a:t> </a:t>
            </a:r>
            <a:r>
              <a:rPr lang="en-US" sz="2200" dirty="0" err="1"/>
              <a:t>itd</a:t>
            </a:r>
            <a:r>
              <a:rPr lang="en-US" sz="2200" dirty="0"/>
              <a:t>. </a:t>
            </a:r>
            <a:r>
              <a:rPr lang="en-US" sz="2200" dirty="0" err="1" smtClean="0"/>
              <a:t>Sve</a:t>
            </a:r>
            <a:r>
              <a:rPr lang="sr-Latn-ME" sz="2200" dirty="0"/>
              <a:t> </a:t>
            </a:r>
            <a:r>
              <a:rPr lang="sr-Latn-ME" sz="2200" dirty="0" smtClean="0"/>
              <a:t>naprijed </a:t>
            </a:r>
            <a:r>
              <a:rPr lang="en-US" sz="2200" dirty="0" err="1" smtClean="0"/>
              <a:t>navedene</a:t>
            </a:r>
            <a:r>
              <a:rPr lang="en-US" sz="2200" dirty="0" smtClean="0"/>
              <a:t> </a:t>
            </a:r>
            <a:r>
              <a:rPr lang="en-US" sz="2200" dirty="0" err="1"/>
              <a:t>opcije</a:t>
            </a:r>
            <a:r>
              <a:rPr lang="en-US" sz="2200" dirty="0"/>
              <a:t>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emo </a:t>
            </a:r>
            <a:r>
              <a:rPr lang="en-US" sz="2200" dirty="0" err="1"/>
              <a:t>pozvati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osnovnog</a:t>
            </a:r>
            <a:r>
              <a:rPr lang="en-US" sz="2200" dirty="0"/>
              <a:t> </a:t>
            </a:r>
            <a:r>
              <a:rPr lang="en-US" sz="2200" dirty="0" err="1"/>
              <a:t>menija</a:t>
            </a:r>
            <a:r>
              <a:rPr lang="en-US" sz="2200" dirty="0"/>
              <a:t> </a:t>
            </a:r>
            <a:r>
              <a:rPr lang="en-US" sz="2200" b="1" dirty="0"/>
              <a:t>Home - Format</a:t>
            </a:r>
            <a:r>
              <a:rPr lang="en-US" sz="2200" dirty="0"/>
              <a:t>,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drugi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/>
              <a:t>je </a:t>
            </a:r>
            <a:r>
              <a:rPr lang="en-US" sz="2200" dirty="0" err="1"/>
              <a:t>tako</a:t>
            </a:r>
            <a:r>
              <a:rPr lang="en-US" sz="2200" dirty="0"/>
              <a:t>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/>
              <a:t>kliknemo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ćeliju</a:t>
            </a:r>
            <a:r>
              <a:rPr lang="en-US" sz="2200" dirty="0"/>
              <a:t> </a:t>
            </a:r>
            <a:r>
              <a:rPr lang="en-US" sz="2200" dirty="0" err="1"/>
              <a:t>desnim</a:t>
            </a:r>
            <a:r>
              <a:rPr lang="en-US" sz="2200" dirty="0"/>
              <a:t> </a:t>
            </a:r>
            <a:r>
              <a:rPr lang="en-US" sz="2200" dirty="0" err="1"/>
              <a:t>klikom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odaberemo</a:t>
            </a:r>
            <a:r>
              <a:rPr lang="en-US" sz="2200" dirty="0"/>
              <a:t> </a:t>
            </a:r>
            <a:r>
              <a:rPr lang="en-US" sz="2200" b="1" dirty="0"/>
              <a:t>Format Cells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sr-Latn-ME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ćelija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587579" y="820342"/>
            <a:ext cx="2204508" cy="552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8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srgbClr val="0070C0"/>
                </a:solidFill>
                <a:latin typeface="Impact" panose="020B0806030902050204" pitchFamily="34" charset="0"/>
              </a:rPr>
              <a:t>Formatiranje</a:t>
            </a:r>
            <a:r>
              <a:rPr lang="en-US" sz="30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r>
              <a:rPr lang="sr-Latn-ME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ćelija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934" y="1339975"/>
            <a:ext cx="3490558" cy="37676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350" y="1339974"/>
            <a:ext cx="4929799" cy="37676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8091" y="5368834"/>
            <a:ext cx="97318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U </a:t>
            </a:r>
            <a:r>
              <a:rPr lang="en-US" sz="2200" dirty="0" err="1"/>
              <a:t>samom</a:t>
            </a:r>
            <a:r>
              <a:rPr lang="en-US" sz="2200" dirty="0"/>
              <a:t> Format Cells </a:t>
            </a:r>
            <a:r>
              <a:rPr lang="en-US" sz="2200" dirty="0" err="1"/>
              <a:t>prozoru</a:t>
            </a:r>
            <a:r>
              <a:rPr lang="en-US" sz="2200" dirty="0"/>
              <a:t> </a:t>
            </a:r>
            <a:r>
              <a:rPr lang="en-US" sz="2200" dirty="0" err="1"/>
              <a:t>dobijemo</a:t>
            </a:r>
            <a:r>
              <a:rPr lang="en-US" sz="2200" dirty="0"/>
              <a:t> </a:t>
            </a:r>
            <a:r>
              <a:rPr lang="en-US" sz="2200" dirty="0" err="1"/>
              <a:t>nekoliko</a:t>
            </a:r>
            <a:r>
              <a:rPr lang="en-US" sz="2200" dirty="0"/>
              <a:t> </a:t>
            </a:r>
            <a:r>
              <a:rPr lang="en-US" sz="2200" dirty="0" err="1"/>
              <a:t>tabova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formatiranje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: Number </a:t>
            </a:r>
            <a:r>
              <a:rPr lang="en-US" sz="2200" b="1" dirty="0"/>
              <a:t>(</a:t>
            </a:r>
            <a:r>
              <a:rPr lang="en-US" sz="2200" b="1" dirty="0" err="1"/>
              <a:t>brojevi</a:t>
            </a:r>
            <a:r>
              <a:rPr lang="en-US" sz="2200" b="1" dirty="0"/>
              <a:t>), </a:t>
            </a:r>
            <a:r>
              <a:rPr lang="en-US" sz="2200" dirty="0"/>
              <a:t>Alignment </a:t>
            </a:r>
            <a:r>
              <a:rPr lang="en-US" sz="2200" b="1" dirty="0"/>
              <a:t>(</a:t>
            </a:r>
            <a:r>
              <a:rPr lang="en-US" sz="2200" b="1" dirty="0" err="1"/>
              <a:t>poravnanje</a:t>
            </a:r>
            <a:r>
              <a:rPr lang="en-US" sz="2200" b="1" dirty="0"/>
              <a:t>), </a:t>
            </a:r>
            <a:r>
              <a:rPr lang="en-US" sz="2200" dirty="0"/>
              <a:t>Font </a:t>
            </a:r>
            <a:r>
              <a:rPr lang="en-US" sz="2200" b="1" dirty="0"/>
              <a:t>(</a:t>
            </a:r>
            <a:r>
              <a:rPr lang="en-US" sz="2200" b="1" dirty="0" err="1"/>
              <a:t>vrsta</a:t>
            </a:r>
            <a:r>
              <a:rPr lang="en-US" sz="2200" b="1" dirty="0"/>
              <a:t> </a:t>
            </a:r>
            <a:r>
              <a:rPr lang="en-US" sz="2200" b="1" dirty="0" err="1"/>
              <a:t>slova</a:t>
            </a:r>
            <a:r>
              <a:rPr lang="en-US" sz="2200" b="1" dirty="0"/>
              <a:t>), </a:t>
            </a:r>
            <a:r>
              <a:rPr lang="en-US" sz="2200" dirty="0"/>
              <a:t>Border </a:t>
            </a:r>
            <a:r>
              <a:rPr lang="en-US" sz="2200" b="1" dirty="0"/>
              <a:t>(</a:t>
            </a:r>
            <a:r>
              <a:rPr lang="en-US" sz="2200" b="1" dirty="0" err="1"/>
              <a:t>ivice</a:t>
            </a:r>
            <a:r>
              <a:rPr lang="en-US" sz="2200" b="1" dirty="0"/>
              <a:t>), </a:t>
            </a:r>
            <a:r>
              <a:rPr lang="en-US" sz="2200" dirty="0"/>
              <a:t>Fill </a:t>
            </a:r>
            <a:r>
              <a:rPr lang="en-US" sz="2200" b="1" dirty="0"/>
              <a:t>(</a:t>
            </a:r>
            <a:r>
              <a:rPr lang="en-US" sz="2200" b="1" dirty="0" err="1"/>
              <a:t>podloga</a:t>
            </a:r>
            <a:r>
              <a:rPr lang="en-US" sz="2200" b="1" dirty="0"/>
              <a:t>), </a:t>
            </a:r>
            <a:r>
              <a:rPr lang="en-US" sz="2200" dirty="0"/>
              <a:t>Protection </a:t>
            </a:r>
            <a:r>
              <a:rPr lang="en-US" sz="2200" b="1" dirty="0"/>
              <a:t>(</a:t>
            </a:r>
            <a:r>
              <a:rPr lang="en-US" sz="2200" b="1" dirty="0" err="1"/>
              <a:t>zaštita</a:t>
            </a:r>
            <a:r>
              <a:rPr lang="en-US" sz="2200" b="1" dirty="0"/>
              <a:t>).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966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6000" dirty="0" smtClean="0">
                <a:solidFill>
                  <a:schemeClr val="bg1"/>
                </a:solidFill>
                <a:latin typeface="Impact" panose="020B0806030902050204" pitchFamily="34" charset="0"/>
              </a:rPr>
              <a:t>HVALA NA PAŽNJI !</a:t>
            </a:r>
            <a:endParaRPr 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2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4300</TotalTime>
  <Words>459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2020-01-12T17:46:46Z</dcterms:created>
  <dcterms:modified xsi:type="dcterms:W3CDTF">2020-01-20T17:13:01Z</dcterms:modified>
</cp:coreProperties>
</file>