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2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9-943E-49EE-8768-604C05E2618D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0C2524B-2C93-44BD-8466-1FCC748737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9-943E-49EE-8768-604C05E2618D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2524B-2C93-44BD-8466-1FCC74873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9-943E-49EE-8768-604C05E2618D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2524B-2C93-44BD-8466-1FCC74873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9-943E-49EE-8768-604C05E2618D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2524B-2C93-44BD-8466-1FCC748737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9-943E-49EE-8768-604C05E2618D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0C2524B-2C93-44BD-8466-1FCC74873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9-943E-49EE-8768-604C05E2618D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2524B-2C93-44BD-8466-1FCC748737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9-943E-49EE-8768-604C05E2618D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2524B-2C93-44BD-8466-1FCC748737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9-943E-49EE-8768-604C05E2618D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2524B-2C93-44BD-8466-1FCC74873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9-943E-49EE-8768-604C05E2618D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2524B-2C93-44BD-8466-1FCC74873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9-943E-49EE-8768-604C05E2618D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2524B-2C93-44BD-8466-1FCC748737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9-943E-49EE-8768-604C05E2618D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0C2524B-2C93-44BD-8466-1FCC748737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133B439-943E-49EE-8768-604C05E2618D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0C2524B-2C93-44BD-8466-1FCC74873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Unit 3 Going places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460899"/>
            <a:ext cx="8429684" cy="191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772400" cy="439718"/>
          </a:xfrm>
        </p:spPr>
        <p:txBody>
          <a:bodyPr>
            <a:normAutofit fontScale="90000"/>
          </a:bodyPr>
          <a:lstStyle/>
          <a:p>
            <a:r>
              <a:rPr lang="sr-Latn-ME" i="1" dirty="0" smtClean="0"/>
              <a:t>Travelling for a living - </a:t>
            </a:r>
            <a:r>
              <a:rPr lang="sr-Latn-ME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642918"/>
            <a:ext cx="9144000" cy="621508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Abroad – </a:t>
            </a:r>
            <a:r>
              <a:rPr lang="en-US" dirty="0" err="1" smtClean="0"/>
              <a:t>inostranstvo</a:t>
            </a:r>
            <a:endParaRPr lang="en-US" dirty="0" smtClean="0"/>
          </a:p>
          <a:p>
            <a:r>
              <a:rPr lang="en-US" dirty="0" smtClean="0"/>
              <a:t>Check-in desk – </a:t>
            </a:r>
            <a:r>
              <a:rPr lang="en-US" dirty="0" err="1" smtClean="0"/>
              <a:t>recepcija</a:t>
            </a:r>
            <a:endParaRPr lang="en-US" dirty="0" smtClean="0"/>
          </a:p>
          <a:p>
            <a:r>
              <a:rPr lang="en-US" dirty="0" smtClean="0"/>
              <a:t>Departure lounge – </a:t>
            </a:r>
            <a:r>
              <a:rPr lang="sr-Latn-ME" dirty="0" smtClean="0"/>
              <a:t>čekaonica</a:t>
            </a:r>
            <a:endParaRPr lang="en-US" dirty="0" smtClean="0"/>
          </a:p>
          <a:p>
            <a:r>
              <a:rPr lang="en-US" dirty="0" smtClean="0"/>
              <a:t>T</a:t>
            </a:r>
            <a:r>
              <a:rPr lang="sr-Latn-ME" dirty="0" smtClean="0"/>
              <a:t>o d</a:t>
            </a:r>
            <a:r>
              <a:rPr lang="en-US" dirty="0" err="1" smtClean="0"/>
              <a:t>eal</a:t>
            </a:r>
            <a:r>
              <a:rPr lang="en-US" dirty="0" smtClean="0"/>
              <a:t> with – </a:t>
            </a:r>
            <a:r>
              <a:rPr lang="sr-Latn-ME" dirty="0" smtClean="0"/>
              <a:t>baviti se</a:t>
            </a:r>
            <a:endParaRPr lang="en-US" dirty="0" smtClean="0"/>
          </a:p>
          <a:p>
            <a:r>
              <a:rPr lang="en-US" dirty="0" smtClean="0"/>
              <a:t>T</a:t>
            </a:r>
            <a:r>
              <a:rPr lang="sr-Latn-ME" dirty="0" smtClean="0"/>
              <a:t>o s</a:t>
            </a:r>
            <a:r>
              <a:rPr lang="en-US" dirty="0" smtClean="0"/>
              <a:t>et off – </a:t>
            </a:r>
            <a:r>
              <a:rPr lang="sr-Latn-ME" dirty="0" smtClean="0"/>
              <a:t>krenuti</a:t>
            </a:r>
            <a:endParaRPr lang="en-US" dirty="0" smtClean="0"/>
          </a:p>
          <a:p>
            <a:r>
              <a:rPr lang="en-US" dirty="0" smtClean="0"/>
              <a:t>T</a:t>
            </a:r>
            <a:r>
              <a:rPr lang="sr-Latn-ME" dirty="0" smtClean="0"/>
              <a:t>o s</a:t>
            </a:r>
            <a:r>
              <a:rPr lang="en-US" dirty="0" err="1" smtClean="0"/>
              <a:t>tay</a:t>
            </a:r>
            <a:r>
              <a:rPr lang="en-US" dirty="0" smtClean="0"/>
              <a:t> over – </a:t>
            </a:r>
            <a:r>
              <a:rPr lang="sr-Latn-ME" dirty="0" smtClean="0"/>
              <a:t>prespavati</a:t>
            </a:r>
            <a:endParaRPr lang="en-US" dirty="0" smtClean="0"/>
          </a:p>
          <a:p>
            <a:r>
              <a:rPr lang="en-US" dirty="0" smtClean="0"/>
              <a:t>See the sights – </a:t>
            </a:r>
            <a:r>
              <a:rPr lang="en-US" dirty="0" err="1" smtClean="0"/>
              <a:t>razgledati</a:t>
            </a:r>
            <a:r>
              <a:rPr lang="en-US" dirty="0" smtClean="0"/>
              <a:t> </a:t>
            </a:r>
            <a:r>
              <a:rPr lang="en-US" dirty="0" err="1" smtClean="0"/>
              <a:t>znamenitosti</a:t>
            </a:r>
            <a:endParaRPr lang="sr-Latn-ME" dirty="0" smtClean="0"/>
          </a:p>
          <a:p>
            <a:r>
              <a:rPr lang="en-US" dirty="0" smtClean="0"/>
              <a:t>T</a:t>
            </a:r>
            <a:r>
              <a:rPr lang="sr-Latn-ME" dirty="0" smtClean="0"/>
              <a:t>o move on – ići dalje, nastaviti</a:t>
            </a:r>
          </a:p>
          <a:p>
            <a:r>
              <a:rPr lang="en-US" dirty="0" smtClean="0"/>
              <a:t>T</a:t>
            </a:r>
            <a:r>
              <a:rPr lang="sr-Latn-ME" dirty="0" smtClean="0"/>
              <a:t>o book – rezervisati</a:t>
            </a:r>
          </a:p>
          <a:p>
            <a:r>
              <a:rPr lang="en-US" dirty="0" smtClean="0"/>
              <a:t>T</a:t>
            </a:r>
            <a:r>
              <a:rPr lang="sr-Latn-ME" dirty="0" smtClean="0"/>
              <a:t>o turn up – iskrsnuti, pojaviti se</a:t>
            </a:r>
          </a:p>
          <a:p>
            <a:r>
              <a:rPr lang="en-US" dirty="0" smtClean="0"/>
              <a:t>T</a:t>
            </a:r>
            <a:r>
              <a:rPr lang="sr-Latn-ME" dirty="0" smtClean="0"/>
              <a:t>o stop over – posjetiti</a:t>
            </a:r>
          </a:p>
          <a:p>
            <a:r>
              <a:rPr lang="en-US" dirty="0" smtClean="0"/>
              <a:t>M</a:t>
            </a:r>
            <a:r>
              <a:rPr lang="sr-Latn-ME" dirty="0" smtClean="0"/>
              <a:t>eans of transport – prevozna sredstva</a:t>
            </a:r>
          </a:p>
          <a:p>
            <a:r>
              <a:rPr lang="en-US" dirty="0" smtClean="0"/>
              <a:t>T</a:t>
            </a:r>
            <a:r>
              <a:rPr lang="sr-Latn-ME" dirty="0" smtClean="0"/>
              <a:t>o cross – preći</a:t>
            </a:r>
          </a:p>
          <a:p>
            <a:r>
              <a:rPr lang="en-US" dirty="0" smtClean="0"/>
              <a:t>T</a:t>
            </a:r>
            <a:r>
              <a:rPr lang="sr-Latn-ME" dirty="0" smtClean="0"/>
              <a:t>o board – ukrcati se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r>
              <a:rPr lang="en-US" dirty="0" smtClean="0"/>
              <a:t>C</a:t>
            </a:r>
            <a:r>
              <a:rPr lang="sr-Latn-ME" dirty="0" smtClean="0"/>
              <a:t>argo ship – teretni brod</a:t>
            </a:r>
          </a:p>
          <a:p>
            <a:r>
              <a:rPr lang="en-US" dirty="0" smtClean="0"/>
              <a:t>T</a:t>
            </a:r>
            <a:r>
              <a:rPr lang="sr-Latn-ME" dirty="0" smtClean="0"/>
              <a:t>o reach – stići </a:t>
            </a:r>
          </a:p>
          <a:p>
            <a:r>
              <a:rPr lang="en-US" dirty="0" smtClean="0"/>
              <a:t>D</a:t>
            </a:r>
            <a:r>
              <a:rPr lang="sr-Latn-ME" dirty="0" smtClean="0"/>
              <a:t>ouble-decker bus – dvospratni autobus</a:t>
            </a:r>
          </a:p>
          <a:p>
            <a:r>
              <a:rPr lang="en-US" dirty="0" smtClean="0"/>
              <a:t>T</a:t>
            </a:r>
            <a:r>
              <a:rPr lang="sr-Latn-ME" dirty="0" smtClean="0"/>
              <a:t>o fly over – preletjeti</a:t>
            </a:r>
          </a:p>
          <a:p>
            <a:r>
              <a:rPr lang="en-US" dirty="0" smtClean="0"/>
              <a:t>T</a:t>
            </a:r>
            <a:r>
              <a:rPr lang="sr-Latn-ME" dirty="0" smtClean="0"/>
              <a:t>o row – veslati</a:t>
            </a:r>
          </a:p>
          <a:p>
            <a:r>
              <a:rPr lang="en-US" dirty="0" smtClean="0"/>
              <a:t>T</a:t>
            </a:r>
            <a:r>
              <a:rPr lang="sr-Latn-ME" dirty="0" smtClean="0"/>
              <a:t>raffic jam – gužva, zastoj u saobraćaju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7801004" cy="654032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TRAVEL COLOCATIONS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857232"/>
            <a:ext cx="8715436" cy="5715040"/>
          </a:xfrm>
        </p:spPr>
        <p:txBody>
          <a:bodyPr/>
          <a:lstStyle/>
          <a:p>
            <a:pPr algn="ctr">
              <a:buNone/>
            </a:pPr>
            <a:r>
              <a:rPr lang="sr-Latn-ME" sz="4000" dirty="0" smtClean="0">
                <a:solidFill>
                  <a:srgbClr val="FF0000"/>
                </a:solidFill>
              </a:rPr>
              <a:t>See</a:t>
            </a:r>
            <a:r>
              <a:rPr lang="sr-Latn-ME" sz="4000" dirty="0" smtClean="0"/>
              <a:t>  the sights</a:t>
            </a:r>
          </a:p>
          <a:p>
            <a:pPr algn="ctr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C</a:t>
            </a:r>
            <a:r>
              <a:rPr lang="sr-Latn-ME" sz="4000" dirty="0" smtClean="0">
                <a:solidFill>
                  <a:srgbClr val="FF0000"/>
                </a:solidFill>
              </a:rPr>
              <a:t>atch </a:t>
            </a:r>
            <a:r>
              <a:rPr lang="sr-Latn-ME" sz="4000" dirty="0" smtClean="0"/>
              <a:t>a train, bus, plain...</a:t>
            </a:r>
          </a:p>
          <a:p>
            <a:pPr algn="ctr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B</a:t>
            </a:r>
            <a:r>
              <a:rPr lang="sr-Latn-ME" sz="4000" dirty="0" smtClean="0">
                <a:solidFill>
                  <a:srgbClr val="FF0000"/>
                </a:solidFill>
              </a:rPr>
              <a:t>ook </a:t>
            </a:r>
            <a:r>
              <a:rPr lang="sr-Latn-ME" sz="4000" dirty="0" smtClean="0"/>
              <a:t>a ticket, a room...</a:t>
            </a:r>
          </a:p>
          <a:p>
            <a:pPr algn="ctr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C</a:t>
            </a:r>
            <a:r>
              <a:rPr lang="sr-Latn-ME" sz="4000" dirty="0" smtClean="0">
                <a:solidFill>
                  <a:srgbClr val="FF0000"/>
                </a:solidFill>
              </a:rPr>
              <a:t>ross</a:t>
            </a:r>
            <a:r>
              <a:rPr lang="sr-Latn-ME" sz="4000" dirty="0" smtClean="0"/>
              <a:t> Europe, Arabian See...</a:t>
            </a:r>
          </a:p>
          <a:p>
            <a:pPr algn="ctr">
              <a:buNone/>
            </a:pPr>
            <a:r>
              <a:rPr lang="sr-Latn-ME" sz="4000" dirty="0" smtClean="0">
                <a:solidFill>
                  <a:srgbClr val="FF0000"/>
                </a:solidFill>
              </a:rPr>
              <a:t>Board</a:t>
            </a:r>
            <a:r>
              <a:rPr lang="sr-Latn-ME" sz="4000" dirty="0" smtClean="0"/>
              <a:t> a cargo ship, a train...</a:t>
            </a:r>
          </a:p>
          <a:p>
            <a:pPr algn="ctr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M</a:t>
            </a:r>
            <a:r>
              <a:rPr lang="sr-Latn-ME" sz="4000" dirty="0" smtClean="0">
                <a:solidFill>
                  <a:srgbClr val="FF0000"/>
                </a:solidFill>
              </a:rPr>
              <a:t>iss </a:t>
            </a:r>
            <a:r>
              <a:rPr lang="sr-Latn-ME" sz="4000" dirty="0" smtClean="0"/>
              <a:t>the train, buss...</a:t>
            </a:r>
          </a:p>
          <a:p>
            <a:pPr algn="ctr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R</a:t>
            </a:r>
            <a:r>
              <a:rPr lang="sr-Latn-ME" sz="4000" dirty="0" smtClean="0">
                <a:solidFill>
                  <a:srgbClr val="FF0000"/>
                </a:solidFill>
              </a:rPr>
              <a:t>each </a:t>
            </a:r>
            <a:r>
              <a:rPr lang="sr-Latn-ME" sz="4000" dirty="0" smtClean="0"/>
              <a:t>destination</a:t>
            </a:r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714488"/>
            <a:ext cx="7306835" cy="4208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7772400" cy="654032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COMPOUND NOUNS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714356"/>
            <a:ext cx="9144000" cy="6143644"/>
          </a:xfrm>
        </p:spPr>
        <p:txBody>
          <a:bodyPr/>
          <a:lstStyle/>
          <a:p>
            <a:pPr algn="ctr"/>
            <a:endParaRPr lang="sr-Latn-ME" i="1" dirty="0" smtClean="0"/>
          </a:p>
          <a:p>
            <a:pPr algn="ctr"/>
            <a:r>
              <a:rPr lang="en-US" sz="3200" i="1" dirty="0" smtClean="0"/>
              <a:t>D</a:t>
            </a:r>
            <a:r>
              <a:rPr lang="sr-Latn-ME" sz="3200" i="1" dirty="0" smtClean="0"/>
              <a:t>ouble-decker </a:t>
            </a:r>
            <a:r>
              <a:rPr lang="sr-Latn-ME" sz="3200" b="1" dirty="0" smtClean="0"/>
              <a:t>bus</a:t>
            </a:r>
          </a:p>
          <a:p>
            <a:pPr algn="ctr"/>
            <a:r>
              <a:rPr lang="en-US" sz="3200" i="1" dirty="0" smtClean="0"/>
              <a:t>T</a:t>
            </a:r>
            <a:r>
              <a:rPr lang="sr-Latn-ME" sz="3200" i="1" dirty="0" smtClean="0"/>
              <a:t>raffic </a:t>
            </a:r>
            <a:r>
              <a:rPr lang="sr-Latn-ME" sz="3200" b="1" dirty="0" smtClean="0"/>
              <a:t>jam</a:t>
            </a:r>
            <a:endParaRPr lang="sr-Latn-ME" sz="3200" dirty="0" smtClean="0"/>
          </a:p>
          <a:p>
            <a:pPr algn="ctr"/>
            <a:r>
              <a:rPr lang="en-US" sz="3200" i="1" dirty="0" smtClean="0"/>
              <a:t>D</a:t>
            </a:r>
            <a:r>
              <a:rPr lang="sr-Latn-ME" sz="3200" i="1" dirty="0" smtClean="0"/>
              <a:t>eparture</a:t>
            </a:r>
            <a:r>
              <a:rPr lang="sr-Latn-ME" sz="3200" b="1" i="1" dirty="0" smtClean="0"/>
              <a:t> </a:t>
            </a:r>
            <a:r>
              <a:rPr lang="sr-Latn-ME" sz="3200" b="1" dirty="0" smtClean="0"/>
              <a:t>lounge</a:t>
            </a:r>
          </a:p>
          <a:p>
            <a:pPr algn="ctr"/>
            <a:r>
              <a:rPr lang="en-US" sz="3200" i="1" dirty="0" smtClean="0"/>
              <a:t>E</a:t>
            </a:r>
            <a:r>
              <a:rPr lang="sr-Latn-ME" sz="3200" i="1" dirty="0" smtClean="0"/>
              <a:t>xpress </a:t>
            </a:r>
            <a:r>
              <a:rPr lang="sr-Latn-ME" sz="3200" b="1" dirty="0" smtClean="0"/>
              <a:t>train</a:t>
            </a:r>
          </a:p>
          <a:p>
            <a:pPr algn="ctr"/>
            <a:r>
              <a:rPr lang="en-US" sz="3200" i="1" dirty="0" smtClean="0"/>
              <a:t>P</a:t>
            </a:r>
            <a:r>
              <a:rPr lang="sr-Latn-ME" sz="3200" i="1" dirty="0" smtClean="0"/>
              <a:t>assport </a:t>
            </a:r>
            <a:r>
              <a:rPr lang="sr-Latn-ME" sz="3200" b="1" dirty="0" smtClean="0"/>
              <a:t>control</a:t>
            </a:r>
          </a:p>
          <a:p>
            <a:pPr algn="ctr"/>
            <a:r>
              <a:rPr lang="en-US" sz="3200" i="1" dirty="0" smtClean="0"/>
              <a:t>F</a:t>
            </a:r>
            <a:r>
              <a:rPr lang="sr-Latn-ME" sz="3200" i="1" dirty="0" smtClean="0"/>
              <a:t>ishing </a:t>
            </a:r>
            <a:r>
              <a:rPr lang="sr-Latn-ME" sz="3200" b="1" dirty="0" smtClean="0"/>
              <a:t>boat</a:t>
            </a:r>
          </a:p>
          <a:p>
            <a:pPr algn="ctr"/>
            <a:r>
              <a:rPr lang="en-US" sz="3200" i="1" dirty="0" smtClean="0"/>
              <a:t>C</a:t>
            </a:r>
            <a:r>
              <a:rPr lang="sr-Latn-ME" sz="3200" i="1" dirty="0" smtClean="0"/>
              <a:t>heck-in </a:t>
            </a:r>
            <a:r>
              <a:rPr lang="sr-Latn-ME" sz="3200" b="1" dirty="0" smtClean="0"/>
              <a:t>desk</a:t>
            </a:r>
          </a:p>
          <a:p>
            <a:pPr algn="ctr"/>
            <a:r>
              <a:rPr lang="sr-Latn-ME" sz="3200" i="1" dirty="0" smtClean="0"/>
              <a:t>24 hour </a:t>
            </a:r>
            <a:r>
              <a:rPr lang="sr-Latn-ME" sz="3200" b="1" dirty="0" smtClean="0"/>
              <a:t>journey</a:t>
            </a:r>
          </a:p>
          <a:p>
            <a:pPr algn="ctr"/>
            <a:r>
              <a:rPr lang="en-US" sz="3200" i="1" dirty="0" smtClean="0"/>
              <a:t>O</a:t>
            </a:r>
            <a:r>
              <a:rPr lang="sr-Latn-ME" sz="3200" i="1" dirty="0" smtClean="0"/>
              <a:t>verhead </a:t>
            </a:r>
            <a:r>
              <a:rPr lang="sr-Latn-ME" sz="3200" b="1" dirty="0" smtClean="0"/>
              <a:t>locker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1483" y="714356"/>
            <a:ext cx="8418146" cy="4948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PHRASAL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sr-Latn-ME" dirty="0" smtClean="0"/>
          </a:p>
          <a:p>
            <a:pPr algn="ctr"/>
            <a:r>
              <a:rPr lang="sr-Latn-ME" sz="3200" dirty="0" smtClean="0"/>
              <a:t>DEAL </a:t>
            </a:r>
            <a:r>
              <a:rPr lang="sr-Latn-ME" sz="3200" u="sng" dirty="0" smtClean="0"/>
              <a:t>WITH</a:t>
            </a:r>
          </a:p>
          <a:p>
            <a:pPr algn="ctr"/>
            <a:r>
              <a:rPr lang="sr-Latn-ME" sz="3200" dirty="0" smtClean="0"/>
              <a:t>SET </a:t>
            </a:r>
            <a:r>
              <a:rPr lang="sr-Latn-ME" sz="3200" u="sng" dirty="0" smtClean="0"/>
              <a:t>OFF</a:t>
            </a:r>
          </a:p>
          <a:p>
            <a:pPr algn="ctr"/>
            <a:r>
              <a:rPr lang="sr-Latn-ME" sz="3200" dirty="0" smtClean="0"/>
              <a:t>GO </a:t>
            </a:r>
            <a:r>
              <a:rPr lang="sr-Latn-ME" sz="3200" u="sng" dirty="0" smtClean="0"/>
              <a:t>AWAY</a:t>
            </a:r>
          </a:p>
          <a:p>
            <a:pPr algn="ctr"/>
            <a:r>
              <a:rPr lang="sr-Latn-ME" sz="3200" dirty="0" smtClean="0"/>
              <a:t>MOVE </a:t>
            </a:r>
            <a:r>
              <a:rPr lang="sr-Latn-ME" sz="3200" u="sng" dirty="0" smtClean="0"/>
              <a:t>ON</a:t>
            </a:r>
          </a:p>
          <a:p>
            <a:pPr algn="ctr"/>
            <a:r>
              <a:rPr lang="sr-Latn-ME" sz="3200" dirty="0" smtClean="0"/>
              <a:t>STOP </a:t>
            </a:r>
            <a:r>
              <a:rPr lang="sr-Latn-ME" sz="3200" u="sng" dirty="0" smtClean="0"/>
              <a:t>OVER</a:t>
            </a:r>
          </a:p>
          <a:p>
            <a:pPr algn="ctr"/>
            <a:r>
              <a:rPr lang="sr-Latn-ME" sz="3200" dirty="0" smtClean="0"/>
              <a:t>STAY </a:t>
            </a:r>
            <a:r>
              <a:rPr lang="sr-Latn-ME" sz="3200" u="sng" dirty="0" smtClean="0"/>
              <a:t>OVER</a:t>
            </a:r>
          </a:p>
          <a:p>
            <a:pPr algn="ctr"/>
            <a:r>
              <a:rPr lang="sr-Latn-ME" sz="3200" dirty="0" smtClean="0"/>
              <a:t>TURN </a:t>
            </a:r>
            <a:r>
              <a:rPr lang="sr-Latn-ME" sz="3200" u="sng" dirty="0" smtClean="0"/>
              <a:t>UP</a:t>
            </a:r>
          </a:p>
          <a:p>
            <a:pPr algn="ctr">
              <a:buNone/>
            </a:pPr>
            <a:endParaRPr lang="sr-Latn-ME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000240"/>
            <a:ext cx="8590054" cy="3090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145</TotalTime>
  <Words>226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Equity</vt:lpstr>
      <vt:lpstr>Unit 3 Going places</vt:lpstr>
      <vt:lpstr>Travelling for a living - Vocabulary</vt:lpstr>
      <vt:lpstr>Slide 3</vt:lpstr>
      <vt:lpstr>TRAVEL COLOCATIONS</vt:lpstr>
      <vt:lpstr>Slide 5</vt:lpstr>
      <vt:lpstr>COMPOUND NOUNS</vt:lpstr>
      <vt:lpstr>Slide 7</vt:lpstr>
      <vt:lpstr>PHRASAL VERBS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Going places</dc:title>
  <dc:creator>Dell</dc:creator>
  <cp:lastModifiedBy>Dell</cp:lastModifiedBy>
  <cp:revision>16</cp:revision>
  <dcterms:created xsi:type="dcterms:W3CDTF">2021-01-25T12:59:37Z</dcterms:created>
  <dcterms:modified xsi:type="dcterms:W3CDTF">2021-03-05T10:12:30Z</dcterms:modified>
</cp:coreProperties>
</file>