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2D18D352-43C2-478B-A42E-FD1360A8BADF}" type="datetimeFigureOut">
              <a:rPr lang="en-US" smtClean="0"/>
              <a:pPr/>
              <a:t>11/29/2017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C3EACB6E-F0D3-46D7-9561-90376229D3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8D352-43C2-478B-A42E-FD1360A8BADF}" type="datetimeFigureOut">
              <a:rPr lang="en-US" smtClean="0"/>
              <a:pPr/>
              <a:t>11/29/2017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ACB6E-F0D3-46D7-9561-90376229D3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8D352-43C2-478B-A42E-FD1360A8BADF}" type="datetimeFigureOut">
              <a:rPr lang="en-US" smtClean="0"/>
              <a:pPr/>
              <a:t>11/29/2017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ACB6E-F0D3-46D7-9561-90376229D3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D18D352-43C2-478B-A42E-FD1360A8BADF}" type="datetimeFigureOut">
              <a:rPr lang="en-US" smtClean="0"/>
              <a:pPr/>
              <a:t>11/29/2017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3EACB6E-F0D3-46D7-9561-90376229D34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2D18D352-43C2-478B-A42E-FD1360A8BADF}" type="datetimeFigureOut">
              <a:rPr lang="en-US" smtClean="0"/>
              <a:pPr/>
              <a:t>11/29/2017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C3EACB6E-F0D3-46D7-9561-90376229D3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8D352-43C2-478B-A42E-FD1360A8BADF}" type="datetimeFigureOut">
              <a:rPr lang="en-US" smtClean="0"/>
              <a:pPr/>
              <a:t>11/29/2017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ACB6E-F0D3-46D7-9561-90376229D34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8D352-43C2-478B-A42E-FD1360A8BADF}" type="datetimeFigureOut">
              <a:rPr lang="en-US" smtClean="0"/>
              <a:pPr/>
              <a:t>11/29/2017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ACB6E-F0D3-46D7-9561-90376229D34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D18D352-43C2-478B-A42E-FD1360A8BADF}" type="datetimeFigureOut">
              <a:rPr lang="en-US" smtClean="0"/>
              <a:pPr/>
              <a:t>11/29/2017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3EACB6E-F0D3-46D7-9561-90376229D34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8D352-43C2-478B-A42E-FD1360A8BADF}" type="datetimeFigureOut">
              <a:rPr lang="en-US" smtClean="0"/>
              <a:pPr/>
              <a:t>11/29/2017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ACB6E-F0D3-46D7-9561-90376229D3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D18D352-43C2-478B-A42E-FD1360A8BADF}" type="datetimeFigureOut">
              <a:rPr lang="en-US" smtClean="0"/>
              <a:pPr/>
              <a:t>11/29/2017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3EACB6E-F0D3-46D7-9561-90376229D34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D18D352-43C2-478B-A42E-FD1360A8BADF}" type="datetimeFigureOut">
              <a:rPr lang="en-US" smtClean="0"/>
              <a:pPr/>
              <a:t>11/29/2017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3EACB6E-F0D3-46D7-9561-90376229D34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D18D352-43C2-478B-A42E-FD1360A8BADF}" type="datetimeFigureOut">
              <a:rPr lang="en-US" smtClean="0"/>
              <a:pPr/>
              <a:t>11/29/2017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3EACB6E-F0D3-46D7-9561-90376229D34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Serijski</a:t>
            </a:r>
            <a:r>
              <a:rPr lang="en-US" dirty="0" smtClean="0"/>
              <a:t> </a:t>
            </a:r>
            <a:r>
              <a:rPr lang="en-US" dirty="0" err="1"/>
              <a:t>prekidač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endParaRPr lang="sr-Latn-ME" dirty="0" smtClean="0"/>
          </a:p>
          <a:p>
            <a:pPr algn="r"/>
            <a:r>
              <a:rPr lang="en-US" dirty="0" err="1" smtClean="0"/>
              <a:t>Kaljevi</a:t>
            </a:r>
            <a:r>
              <a:rPr lang="sr-Latn-ME" dirty="0" smtClean="0"/>
              <a:t>ć Nikolija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Serijski</a:t>
            </a:r>
            <a:r>
              <a:rPr lang="en-US" dirty="0" smtClean="0"/>
              <a:t> </a:t>
            </a:r>
            <a:r>
              <a:rPr lang="en-US" dirty="0" err="1" smtClean="0"/>
              <a:t>prekidač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Serijski</a:t>
            </a:r>
            <a:r>
              <a:rPr lang="en-US" dirty="0" smtClean="0"/>
              <a:t> </a:t>
            </a:r>
            <a:r>
              <a:rPr lang="en-US" dirty="0" err="1" smtClean="0"/>
              <a:t>prekidači</a:t>
            </a:r>
            <a:r>
              <a:rPr lang="en-US" dirty="0" smtClean="0"/>
              <a:t> </a:t>
            </a:r>
            <a:r>
              <a:rPr lang="en-US" dirty="0" err="1" smtClean="0"/>
              <a:t>omogućavaju</a:t>
            </a:r>
            <a:r>
              <a:rPr lang="en-US" dirty="0" smtClean="0"/>
              <a:t> </a:t>
            </a:r>
            <a:r>
              <a:rPr lang="en-US" dirty="0" err="1" smtClean="0"/>
              <a:t>uključivanje</a:t>
            </a:r>
            <a:r>
              <a:rPr lang="en-US" dirty="0" smtClean="0"/>
              <a:t> </a:t>
            </a:r>
            <a:r>
              <a:rPr lang="en-US" dirty="0" err="1" smtClean="0"/>
              <a:t>dva</a:t>
            </a:r>
            <a:r>
              <a:rPr lang="en-US" dirty="0" smtClean="0"/>
              <a:t> </a:t>
            </a:r>
            <a:r>
              <a:rPr lang="en-US" dirty="0" err="1" smtClean="0"/>
              <a:t>strujna</a:t>
            </a:r>
            <a:r>
              <a:rPr lang="en-US" dirty="0" smtClean="0"/>
              <a:t> kola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jednog</a:t>
            </a:r>
            <a:r>
              <a:rPr lang="en-US" dirty="0" smtClean="0"/>
              <a:t> </a:t>
            </a:r>
            <a:r>
              <a:rPr lang="en-US" dirty="0" err="1" smtClean="0"/>
              <a:t>mjesta</a:t>
            </a:r>
            <a:r>
              <a:rPr lang="en-US" dirty="0" smtClean="0"/>
              <a:t>.</a:t>
            </a:r>
            <a:endParaRPr lang="sr-Latn-ME" dirty="0" smtClean="0"/>
          </a:p>
          <a:p>
            <a:r>
              <a:rPr lang="en-US" dirty="0" err="1" smtClean="0"/>
              <a:t>Kod</a:t>
            </a:r>
            <a:r>
              <a:rPr lang="en-US" dirty="0" smtClean="0"/>
              <a:t> </a:t>
            </a:r>
            <a:r>
              <a:rPr lang="en-US" dirty="0" err="1" smtClean="0"/>
              <a:t>obrtnih</a:t>
            </a:r>
            <a:r>
              <a:rPr lang="en-US" dirty="0" smtClean="0"/>
              <a:t> </a:t>
            </a:r>
            <a:r>
              <a:rPr lang="en-US" dirty="0" err="1" smtClean="0"/>
              <a:t>serijskih</a:t>
            </a:r>
            <a:r>
              <a:rPr lang="en-US" dirty="0" smtClean="0"/>
              <a:t> </a:t>
            </a:r>
            <a:r>
              <a:rPr lang="en-US" dirty="0" err="1" smtClean="0"/>
              <a:t>prekidača</a:t>
            </a:r>
            <a:r>
              <a:rPr lang="en-US" dirty="0" smtClean="0"/>
              <a:t> </a:t>
            </a:r>
            <a:r>
              <a:rPr lang="en-US" dirty="0" err="1" smtClean="0"/>
              <a:t>prvo</a:t>
            </a:r>
            <a:r>
              <a:rPr lang="en-US" dirty="0" smtClean="0"/>
              <a:t> se </a:t>
            </a:r>
            <a:r>
              <a:rPr lang="en-US" dirty="0" err="1" smtClean="0"/>
              <a:t>uključuje</a:t>
            </a:r>
            <a:r>
              <a:rPr lang="en-US" dirty="0" smtClean="0"/>
              <a:t> </a:t>
            </a:r>
            <a:r>
              <a:rPr lang="en-US" dirty="0" err="1" smtClean="0"/>
              <a:t>jedno</a:t>
            </a:r>
            <a:r>
              <a:rPr lang="en-US" dirty="0" smtClean="0"/>
              <a:t> </a:t>
            </a:r>
            <a:r>
              <a:rPr lang="en-US" dirty="0" err="1" smtClean="0"/>
              <a:t>strujno</a:t>
            </a:r>
            <a:r>
              <a:rPr lang="en-US" dirty="0" smtClean="0"/>
              <a:t> </a:t>
            </a:r>
            <a:r>
              <a:rPr lang="en-US" dirty="0" err="1" smtClean="0"/>
              <a:t>kolo</a:t>
            </a:r>
            <a:r>
              <a:rPr lang="en-US" dirty="0" smtClean="0"/>
              <a:t>, </a:t>
            </a:r>
            <a:r>
              <a:rPr lang="en-US" dirty="0" err="1" smtClean="0"/>
              <a:t>zatim</a:t>
            </a:r>
            <a:r>
              <a:rPr lang="en-US" dirty="0" smtClean="0"/>
              <a:t> </a:t>
            </a:r>
            <a:r>
              <a:rPr lang="en-US" dirty="0" err="1" smtClean="0"/>
              <a:t>ovo</a:t>
            </a:r>
            <a:r>
              <a:rPr lang="en-US" dirty="0" smtClean="0"/>
              <a:t> </a:t>
            </a:r>
            <a:r>
              <a:rPr lang="en-US" dirty="0" err="1" smtClean="0"/>
              <a:t>isključuje</a:t>
            </a:r>
            <a:r>
              <a:rPr lang="en-US" dirty="0" smtClean="0"/>
              <a:t>, pa </a:t>
            </a:r>
            <a:r>
              <a:rPr lang="en-US" dirty="0" err="1" smtClean="0"/>
              <a:t>uključuje</a:t>
            </a:r>
            <a:r>
              <a:rPr lang="en-US" dirty="0" smtClean="0"/>
              <a:t> </a:t>
            </a:r>
            <a:r>
              <a:rPr lang="en-US" dirty="0" err="1" smtClean="0"/>
              <a:t>drugo</a:t>
            </a:r>
            <a:r>
              <a:rPr lang="en-US" dirty="0" smtClean="0"/>
              <a:t> </a:t>
            </a:r>
            <a:r>
              <a:rPr lang="en-US" dirty="0" err="1" smtClean="0"/>
              <a:t>strujno</a:t>
            </a:r>
            <a:r>
              <a:rPr lang="en-US" dirty="0" smtClean="0"/>
              <a:t> </a:t>
            </a:r>
            <a:r>
              <a:rPr lang="en-US" dirty="0" err="1" smtClean="0"/>
              <a:t>kolo</a:t>
            </a:r>
            <a:r>
              <a:rPr lang="en-US" dirty="0" smtClean="0"/>
              <a:t>, </a:t>
            </a:r>
            <a:r>
              <a:rPr lang="en-US" dirty="0" err="1" smtClean="0"/>
              <a:t>dok</a:t>
            </a:r>
            <a:r>
              <a:rPr lang="en-US" dirty="0" smtClean="0"/>
              <a:t> se u </a:t>
            </a:r>
            <a:r>
              <a:rPr lang="en-US" dirty="0" err="1" smtClean="0"/>
              <a:t>trećem</a:t>
            </a:r>
            <a:r>
              <a:rPr lang="en-US" dirty="0" smtClean="0"/>
              <a:t> </a:t>
            </a:r>
            <a:r>
              <a:rPr lang="en-US" dirty="0" err="1" smtClean="0"/>
              <a:t>položaju</a:t>
            </a:r>
            <a:r>
              <a:rPr lang="en-US" dirty="0" smtClean="0"/>
              <a:t> </a:t>
            </a:r>
            <a:r>
              <a:rPr lang="en-US" dirty="0" err="1" smtClean="0"/>
              <a:t>uključuju</a:t>
            </a:r>
            <a:r>
              <a:rPr lang="en-US" dirty="0" smtClean="0"/>
              <a:t> </a:t>
            </a:r>
            <a:r>
              <a:rPr lang="en-US" dirty="0" err="1" smtClean="0"/>
              <a:t>oba</a:t>
            </a:r>
            <a:r>
              <a:rPr lang="en-US" dirty="0" smtClean="0"/>
              <a:t> </a:t>
            </a:r>
            <a:r>
              <a:rPr lang="en-US" dirty="0" err="1" smtClean="0"/>
              <a:t>strujna</a:t>
            </a:r>
            <a:r>
              <a:rPr lang="en-US" dirty="0" smtClean="0"/>
              <a:t> kola.</a:t>
            </a:r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005064"/>
            <a:ext cx="7416824" cy="266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Serijski</a:t>
            </a:r>
            <a:r>
              <a:rPr lang="en-US" dirty="0" smtClean="0"/>
              <a:t> </a:t>
            </a:r>
            <a:r>
              <a:rPr lang="en-US" dirty="0" err="1" smtClean="0"/>
              <a:t>prekidač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en-US" sz="2600" dirty="0" err="1" smtClean="0"/>
              <a:t>Kod</a:t>
            </a:r>
            <a:r>
              <a:rPr lang="en-US" sz="2600" dirty="0" smtClean="0"/>
              <a:t> </a:t>
            </a:r>
            <a:r>
              <a:rPr lang="en-US" sz="2600" dirty="0" err="1" smtClean="0"/>
              <a:t>pregibnih</a:t>
            </a:r>
            <a:r>
              <a:rPr lang="en-US" sz="2600" dirty="0" smtClean="0"/>
              <a:t> </a:t>
            </a:r>
            <a:r>
              <a:rPr lang="en-US" sz="2600" dirty="0" err="1" smtClean="0"/>
              <a:t>serijskih</a:t>
            </a:r>
            <a:r>
              <a:rPr lang="en-US" sz="2600" dirty="0" smtClean="0"/>
              <a:t> </a:t>
            </a:r>
            <a:r>
              <a:rPr lang="en-US" sz="2600" dirty="0" err="1" smtClean="0"/>
              <a:t>prekidača</a:t>
            </a:r>
            <a:r>
              <a:rPr lang="en-US" sz="2600" dirty="0" smtClean="0"/>
              <a:t> </a:t>
            </a:r>
            <a:r>
              <a:rPr lang="en-US" sz="2600" dirty="0" err="1" smtClean="0"/>
              <a:t>svaki</a:t>
            </a:r>
            <a:r>
              <a:rPr lang="en-US" sz="2600" dirty="0" smtClean="0"/>
              <a:t> </a:t>
            </a:r>
            <a:r>
              <a:rPr lang="en-US" sz="2600" dirty="0" err="1" smtClean="0"/>
              <a:t>strujni</a:t>
            </a:r>
            <a:r>
              <a:rPr lang="en-US" sz="2600" dirty="0" smtClean="0"/>
              <a:t> </a:t>
            </a:r>
            <a:r>
              <a:rPr lang="en-US" sz="2600" dirty="0" err="1" smtClean="0"/>
              <a:t>krug</a:t>
            </a:r>
            <a:r>
              <a:rPr lang="en-US" sz="2600" dirty="0" smtClean="0"/>
              <a:t> </a:t>
            </a:r>
            <a:r>
              <a:rPr lang="en-US" sz="2600" dirty="0" err="1" smtClean="0"/>
              <a:t>vezan</a:t>
            </a:r>
            <a:r>
              <a:rPr lang="en-US" sz="2600" dirty="0" smtClean="0"/>
              <a:t> je </a:t>
            </a:r>
            <a:r>
              <a:rPr lang="en-US" sz="2600" dirty="0" err="1" smtClean="0"/>
              <a:t>za</a:t>
            </a:r>
            <a:r>
              <a:rPr lang="en-US" sz="2600" dirty="0" smtClean="0"/>
              <a:t> </a:t>
            </a:r>
            <a:r>
              <a:rPr lang="en-US" sz="2600" dirty="0" err="1" smtClean="0"/>
              <a:t>svoju</a:t>
            </a:r>
            <a:r>
              <a:rPr lang="en-US" sz="2600" dirty="0" smtClean="0"/>
              <a:t> </a:t>
            </a:r>
            <a:r>
              <a:rPr lang="en-US" sz="2600" dirty="0" err="1" smtClean="0"/>
              <a:t>pregibnu</a:t>
            </a:r>
            <a:r>
              <a:rPr lang="en-US" sz="2600" dirty="0" smtClean="0"/>
              <a:t> </a:t>
            </a:r>
            <a:r>
              <a:rPr lang="en-US" sz="2600" dirty="0" err="1" smtClean="0"/>
              <a:t>tipku</a:t>
            </a:r>
            <a:r>
              <a:rPr lang="en-US" sz="2600" dirty="0" smtClean="0"/>
              <a:t> pa se </a:t>
            </a:r>
            <a:r>
              <a:rPr lang="en-US" sz="2600" dirty="0" err="1" smtClean="0"/>
              <a:t>preklapanjem</a:t>
            </a:r>
            <a:r>
              <a:rPr lang="en-US" sz="2600" dirty="0" smtClean="0"/>
              <a:t> </a:t>
            </a:r>
            <a:r>
              <a:rPr lang="en-US" sz="2600" dirty="0" err="1" smtClean="0"/>
              <a:t>odgovarajuće</a:t>
            </a:r>
            <a:r>
              <a:rPr lang="en-US" sz="2600" dirty="0" smtClean="0"/>
              <a:t> </a:t>
            </a:r>
            <a:r>
              <a:rPr lang="en-US" sz="2600" dirty="0" err="1" smtClean="0"/>
              <a:t>tipke</a:t>
            </a:r>
            <a:r>
              <a:rPr lang="en-US" sz="2600" dirty="0" smtClean="0"/>
              <a:t> </a:t>
            </a:r>
            <a:r>
              <a:rPr lang="en-US" sz="2600" dirty="0" err="1" smtClean="0"/>
              <a:t>zatvara</a:t>
            </a:r>
            <a:r>
              <a:rPr lang="en-US" sz="2600" dirty="0" smtClean="0"/>
              <a:t> </a:t>
            </a:r>
            <a:r>
              <a:rPr lang="en-US" sz="2600" dirty="0" err="1" smtClean="0"/>
              <a:t>pripadajući</a:t>
            </a:r>
            <a:r>
              <a:rPr lang="en-US" sz="2600" dirty="0" smtClean="0"/>
              <a:t> </a:t>
            </a:r>
            <a:r>
              <a:rPr lang="en-US" sz="2600" dirty="0" err="1" smtClean="0"/>
              <a:t>strujni</a:t>
            </a:r>
            <a:r>
              <a:rPr lang="en-US" sz="2600" dirty="0" smtClean="0"/>
              <a:t> </a:t>
            </a:r>
            <a:r>
              <a:rPr lang="en-US" sz="2600" dirty="0" err="1" smtClean="0"/>
              <a:t>krug</a:t>
            </a:r>
            <a:r>
              <a:rPr lang="en-US" sz="2600" dirty="0" smtClean="0"/>
              <a:t>. </a:t>
            </a:r>
            <a:endParaRPr lang="sr-Latn-ME" sz="2600" dirty="0" smtClean="0"/>
          </a:p>
          <a:p>
            <a:r>
              <a:rPr lang="en-US" sz="2600" dirty="0" err="1" smtClean="0"/>
              <a:t>Upotrebljavaju</a:t>
            </a:r>
            <a:r>
              <a:rPr lang="en-US" sz="2600" dirty="0" smtClean="0"/>
              <a:t> se  </a:t>
            </a:r>
            <a:r>
              <a:rPr lang="en-US" sz="2600" dirty="0" err="1" smtClean="0"/>
              <a:t>za</a:t>
            </a:r>
            <a:r>
              <a:rPr lang="en-US" sz="2600" dirty="0" smtClean="0"/>
              <a:t> </a:t>
            </a:r>
            <a:r>
              <a:rPr lang="en-US" sz="2600" dirty="0" err="1" smtClean="0"/>
              <a:t>svjetiljke</a:t>
            </a:r>
            <a:r>
              <a:rPr lang="en-US" sz="2600" dirty="0" smtClean="0"/>
              <a:t> </a:t>
            </a:r>
            <a:r>
              <a:rPr lang="en-US" sz="2600" dirty="0" err="1" smtClean="0"/>
              <a:t>sa</a:t>
            </a:r>
            <a:r>
              <a:rPr lang="en-US" sz="2600" dirty="0" smtClean="0"/>
              <a:t> </a:t>
            </a:r>
            <a:r>
              <a:rPr lang="en-US" sz="2600" dirty="0" err="1" smtClean="0"/>
              <a:t>više</a:t>
            </a:r>
            <a:r>
              <a:rPr lang="en-US" sz="2600" dirty="0" smtClean="0"/>
              <a:t> </a:t>
            </a:r>
            <a:r>
              <a:rPr lang="en-US" sz="2600" dirty="0" err="1" smtClean="0"/>
              <a:t>sijalica</a:t>
            </a:r>
            <a:r>
              <a:rPr lang="en-US" sz="2600" dirty="0" smtClean="0"/>
              <a:t> </a:t>
            </a:r>
            <a:r>
              <a:rPr lang="en-US" sz="2600" dirty="0" err="1" smtClean="0"/>
              <a:t>zbog</a:t>
            </a:r>
            <a:r>
              <a:rPr lang="en-US" sz="2600" dirty="0" smtClean="0"/>
              <a:t> </a:t>
            </a:r>
            <a:r>
              <a:rPr lang="en-US" sz="2600" dirty="0" err="1" smtClean="0"/>
              <a:t>čega</a:t>
            </a:r>
            <a:r>
              <a:rPr lang="en-US" sz="2600" dirty="0" smtClean="0"/>
              <a:t> se </a:t>
            </a:r>
            <a:r>
              <a:rPr lang="en-US" sz="2600" dirty="0" err="1" smtClean="0"/>
              <a:t>još</a:t>
            </a:r>
            <a:r>
              <a:rPr lang="en-US" sz="2600" dirty="0" smtClean="0"/>
              <a:t> </a:t>
            </a:r>
            <a:r>
              <a:rPr lang="en-US" sz="2600" dirty="0" err="1" smtClean="0"/>
              <a:t>nazivaju</a:t>
            </a:r>
            <a:r>
              <a:rPr lang="en-US" sz="2600" dirty="0" smtClean="0"/>
              <a:t> luster-</a:t>
            </a:r>
            <a:r>
              <a:rPr lang="en-US" sz="2600" dirty="0" err="1" smtClean="0"/>
              <a:t>prekidačima</a:t>
            </a:r>
            <a:r>
              <a:rPr lang="en-US" sz="2600" dirty="0" smtClean="0"/>
              <a:t>.</a:t>
            </a:r>
            <a:endParaRPr lang="sr-Latn-ME" sz="2600" dirty="0" smtClean="0"/>
          </a:p>
          <a:p>
            <a:r>
              <a:rPr lang="en-US" sz="2600" dirty="0" err="1" smtClean="0"/>
              <a:t>Serijski</a:t>
            </a:r>
            <a:r>
              <a:rPr lang="en-US" sz="2600" dirty="0" smtClean="0"/>
              <a:t> </a:t>
            </a:r>
            <a:r>
              <a:rPr lang="en-US" sz="2600" dirty="0" err="1" smtClean="0"/>
              <a:t>prekidači</a:t>
            </a:r>
            <a:r>
              <a:rPr lang="en-US" sz="2600" dirty="0" smtClean="0"/>
              <a:t> se </a:t>
            </a:r>
            <a:r>
              <a:rPr lang="en-US" sz="2600" dirty="0" err="1" smtClean="0"/>
              <a:t>takođe</a:t>
            </a:r>
            <a:r>
              <a:rPr lang="en-US" sz="2600" dirty="0" smtClean="0"/>
              <a:t> </a:t>
            </a:r>
            <a:r>
              <a:rPr lang="en-US" sz="2600" dirty="0" err="1" smtClean="0"/>
              <a:t>koriste</a:t>
            </a:r>
            <a:r>
              <a:rPr lang="en-US" sz="2600" dirty="0" smtClean="0"/>
              <a:t> </a:t>
            </a:r>
            <a:r>
              <a:rPr lang="en-US" sz="2600" dirty="0" err="1" smtClean="0"/>
              <a:t>za</a:t>
            </a:r>
            <a:r>
              <a:rPr lang="en-US" sz="2600" dirty="0" smtClean="0"/>
              <a:t> </a:t>
            </a:r>
            <a:r>
              <a:rPr lang="en-US" sz="2600" dirty="0" err="1" smtClean="0"/>
              <a:t>uključivanje</a:t>
            </a:r>
            <a:r>
              <a:rPr lang="en-US" sz="2600" dirty="0" smtClean="0"/>
              <a:t> </a:t>
            </a:r>
            <a:r>
              <a:rPr lang="en-US" sz="2600" dirty="0" err="1" smtClean="0"/>
              <a:t>i</a:t>
            </a:r>
            <a:r>
              <a:rPr lang="en-US" sz="2600" dirty="0" smtClean="0"/>
              <a:t> </a:t>
            </a:r>
            <a:r>
              <a:rPr lang="en-US" sz="2600" dirty="0" err="1" smtClean="0"/>
              <a:t>isključivanje</a:t>
            </a:r>
            <a:r>
              <a:rPr lang="en-US" sz="2600" dirty="0" smtClean="0"/>
              <a:t> </a:t>
            </a:r>
            <a:r>
              <a:rPr lang="en-US" sz="2600" dirty="0" err="1" smtClean="0"/>
              <a:t>dva</a:t>
            </a:r>
            <a:r>
              <a:rPr lang="en-US" sz="2600" dirty="0" smtClean="0"/>
              <a:t> </a:t>
            </a:r>
            <a:r>
              <a:rPr lang="en-US" sz="2600" dirty="0" err="1" smtClean="0"/>
              <a:t>strujna</a:t>
            </a:r>
            <a:r>
              <a:rPr lang="en-US" sz="2600" dirty="0" smtClean="0"/>
              <a:t> </a:t>
            </a:r>
            <a:r>
              <a:rPr lang="en-US" sz="2600" dirty="0" err="1" smtClean="0"/>
              <a:t>kruga</a:t>
            </a:r>
            <a:r>
              <a:rPr lang="en-US" sz="2600" dirty="0" smtClean="0"/>
              <a:t> </a:t>
            </a:r>
            <a:r>
              <a:rPr lang="en-US" sz="2600" dirty="0" err="1" smtClean="0"/>
              <a:t>svjetiljki</a:t>
            </a:r>
            <a:r>
              <a:rPr lang="en-US" sz="2600" dirty="0" smtClean="0"/>
              <a:t> </a:t>
            </a:r>
            <a:r>
              <a:rPr lang="en-US" sz="2600" dirty="0" err="1" smtClean="0"/>
              <a:t>koje</a:t>
            </a:r>
            <a:r>
              <a:rPr lang="en-US" sz="2600" dirty="0" smtClean="0"/>
              <a:t> </a:t>
            </a:r>
            <a:r>
              <a:rPr lang="en-US" sz="2600" dirty="0" err="1" smtClean="0"/>
              <a:t>su</a:t>
            </a:r>
            <a:r>
              <a:rPr lang="en-US" sz="2600" dirty="0" smtClean="0"/>
              <a:t> </a:t>
            </a:r>
            <a:r>
              <a:rPr lang="en-US" sz="2600" dirty="0" err="1" smtClean="0"/>
              <a:t>prostorno</a:t>
            </a:r>
            <a:r>
              <a:rPr lang="en-US" sz="2600" dirty="0" smtClean="0"/>
              <a:t> </a:t>
            </a:r>
            <a:r>
              <a:rPr lang="en-US" sz="2600" dirty="0" err="1" smtClean="0"/>
              <a:t>razmaknute</a:t>
            </a:r>
            <a:r>
              <a:rPr lang="en-US" sz="2600" dirty="0" smtClean="0"/>
              <a:t>. </a:t>
            </a:r>
            <a:endParaRPr lang="en-US" sz="2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sz="2400" dirty="0" smtClean="0"/>
              <a:t>P</a:t>
            </a:r>
            <a:r>
              <a:rPr lang="en-US" sz="2400" dirty="0" err="1" smtClean="0"/>
              <a:t>rostrorno</a:t>
            </a:r>
            <a:r>
              <a:rPr lang="en-US" sz="2400" dirty="0" smtClean="0"/>
              <a:t> </a:t>
            </a:r>
            <a:r>
              <a:rPr lang="en-US" sz="2400" dirty="0" err="1" smtClean="0"/>
              <a:t>prikazan</a:t>
            </a:r>
            <a:r>
              <a:rPr lang="en-US" sz="2400" dirty="0" smtClean="0"/>
              <a:t> </a:t>
            </a:r>
            <a:r>
              <a:rPr lang="en-US" sz="2400" dirty="0" err="1" smtClean="0"/>
              <a:t>način</a:t>
            </a:r>
            <a:r>
              <a:rPr lang="en-US" sz="2400" dirty="0" smtClean="0"/>
              <a:t> </a:t>
            </a:r>
            <a:r>
              <a:rPr lang="en-US" sz="2400" dirty="0" err="1" smtClean="0"/>
              <a:t>postavljanja</a:t>
            </a:r>
            <a:r>
              <a:rPr lang="en-US" sz="2400" dirty="0" smtClean="0"/>
              <a:t> </a:t>
            </a:r>
            <a:r>
              <a:rPr lang="en-US" sz="2400" dirty="0" err="1" smtClean="0"/>
              <a:t>instalacije</a:t>
            </a:r>
            <a:r>
              <a:rPr lang="en-US" sz="2400" dirty="0" smtClean="0"/>
              <a:t> </a:t>
            </a:r>
            <a:r>
              <a:rPr lang="en-US" sz="2400" dirty="0" err="1" smtClean="0"/>
              <a:t>za</a:t>
            </a:r>
            <a:r>
              <a:rPr lang="en-US" sz="2400" dirty="0" smtClean="0"/>
              <a:t> </a:t>
            </a:r>
            <a:r>
              <a:rPr lang="en-US" sz="2400" dirty="0" err="1" smtClean="0"/>
              <a:t>serijski</a:t>
            </a:r>
            <a:r>
              <a:rPr lang="en-US" sz="2400" dirty="0" smtClean="0"/>
              <a:t> </a:t>
            </a:r>
            <a:r>
              <a:rPr lang="en-US" sz="2400" dirty="0" err="1" smtClean="0"/>
              <a:t>prekidač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628800"/>
            <a:ext cx="7703198" cy="4581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Jednopolna</a:t>
            </a:r>
            <a:r>
              <a:rPr lang="en-US" dirty="0" smtClean="0"/>
              <a:t> </a:t>
            </a:r>
            <a:r>
              <a:rPr lang="en-US" dirty="0" err="1" smtClean="0"/>
              <a:t>šema</a:t>
            </a:r>
            <a:r>
              <a:rPr lang="en-US" dirty="0" smtClean="0"/>
              <a:t> </a:t>
            </a:r>
            <a:r>
              <a:rPr lang="en-US" dirty="0" err="1" smtClean="0"/>
              <a:t>vezivanja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sr-Latn-ME" dirty="0" smtClean="0"/>
              <a:t>serijski</a:t>
            </a:r>
            <a:r>
              <a:rPr lang="en-US" dirty="0" smtClean="0"/>
              <a:t> </a:t>
            </a:r>
            <a:r>
              <a:rPr lang="en-US" dirty="0" err="1" smtClean="0"/>
              <a:t>instalacioni</a:t>
            </a:r>
            <a:r>
              <a:rPr lang="en-US" dirty="0" smtClean="0"/>
              <a:t> </a:t>
            </a:r>
            <a:r>
              <a:rPr lang="en-US" dirty="0" err="1" smtClean="0"/>
              <a:t>prekidač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556792"/>
            <a:ext cx="5688632" cy="4734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17</TotalTime>
  <Words>122</Words>
  <Application>Microsoft Office PowerPoint</Application>
  <PresentationFormat>On-screen Show (4:3)</PresentationFormat>
  <Paragraphs>12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Oriel</vt:lpstr>
      <vt:lpstr>Serijski prekidač</vt:lpstr>
      <vt:lpstr>Serijski prekidač</vt:lpstr>
      <vt:lpstr>Serijski prekidač</vt:lpstr>
      <vt:lpstr>Prostrorno prikazan način postavljanja instalacije za serijski prekidač</vt:lpstr>
      <vt:lpstr>Jednopolna šema vezivanja za serijski instalacioni prekidač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Serijski instalacioni prekidač</dc:title>
  <dc:creator>Asus</dc:creator>
  <cp:lastModifiedBy>Asus</cp:lastModifiedBy>
  <cp:revision>2</cp:revision>
  <dcterms:created xsi:type="dcterms:W3CDTF">2017-11-29T21:05:30Z</dcterms:created>
  <dcterms:modified xsi:type="dcterms:W3CDTF">2017-11-29T21:38:54Z</dcterms:modified>
</cp:coreProperties>
</file>