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1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5"/>
    <a:srgbClr val="8DDFF5"/>
    <a:srgbClr val="8DE91C"/>
    <a:srgbClr val="D00F00"/>
    <a:srgbClr val="00A0A8"/>
    <a:srgbClr val="FEC630"/>
    <a:srgbClr val="FF5969"/>
    <a:srgbClr val="5D7373"/>
    <a:srgbClr val="52C9BD"/>
    <a:srgbClr val="52C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72092" y="5974721"/>
            <a:ext cx="2568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91CEE-E392-4A9D-BD11-6954B994FB42}"/>
              </a:ext>
            </a:extLst>
          </p:cNvPr>
          <p:cNvSpPr/>
          <p:nvPr/>
        </p:nvSpPr>
        <p:spPr>
          <a:xfrm>
            <a:off x="-9302800" y="0"/>
            <a:ext cx="12020746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950312" cy="6858000"/>
          </a:xfrm>
          <a:prstGeom prst="rect">
            <a:avLst/>
          </a:prstGeom>
          <a:solidFill>
            <a:srgbClr val="8DE91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47639" y="0"/>
            <a:ext cx="9380604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6" y="0"/>
            <a:ext cx="8886150" cy="6858000"/>
          </a:xfrm>
          <a:prstGeom prst="rect">
            <a:avLst/>
          </a:prstGeom>
          <a:solidFill>
            <a:srgbClr val="F7A60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6" y="318390"/>
            <a:ext cx="6380920" cy="1025889"/>
          </a:xfrm>
          <a:prstGeom prst="rect">
            <a:avLst/>
          </a:prstGeom>
        </p:spPr>
      </p:pic>
      <p:pic>
        <p:nvPicPr>
          <p:cNvPr id="1026" name="Picture 2" descr="Windows 7 је и даље најпопуларнији оперативни систем |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23" y="1127743"/>
            <a:ext cx="5905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86126" y="2789668"/>
            <a:ext cx="77724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6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INSTALACIJA </a:t>
            </a:r>
          </a:p>
          <a:p>
            <a:endParaRPr lang="sr-Latn-ME" sz="60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r>
              <a:rPr lang="sr-Latn-ME" sz="6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OPERATIVNOG SISTEMA</a:t>
            </a:r>
            <a:endParaRPr lang="en-US" sz="6000" b="0" i="0" dirty="0"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709" t="27390" r="32052" b="17831"/>
          <a:stretch/>
        </p:blipFill>
        <p:spPr>
          <a:xfrm>
            <a:off x="3321423" y="403412"/>
            <a:ext cx="8001001" cy="6444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812" t="29595" r="27298" b="21345"/>
          <a:stretch/>
        </p:blipFill>
        <p:spPr>
          <a:xfrm>
            <a:off x="3173505" y="282388"/>
            <a:ext cx="8792695" cy="6565071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0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709" t="23346" r="33085" b="26838"/>
          <a:stretch/>
        </p:blipFill>
        <p:spPr>
          <a:xfrm>
            <a:off x="3361764" y="389964"/>
            <a:ext cx="8324277" cy="6266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605" t="24816" r="29674" b="22794"/>
          <a:stretch/>
        </p:blipFill>
        <p:spPr>
          <a:xfrm>
            <a:off x="3361764" y="389964"/>
            <a:ext cx="8662923" cy="6266330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3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rgbClr val="0070C0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  <a:solidFill>
            <a:schemeClr val="bg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  <a:grpFill/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1049062" y="0"/>
            <a:ext cx="957409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7" y="0"/>
            <a:ext cx="1183239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0091" y="2763051"/>
            <a:ext cx="76746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2033196" y="3871047"/>
            <a:ext cx="5116532" cy="526688"/>
            <a:chOff x="4679586" y="878988"/>
            <a:chExt cx="1745757" cy="1905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84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99" t="24816" r="30914" b="25000"/>
          <a:stretch/>
        </p:blipFill>
        <p:spPr>
          <a:xfrm>
            <a:off x="3415553" y="551329"/>
            <a:ext cx="7866529" cy="5592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502" t="29044" r="29881" b="25368"/>
          <a:stretch/>
        </p:blipFill>
        <p:spPr>
          <a:xfrm>
            <a:off x="3254188" y="672353"/>
            <a:ext cx="8502388" cy="5365376"/>
          </a:xfrm>
          <a:prstGeom prst="rect">
            <a:avLst/>
          </a:prstGeom>
        </p:spPr>
      </p:pic>
      <p:pic>
        <p:nvPicPr>
          <p:cNvPr id="2052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99" t="24264" r="28537" b="17096"/>
          <a:stretch/>
        </p:blipFill>
        <p:spPr>
          <a:xfrm>
            <a:off x="3402107" y="349623"/>
            <a:ext cx="7853082" cy="6155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605" t="27390" r="34325" b="22243"/>
          <a:stretch/>
        </p:blipFill>
        <p:spPr>
          <a:xfrm>
            <a:off x="3402107" y="349623"/>
            <a:ext cx="7839915" cy="6155119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27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99" t="21323" r="28641" b="27390"/>
          <a:stretch/>
        </p:blipFill>
        <p:spPr>
          <a:xfrm>
            <a:off x="3307977" y="510987"/>
            <a:ext cx="8257746" cy="5674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089" t="27022" r="26367" b="20221"/>
          <a:stretch/>
        </p:blipFill>
        <p:spPr>
          <a:xfrm>
            <a:off x="3307977" y="510986"/>
            <a:ext cx="8521875" cy="5674659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10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95" t="22794" r="27504" b="23530"/>
          <a:stretch/>
        </p:blipFill>
        <p:spPr>
          <a:xfrm>
            <a:off x="3294529" y="403412"/>
            <a:ext cx="8566051" cy="5983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296" t="23161" r="26574" b="19670"/>
          <a:stretch/>
        </p:blipFill>
        <p:spPr>
          <a:xfrm>
            <a:off x="3294529" y="564775"/>
            <a:ext cx="8566051" cy="6238975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74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02" t="26838" r="33705" b="22243"/>
          <a:stretch/>
        </p:blipFill>
        <p:spPr>
          <a:xfrm>
            <a:off x="3334870" y="551330"/>
            <a:ext cx="7920317" cy="6162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709" t="22610" r="26884" b="20405"/>
          <a:stretch/>
        </p:blipFill>
        <p:spPr>
          <a:xfrm>
            <a:off x="3334869" y="551330"/>
            <a:ext cx="8054789" cy="5945200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1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605" t="23162" r="26884" b="22610"/>
          <a:stretch/>
        </p:blipFill>
        <p:spPr>
          <a:xfrm>
            <a:off x="3267634" y="457200"/>
            <a:ext cx="8482219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709" t="20221" r="26574" b="21507"/>
          <a:stretch/>
        </p:blipFill>
        <p:spPr>
          <a:xfrm>
            <a:off x="3267634" y="349623"/>
            <a:ext cx="8482219" cy="6356650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80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99" t="25183" r="31224" b="21691"/>
          <a:stretch/>
        </p:blipFill>
        <p:spPr>
          <a:xfrm>
            <a:off x="3388659" y="497540"/>
            <a:ext cx="8189259" cy="621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812" t="28125" r="30915" b="21140"/>
          <a:stretch/>
        </p:blipFill>
        <p:spPr>
          <a:xfrm>
            <a:off x="3388659" y="497539"/>
            <a:ext cx="8312820" cy="6037731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5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400" t="22427" r="27090" b="23713"/>
          <a:stretch/>
        </p:blipFill>
        <p:spPr>
          <a:xfrm>
            <a:off x="3294528" y="403411"/>
            <a:ext cx="8578765" cy="5970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709" t="26838" r="31638" b="19853"/>
          <a:stretch/>
        </p:blipFill>
        <p:spPr>
          <a:xfrm>
            <a:off x="3294528" y="403411"/>
            <a:ext cx="8578765" cy="6266548"/>
          </a:xfrm>
          <a:prstGeom prst="rect">
            <a:avLst/>
          </a:prstGeom>
        </p:spPr>
      </p:pic>
      <p:pic>
        <p:nvPicPr>
          <p:cNvPr id="8" name="Picture 4" descr="Download Windows Transparent Background Photos HQ PNG Image | FreePNGIm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7" y="-79317"/>
            <a:ext cx="2299447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60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8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Times New Roman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196</cp:revision>
  <dcterms:created xsi:type="dcterms:W3CDTF">2017-01-05T13:17:27Z</dcterms:created>
  <dcterms:modified xsi:type="dcterms:W3CDTF">2020-10-18T14:43:32Z</dcterms:modified>
</cp:coreProperties>
</file>