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204" y="7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D6DFA-5892-4A55-B3A9-E9719EE5AEB8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E6ED-BBA2-4E27-AFB1-3AC6B63FE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564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D6DFA-5892-4A55-B3A9-E9719EE5AEB8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E6ED-BBA2-4E27-AFB1-3AC6B63FE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889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D6DFA-5892-4A55-B3A9-E9719EE5AEB8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E6ED-BBA2-4E27-AFB1-3AC6B63FE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0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D6DFA-5892-4A55-B3A9-E9719EE5AEB8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E6ED-BBA2-4E27-AFB1-3AC6B63FE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154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D6DFA-5892-4A55-B3A9-E9719EE5AEB8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E6ED-BBA2-4E27-AFB1-3AC6B63FE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454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D6DFA-5892-4A55-B3A9-E9719EE5AEB8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E6ED-BBA2-4E27-AFB1-3AC6B63FE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844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D6DFA-5892-4A55-B3A9-E9719EE5AEB8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E6ED-BBA2-4E27-AFB1-3AC6B63FE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58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D6DFA-5892-4A55-B3A9-E9719EE5AEB8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E6ED-BBA2-4E27-AFB1-3AC6B63FE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08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D6DFA-5892-4A55-B3A9-E9719EE5AEB8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E6ED-BBA2-4E27-AFB1-3AC6B63FE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91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D6DFA-5892-4A55-B3A9-E9719EE5AEB8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E6ED-BBA2-4E27-AFB1-3AC6B63FE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175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D6DFA-5892-4A55-B3A9-E9719EE5AEB8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7E6ED-BBA2-4E27-AFB1-3AC6B63FE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0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D6DFA-5892-4A55-B3A9-E9719EE5AEB8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7E6ED-BBA2-4E27-AFB1-3AC6B63FE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562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ishmica.weebly.com/2-arhitektura-sistema-za-upravljanje-bazom-podataka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>
                <a:hlinkClick r:id="rId2"/>
              </a:rPr>
              <a:t>2. Arhitektura sistema za upravljanje bazom podataka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031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-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arhitektura</a:t>
            </a:r>
            <a:r>
              <a:rPr lang="en-US" dirty="0"/>
              <a:t> pre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različit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ostvaruju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ciljevi</a:t>
            </a:r>
            <a:r>
              <a:rPr lang="en-US" dirty="0"/>
              <a:t> </a:t>
            </a:r>
            <a:r>
              <a:rPr lang="en-US" dirty="0" err="1"/>
              <a:t>tehnologije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: </a:t>
            </a:r>
            <a:br>
              <a:rPr lang="en-US" dirty="0"/>
            </a:br>
            <a:r>
              <a:rPr lang="en-US" dirty="0"/>
              <a:t>1. </a:t>
            </a:r>
            <a:r>
              <a:rPr lang="en-US" dirty="0" err="1"/>
              <a:t>neredundantno</a:t>
            </a:r>
            <a:r>
              <a:rPr lang="en-US" dirty="0"/>
              <a:t> </a:t>
            </a:r>
            <a:r>
              <a:rPr lang="en-US" dirty="0" err="1"/>
              <a:t>pamćenje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2. </a:t>
            </a:r>
            <a:r>
              <a:rPr lang="en-US" dirty="0" err="1"/>
              <a:t>nezavisnost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 od </a:t>
            </a:r>
            <a:r>
              <a:rPr lang="en-US" dirty="0" err="1"/>
              <a:t>logičke</a:t>
            </a:r>
            <a:r>
              <a:rPr lang="en-US" dirty="0"/>
              <a:t> i </a:t>
            </a:r>
            <a:r>
              <a:rPr lang="en-US" dirty="0" err="1"/>
              <a:t>fizičke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3. </a:t>
            </a:r>
            <a:r>
              <a:rPr lang="en-US" dirty="0" err="1"/>
              <a:t>projektovanje</a:t>
            </a:r>
            <a:r>
              <a:rPr lang="en-US" dirty="0"/>
              <a:t> i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zajedničko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 </a:t>
            </a:r>
            <a:r>
              <a:rPr lang="en-US" dirty="0" err="1"/>
              <a:t>celog</a:t>
            </a:r>
            <a:r>
              <a:rPr lang="en-US" dirty="0"/>
              <a:t> IS </a:t>
            </a:r>
            <a:br>
              <a:rPr lang="en-US" dirty="0"/>
            </a:br>
            <a:r>
              <a:rPr lang="en-US" dirty="0"/>
              <a:t>- ANSI/SPARC </a:t>
            </a:r>
            <a:r>
              <a:rPr lang="en-US" dirty="0" err="1"/>
              <a:t>arhitektura</a:t>
            </a:r>
            <a:r>
              <a:rPr lang="en-US" dirty="0"/>
              <a:t> je </a:t>
            </a:r>
            <a:r>
              <a:rPr lang="en-US" dirty="0" err="1"/>
              <a:t>tronivoska</a:t>
            </a:r>
            <a:r>
              <a:rPr lang="en-US" dirty="0"/>
              <a:t> </a:t>
            </a:r>
            <a:r>
              <a:rPr lang="en-US" dirty="0" err="1"/>
              <a:t>arhitektura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pojedini</a:t>
            </a:r>
            <a:r>
              <a:rPr lang="en-US" dirty="0"/>
              <a:t> </a:t>
            </a:r>
            <a:r>
              <a:rPr lang="en-US" dirty="0" err="1"/>
              <a:t>nivoi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da s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učine</a:t>
            </a:r>
            <a:r>
              <a:rPr lang="en-US" dirty="0"/>
              <a:t> </a:t>
            </a:r>
            <a:r>
              <a:rPr lang="en-US" dirty="0" err="1"/>
              <a:t>nezavisnom</a:t>
            </a:r>
            <a:r>
              <a:rPr lang="en-US" dirty="0"/>
              <a:t> </a:t>
            </a:r>
            <a:r>
              <a:rPr lang="en-US" dirty="0" err="1"/>
              <a:t>logičku</a:t>
            </a:r>
            <a:r>
              <a:rPr lang="en-US" dirty="0"/>
              <a:t> od </a:t>
            </a:r>
            <a:r>
              <a:rPr lang="en-US" dirty="0" err="1"/>
              <a:t>fizičke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, a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, </a:t>
            </a:r>
            <a:r>
              <a:rPr lang="en-US" dirty="0" err="1"/>
              <a:t>aplikacione</a:t>
            </a:r>
            <a:r>
              <a:rPr lang="en-US" dirty="0"/>
              <a:t> </a:t>
            </a:r>
            <a:r>
              <a:rPr lang="en-US" dirty="0" err="1"/>
              <a:t>programe</a:t>
            </a:r>
            <a:r>
              <a:rPr lang="en-US" dirty="0"/>
              <a:t> i od </a:t>
            </a:r>
            <a:r>
              <a:rPr lang="en-US" dirty="0" err="1"/>
              <a:t>fizičke</a:t>
            </a:r>
            <a:r>
              <a:rPr lang="en-US" dirty="0"/>
              <a:t> i od </a:t>
            </a:r>
            <a:r>
              <a:rPr lang="en-US" dirty="0" err="1"/>
              <a:t>celokupne</a:t>
            </a:r>
            <a:r>
              <a:rPr lang="en-US" dirty="0"/>
              <a:t> </a:t>
            </a:r>
            <a:r>
              <a:rPr lang="en-US" dirty="0" err="1"/>
              <a:t>logičke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34252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- </a:t>
            </a:r>
            <a:r>
              <a:rPr lang="en-US" dirty="0" err="1"/>
              <a:t>Nivoi</a:t>
            </a:r>
            <a:r>
              <a:rPr lang="en-US" dirty="0"/>
              <a:t> u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arhitekturi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br>
              <a:rPr lang="en-US" dirty="0"/>
            </a:br>
            <a:r>
              <a:rPr lang="en-US" dirty="0"/>
              <a:t>a) </a:t>
            </a:r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- </a:t>
            </a:r>
            <a:r>
              <a:rPr lang="en-US" dirty="0" err="1"/>
              <a:t>definiše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podaci</a:t>
            </a:r>
            <a:r>
              <a:rPr lang="en-US" dirty="0"/>
              <a:t> </a:t>
            </a:r>
            <a:r>
              <a:rPr lang="en-US" dirty="0" err="1"/>
              <a:t>fizički</a:t>
            </a:r>
            <a:r>
              <a:rPr lang="en-US" dirty="0"/>
              <a:t> </a:t>
            </a:r>
            <a:r>
              <a:rPr lang="en-US" dirty="0" err="1"/>
              <a:t>organizovani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spoljnim</a:t>
            </a:r>
            <a:r>
              <a:rPr lang="en-US" dirty="0"/>
              <a:t> </a:t>
            </a:r>
            <a:r>
              <a:rPr lang="en-US" dirty="0" err="1"/>
              <a:t>memorijama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b) </a:t>
            </a:r>
            <a:r>
              <a:rPr lang="en-US" dirty="0" err="1"/>
              <a:t>Konceptualni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- </a:t>
            </a:r>
            <a:r>
              <a:rPr lang="en-US" dirty="0" err="1"/>
              <a:t>definiše</a:t>
            </a:r>
            <a:r>
              <a:rPr lang="en-US" dirty="0"/>
              <a:t> </a:t>
            </a:r>
            <a:r>
              <a:rPr lang="en-US" dirty="0" err="1"/>
              <a:t>opštu</a:t>
            </a:r>
            <a:r>
              <a:rPr lang="en-US" dirty="0"/>
              <a:t> </a:t>
            </a:r>
            <a:r>
              <a:rPr lang="en-US" dirty="0" err="1"/>
              <a:t>logičku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,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u </a:t>
            </a:r>
            <a:r>
              <a:rPr lang="en-US" dirty="0" err="1"/>
              <a:t>sistemu</a:t>
            </a:r>
            <a:r>
              <a:rPr lang="en-US" dirty="0"/>
              <a:t>,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logičke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.... </a:t>
            </a:r>
            <a:br>
              <a:rPr lang="en-US" dirty="0"/>
            </a:br>
            <a:r>
              <a:rPr lang="en-US" dirty="0"/>
              <a:t>c)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- </a:t>
            </a:r>
            <a:r>
              <a:rPr lang="en-US" dirty="0" err="1"/>
              <a:t>definiše</a:t>
            </a:r>
            <a:r>
              <a:rPr lang="en-US" dirty="0"/>
              <a:t> se </a:t>
            </a:r>
            <a:r>
              <a:rPr lang="en-US" dirty="0" err="1"/>
              <a:t>logička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pogodna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specifične</a:t>
            </a:r>
            <a:r>
              <a:rPr lang="en-US" dirty="0"/>
              <a:t> </a:t>
            </a:r>
            <a:r>
              <a:rPr lang="en-US" dirty="0" err="1"/>
              <a:t>zahteve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- Ova </a:t>
            </a:r>
            <a:r>
              <a:rPr lang="en-US" dirty="0" err="1"/>
              <a:t>tronivoska</a:t>
            </a:r>
            <a:r>
              <a:rPr lang="en-US" dirty="0"/>
              <a:t> </a:t>
            </a:r>
            <a:r>
              <a:rPr lang="en-US" dirty="0" err="1"/>
              <a:t>arhitektura</a:t>
            </a:r>
            <a:r>
              <a:rPr lang="en-US" dirty="0"/>
              <a:t> </a:t>
            </a:r>
            <a:r>
              <a:rPr lang="en-US" dirty="0" err="1"/>
              <a:t>definiše</a:t>
            </a:r>
            <a:r>
              <a:rPr lang="en-US" dirty="0"/>
              <a:t> i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skupa</a:t>
            </a:r>
            <a:r>
              <a:rPr lang="en-US" dirty="0"/>
              <a:t> </a:t>
            </a:r>
            <a:r>
              <a:rPr lang="en-US" dirty="0" err="1"/>
              <a:t>obostranih</a:t>
            </a:r>
            <a:r>
              <a:rPr lang="en-US" dirty="0"/>
              <a:t> </a:t>
            </a:r>
            <a:r>
              <a:rPr lang="en-US" dirty="0" err="1"/>
              <a:t>transformacija</a:t>
            </a:r>
            <a:r>
              <a:rPr lang="en-US" dirty="0"/>
              <a:t>: </a:t>
            </a:r>
            <a:r>
              <a:rPr lang="en-US" dirty="0" err="1"/>
              <a:t>konceptualno</a:t>
            </a:r>
            <a:r>
              <a:rPr lang="en-US" dirty="0"/>
              <a:t>/</a:t>
            </a:r>
            <a:r>
              <a:rPr lang="en-US" dirty="0" err="1"/>
              <a:t>interno</a:t>
            </a:r>
            <a:r>
              <a:rPr lang="en-US" dirty="0"/>
              <a:t> i </a:t>
            </a:r>
            <a:r>
              <a:rPr lang="en-US" dirty="0" err="1"/>
              <a:t>konceptualno</a:t>
            </a:r>
            <a:r>
              <a:rPr lang="en-US" dirty="0"/>
              <a:t>/</a:t>
            </a:r>
            <a:r>
              <a:rPr lang="en-US" dirty="0" err="1"/>
              <a:t>eksterno</a:t>
            </a:r>
            <a:r>
              <a:rPr lang="en-US" dirty="0"/>
              <a:t> </a:t>
            </a:r>
            <a:r>
              <a:rPr lang="en-US" dirty="0" err="1"/>
              <a:t>preslikavanje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-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 se </a:t>
            </a:r>
            <a:r>
              <a:rPr lang="en-US" dirty="0" err="1"/>
              <a:t>realizuje</a:t>
            </a:r>
            <a:r>
              <a:rPr lang="en-US" dirty="0"/>
              <a:t> </a:t>
            </a:r>
            <a:r>
              <a:rPr lang="en-US" dirty="0" err="1"/>
              <a:t>nezavisnost</a:t>
            </a:r>
            <a:r>
              <a:rPr lang="en-US" dirty="0"/>
              <a:t> </a:t>
            </a:r>
            <a:r>
              <a:rPr lang="en-US" dirty="0" err="1"/>
              <a:t>logičke</a:t>
            </a:r>
            <a:r>
              <a:rPr lang="en-US" dirty="0"/>
              <a:t> od </a:t>
            </a:r>
            <a:r>
              <a:rPr lang="en-US" dirty="0" err="1"/>
              <a:t>fizičke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podatakai</a:t>
            </a:r>
            <a:r>
              <a:rPr lang="en-US" dirty="0"/>
              <a:t> </a:t>
            </a:r>
            <a:r>
              <a:rPr lang="en-US" dirty="0" err="1"/>
              <a:t>nezavisnost</a:t>
            </a:r>
            <a:r>
              <a:rPr lang="en-US" dirty="0"/>
              <a:t> </a:t>
            </a:r>
            <a:r>
              <a:rPr lang="en-US" dirty="0" err="1"/>
              <a:t>aplikacionih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 od </a:t>
            </a:r>
            <a:r>
              <a:rPr lang="en-US" dirty="0" err="1"/>
              <a:t>celokupne</a:t>
            </a:r>
            <a:r>
              <a:rPr lang="en-US" dirty="0"/>
              <a:t> </a:t>
            </a:r>
            <a:r>
              <a:rPr lang="en-US" dirty="0" err="1"/>
              <a:t>logičke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53593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34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2. Arhitektura sistema za upravljanje bazom podataka</vt:lpstr>
      <vt:lpstr>.</vt:lpstr>
      <vt:lpstr>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Arhitektura sistema za upravljanje bazom podataka</dc:title>
  <dc:creator>ucenik</dc:creator>
  <cp:lastModifiedBy>Korisnik</cp:lastModifiedBy>
  <cp:revision>1</cp:revision>
  <dcterms:created xsi:type="dcterms:W3CDTF">2019-09-17T08:28:29Z</dcterms:created>
  <dcterms:modified xsi:type="dcterms:W3CDTF">2020-11-11T08:57:43Z</dcterms:modified>
</cp:coreProperties>
</file>