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95" r:id="rId5"/>
    <p:sldId id="257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AB33"/>
    <a:srgbClr val="34C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134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10/9/2020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10/9/2020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10/9/2020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8.emf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9.emf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3" Type="http://schemas.openxmlformats.org/officeDocument/2006/relationships/image" Target="../media/image4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5" Type="http://schemas.openxmlformats.org/officeDocument/2006/relationships/image" Target="../media/image7.emf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4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5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6.e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9302800" y="0"/>
            <a:ext cx="12020746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50312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47639" y="0"/>
            <a:ext cx="9380604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886150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1028" name="Picture 4" descr="PHP Application Development | php-application-development- - myG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965" y="0"/>
            <a:ext cx="945103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072092" y="597472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sp>
        <p:nvSpPr>
          <p:cNvPr id="28" name="Title 5"/>
          <p:cNvSpPr txBox="1">
            <a:spLocks/>
          </p:cNvSpPr>
          <p:nvPr/>
        </p:nvSpPr>
        <p:spPr>
          <a:xfrm>
            <a:off x="3531533" y="3593075"/>
            <a:ext cx="8261538" cy="221969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sz="4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PODEŠAVANJE KONFIGURACIONIH PARAMETARA OPERATIVNOG SISTEMA</a:t>
            </a:r>
            <a:endParaRPr lang="en-US" sz="4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027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291686"/>
              </p:ext>
            </p:extLst>
          </p:nvPr>
        </p:nvGraphicFramePr>
        <p:xfrm>
          <a:off x="1361118" y="1608137"/>
          <a:ext cx="9695386" cy="4587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Document" r:id="rId4" imgW="5757465" imgH="2724332" progId="Word.Document.12">
                  <p:embed/>
                </p:oleObj>
              </mc:Choice>
              <mc:Fallback>
                <p:oleObj name="Document" r:id="rId4" imgW="5757465" imgH="27243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61118" y="1608137"/>
                        <a:ext cx="9695386" cy="4587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340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083049"/>
              </p:ext>
            </p:extLst>
          </p:nvPr>
        </p:nvGraphicFramePr>
        <p:xfrm>
          <a:off x="1341614" y="2584967"/>
          <a:ext cx="9507254" cy="2508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Document" r:id="rId4" imgW="5757465" imgH="1519644" progId="Word.Document.12">
                  <p:embed/>
                </p:oleObj>
              </mc:Choice>
              <mc:Fallback>
                <p:oleObj name="Document" r:id="rId4" imgW="5757465" imgH="15196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1614" y="2584967"/>
                        <a:ext cx="9507254" cy="2508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777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78599" y="2224883"/>
            <a:ext cx="10321967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Latn-C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** </a:t>
            </a:r>
            <a:r>
              <a:rPr lang="sr-Latn-CS" sz="25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System</a:t>
            </a:r>
            <a:r>
              <a:rPr lang="sr-Latn-C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Dvoklikom na ovu ikonicu dobijamo pristup System Properties prozoru u kome dalje imamo tab-ove: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General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ispisuje osnovne podatke o računaru,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Computer Name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prikazuje ime, članstvo u domenu ili radnoj grupi,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Hardware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omogućava instalaciju i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rješavanje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hardverskih problema,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promjenu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ili povratak na prethodne drajvere, kreiranje hardverskih profila,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Advanced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podešavanje vizuelnih efekata, optimizacija performansi i izgleda desktopa, podešavanje virtuelne memorije, rukovanje korisničkim profilima, editovanje boot.ini fajla, postupak prilikom pada sistema,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System Restore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uključivanje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monitoringa particija, da bi se na osnovu dnevnika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izmjena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mogli vratiti na prethodno stanje sistema,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Automatic Updates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podešavanje ili isključenje automatskog ažuriranja Windows-a,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Remote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omogućavanje i podešavanje Remote desktop i Remote assistant sesija.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Latn-C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1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46093" y="2466704"/>
            <a:ext cx="10143565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Latn-C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* </a:t>
            </a:r>
            <a:r>
              <a:rPr lang="sr-Latn-CS" sz="25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Administrative Tools </a:t>
            </a:r>
            <a:endParaRPr lang="en-US" sz="25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Pristup upravljanju servisima, lokalnom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bezbjednošću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korisničkim računima (detaljno), upravljanje diskovima (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promjena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slovne oznake, formatiranje, konverzija fajl sitema, defragmentacija,… ), pristup pomoćnom programu </a:t>
            </a:r>
            <a:r>
              <a:rPr lang="sr-Latn-CS" b="1" i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Event Viewer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itd…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endParaRPr lang="sr-Latn-C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sr-Latn-C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Event </a:t>
            </a:r>
            <a:r>
              <a:rPr lang="sr-Latn-C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Viewer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prikazuje dnevnik događaja kao npr.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uspješno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ili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neuspješno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pokretanje aplikacija i servisa. Koristan je ako se često dešavaju padovi sistema ili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startup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problemi, jer može da prikaže koji servisi ili aplikacije prave probleme.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63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52CBBE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08070" y="3148149"/>
            <a:ext cx="9927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8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HVALA NA PAŽNJI</a:t>
            </a:r>
            <a:endParaRPr lang="en-US" sz="8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2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18094" y="1438243"/>
            <a:ext cx="8310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Latn-C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Control Panel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kontrolna tabla. Iz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Control panel-a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 mogu napraviti </a:t>
            </a:r>
            <a:r>
              <a:rPr lang="sr-Latn-C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koro</a:t>
            </a:r>
            <a:r>
              <a:rPr lang="sr-Latn-C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sva podešavanja </a:t>
            </a:r>
            <a:r>
              <a:rPr lang="sr-Latn-C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sistema. Taskbar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Start meni su takođe dostupni i iz Control Panel-a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584" y="2485993"/>
            <a:ext cx="5094953" cy="382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259804" y="2349341"/>
            <a:ext cx="3876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Ako prebacimo izgled </a:t>
            </a:r>
            <a:r>
              <a:rPr lang="sr-Latn-C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Control </a:t>
            </a:r>
            <a:r>
              <a:rPr lang="sr-Latn-C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Panel-a  </a:t>
            </a:r>
            <a:r>
              <a:rPr lang="sr-Latn-C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 Classic view dobićemo sledeći prozor: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051" name="Picture 3" descr="Free computer help - remove program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584" y="2485994"/>
            <a:ext cx="5094954" cy="383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383152"/>
              </p:ext>
            </p:extLst>
          </p:nvPr>
        </p:nvGraphicFramePr>
        <p:xfrm>
          <a:off x="1279508" y="1815353"/>
          <a:ext cx="9307780" cy="451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8" name="Document" r:id="rId4" imgW="5757465" imgH="2790998" progId="Word.Document.12">
                  <p:embed/>
                </p:oleObj>
              </mc:Choice>
              <mc:Fallback>
                <p:oleObj name="Document" r:id="rId4" imgW="5757465" imgH="27909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79508" y="1815353"/>
                        <a:ext cx="9307780" cy="4511463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06" name="Picture 3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77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Picture 3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5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05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342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81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292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50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45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48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29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47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72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53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72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77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292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0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02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67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0" name="Picture 6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77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9" name="Picture 6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5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8" name="Picture 6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05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7" name="Picture 6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6" name="Picture 6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342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5" name="Picture 6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81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292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3" name="Picture 6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2" name="Picture 6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50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1" name="Picture 5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0" name="Picture 5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45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9" name="Picture 5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8" name="Picture 5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7" name="Picture 5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6" name="Picture 5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48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5" name="Picture 5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" name="Picture 51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29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49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47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9" name="Picture 47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72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7" name="Picture 45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53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5" name="Picture 43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72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77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" name="Picture 41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292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0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48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02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67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17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427109"/>
              </p:ext>
            </p:extLst>
          </p:nvPr>
        </p:nvGraphicFramePr>
        <p:xfrm>
          <a:off x="1481604" y="1932577"/>
          <a:ext cx="9137435" cy="4262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Document" r:id="rId4" imgW="5757465" imgH="2686133" progId="Word.Document.12">
                  <p:embed/>
                </p:oleObj>
              </mc:Choice>
              <mc:Fallback>
                <p:oleObj name="Document" r:id="rId4" imgW="5757465" imgH="26861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1604" y="1932577"/>
                        <a:ext cx="9137435" cy="4262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576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457333"/>
              </p:ext>
            </p:extLst>
          </p:nvPr>
        </p:nvGraphicFramePr>
        <p:xfrm>
          <a:off x="1464488" y="1830064"/>
          <a:ext cx="9745456" cy="4675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Document" r:id="rId4" imgW="5757465" imgH="2762530" progId="Word.Document.12">
                  <p:embed/>
                </p:oleObj>
              </mc:Choice>
              <mc:Fallback>
                <p:oleObj name="Document" r:id="rId4" imgW="5757465" imgH="27625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4488" y="1830064"/>
                        <a:ext cx="9745456" cy="4675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093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79899"/>
              </p:ext>
            </p:extLst>
          </p:nvPr>
        </p:nvGraphicFramePr>
        <p:xfrm>
          <a:off x="1456145" y="1764776"/>
          <a:ext cx="9579622" cy="4595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Document" r:id="rId4" imgW="5757465" imgH="2762530" progId="Word.Document.12">
                  <p:embed/>
                </p:oleObj>
              </mc:Choice>
              <mc:Fallback>
                <p:oleObj name="Document" r:id="rId4" imgW="5757465" imgH="27625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6145" y="1764776"/>
                        <a:ext cx="9579622" cy="45956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5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013956"/>
              </p:ext>
            </p:extLst>
          </p:nvPr>
        </p:nvGraphicFramePr>
        <p:xfrm>
          <a:off x="1310379" y="1512024"/>
          <a:ext cx="9259009" cy="4993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Document" r:id="rId4" imgW="5757465" imgH="3105594" progId="Word.Document.12">
                  <p:embed/>
                </p:oleObj>
              </mc:Choice>
              <mc:Fallback>
                <p:oleObj name="Document" r:id="rId4" imgW="5757465" imgH="31055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10379" y="1512024"/>
                        <a:ext cx="9259009" cy="4993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501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836520"/>
              </p:ext>
            </p:extLst>
          </p:nvPr>
        </p:nvGraphicFramePr>
        <p:xfrm>
          <a:off x="1419025" y="1438242"/>
          <a:ext cx="9177257" cy="509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Document" r:id="rId4" imgW="5757465" imgH="3198207" progId="Word.Document.12">
                  <p:embed/>
                </p:oleObj>
              </mc:Choice>
              <mc:Fallback>
                <p:oleObj name="Document" r:id="rId4" imgW="5757465" imgH="31982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19025" y="1438242"/>
                        <a:ext cx="9177257" cy="50984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611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104900" y="6505303"/>
            <a:ext cx="9980682" cy="261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8309" y="6518366"/>
            <a:ext cx="2704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/>
              <a:t>INFORMATIKA</a:t>
            </a:r>
            <a:endParaRPr lang="en-US" sz="15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866" y="385731"/>
            <a:ext cx="2171700" cy="21050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10574893" y="-16469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9623748" y="-16469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9761305" y="-16469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309824"/>
              </p:ext>
            </p:extLst>
          </p:nvPr>
        </p:nvGraphicFramePr>
        <p:xfrm>
          <a:off x="1549377" y="1621025"/>
          <a:ext cx="8925882" cy="472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Document" r:id="rId4" imgW="5757465" imgH="3048657" progId="Word.Document.12">
                  <p:embed/>
                </p:oleObj>
              </mc:Choice>
              <mc:Fallback>
                <p:oleObj name="Document" r:id="rId4" imgW="5757465" imgH="30486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9377" y="1621025"/>
                        <a:ext cx="8925882" cy="4725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527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192</TotalTime>
  <Words>271</Words>
  <Application>Microsoft Office PowerPoint</Application>
  <PresentationFormat>Widescreen</PresentationFormat>
  <Paragraphs>31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Euphemia</vt:lpstr>
      <vt:lpstr>Impact</vt:lpstr>
      <vt:lpstr>Plantagenet Cherokee</vt:lpstr>
      <vt:lpstr>Times New Roman</vt:lpstr>
      <vt:lpstr>Wingdings</vt:lpstr>
      <vt:lpstr>Academic Literature 16x9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User</dc:creator>
  <cp:lastModifiedBy>User</cp:lastModifiedBy>
  <cp:revision>30</cp:revision>
  <dcterms:created xsi:type="dcterms:W3CDTF">2019-09-03T13:41:04Z</dcterms:created>
  <dcterms:modified xsi:type="dcterms:W3CDTF">2020-10-09T15:43:08Z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