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FF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3235" autoAdjust="0"/>
    <p:restoredTop sz="94799" autoAdjust="0"/>
  </p:normalViewPr>
  <p:slideViewPr>
    <p:cSldViewPr>
      <p:cViewPr varScale="1">
        <p:scale>
          <a:sx n="73" d="100"/>
          <a:sy n="73" d="100"/>
        </p:scale>
        <p:origin x="-139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2C26C-2215-44D1-8E92-92982B31319E}" type="datetimeFigureOut">
              <a:rPr lang="pl-PL"/>
              <a:pPr>
                <a:defRPr/>
              </a:pPr>
              <a:t>2020-11-28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B21FEA-F025-4516-80AE-3879D492ECD2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C2AF2-4F0F-4A18-8980-755BDA7521FE}" type="datetimeFigureOut">
              <a:rPr lang="pl-PL"/>
              <a:pPr>
                <a:defRPr/>
              </a:pPr>
              <a:t>2020-11-28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3470D-BEF4-4DC7-ACB7-4574BEE266B8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2D6B7-7E7E-43DD-A7A1-30EE7FE41F13}" type="datetimeFigureOut">
              <a:rPr lang="pl-PL"/>
              <a:pPr>
                <a:defRPr/>
              </a:pPr>
              <a:t>2020-11-28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F30D5C-A42D-417B-AF62-279F4ED31F26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5FBD4-ED20-4669-B0BC-1BFF84D639DF}" type="datetimeFigureOut">
              <a:rPr lang="pl-PL"/>
              <a:pPr>
                <a:defRPr/>
              </a:pPr>
              <a:t>2020-11-28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18A4A1-B897-426F-AABC-1849BCB4C461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2C59A-4F3C-45CD-B4DC-CFD3EED002CE}" type="datetimeFigureOut">
              <a:rPr lang="pl-PL"/>
              <a:pPr>
                <a:defRPr/>
              </a:pPr>
              <a:t>2020-11-28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BF0DE-4DAE-4579-B25C-D6E03A2B00FA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9D2D2-028B-42DF-9256-AE6BF03131AF}" type="datetimeFigureOut">
              <a:rPr lang="pl-PL"/>
              <a:pPr>
                <a:defRPr/>
              </a:pPr>
              <a:t>2020-11-28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6758CF-078B-43A2-9D44-94BAC4358440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DFD99-31CC-4D3A-8D62-3E998090D46B}" type="datetimeFigureOut">
              <a:rPr lang="pl-PL"/>
              <a:pPr>
                <a:defRPr/>
              </a:pPr>
              <a:t>2020-11-28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B923D5-DDF6-4848-9412-E3AFA8E7BE26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4844D-983B-4D30-BEA3-704EF255C448}" type="datetimeFigureOut">
              <a:rPr lang="pl-PL"/>
              <a:pPr>
                <a:defRPr/>
              </a:pPr>
              <a:t>2020-11-28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B249F8-4A8F-4BE5-AE63-B9963E22B296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59993-C119-4D61-BE82-30874DEF1F72}" type="datetimeFigureOut">
              <a:rPr lang="pl-PL"/>
              <a:pPr>
                <a:defRPr/>
              </a:pPr>
              <a:t>2020-11-28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CC7142-EB15-4CCB-893E-A9B1CF0FC74D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29248-3330-4BC7-A542-82F0661BFCFA}" type="datetimeFigureOut">
              <a:rPr lang="pl-PL"/>
              <a:pPr>
                <a:defRPr/>
              </a:pPr>
              <a:t>2020-11-28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0074D-8058-4E45-98FA-BD169700163A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11646-13FF-4314-8EAE-66CD5D85C11E}" type="datetimeFigureOut">
              <a:rPr lang="pl-PL"/>
              <a:pPr>
                <a:defRPr/>
              </a:pPr>
              <a:t>2020-11-28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E6E4CD-AB6F-4D4D-9E26-584D346556FE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F760601-D0D4-4E88-842D-6AA59CFB7CED}" type="datetimeFigureOut">
              <a:rPr lang="pl-PL"/>
              <a:pPr>
                <a:defRPr/>
              </a:pPr>
              <a:t>2020-11-28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E5AFE2A7-D3D1-4316-94A6-B936D323D85B}" type="slidenum">
              <a:rPr lang="pl-PL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8.png"/><Relationship Id="rId7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3.png"/><Relationship Id="rId3" Type="http://schemas.openxmlformats.org/officeDocument/2006/relationships/image" Target="../media/image13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9.png"/><Relationship Id="rId5" Type="http://schemas.openxmlformats.org/officeDocument/2006/relationships/image" Target="../media/image6.png"/><Relationship Id="rId10" Type="http://schemas.openxmlformats.org/officeDocument/2006/relationships/image" Target="../media/image18.png"/><Relationship Id="rId4" Type="http://schemas.openxmlformats.org/officeDocument/2006/relationships/image" Target="../media/image14.png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Elipsa 1"/>
          <p:cNvSpPr/>
          <p:nvPr/>
        </p:nvSpPr>
        <p:spPr>
          <a:xfrm>
            <a:off x="2771775" y="1628775"/>
            <a:ext cx="3600450" cy="360045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42" name="Imagen 4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25800" y="2457450"/>
            <a:ext cx="26924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3" name="Grupa 2"/>
          <p:cNvGrpSpPr>
            <a:grpSpLocks/>
          </p:cNvGrpSpPr>
          <p:nvPr/>
        </p:nvGrpSpPr>
        <p:grpSpPr bwMode="auto">
          <a:xfrm>
            <a:off x="1277938" y="-649288"/>
            <a:ext cx="2635250" cy="3163888"/>
            <a:chOff x="1183846" y="715860"/>
            <a:chExt cx="2635200" cy="3164363"/>
          </a:xfrm>
        </p:grpSpPr>
        <p:sp>
          <p:nvSpPr>
            <p:cNvPr id="44" name="Prostokąt 2"/>
            <p:cNvSpPr/>
            <p:nvPr/>
          </p:nvSpPr>
          <p:spPr>
            <a:xfrm rot="19949581">
              <a:off x="1933132" y="715860"/>
              <a:ext cx="655625" cy="1222560"/>
            </a:xfrm>
            <a:prstGeom prst="diagStripe">
              <a:avLst>
                <a:gd name="adj" fmla="val 73927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45" name="Prostokąt 2"/>
            <p:cNvSpPr/>
            <p:nvPr/>
          </p:nvSpPr>
          <p:spPr>
            <a:xfrm rot="19283208">
              <a:off x="1434666" y="1198532"/>
              <a:ext cx="1008043" cy="1470247"/>
            </a:xfrm>
            <a:custGeom>
              <a:avLst/>
              <a:gdLst>
                <a:gd name="connsiteX0" fmla="*/ 0 w 1008112"/>
                <a:gd name="connsiteY0" fmla="*/ 0 h 1228766"/>
                <a:gd name="connsiteX1" fmla="*/ 1008112 w 1008112"/>
                <a:gd name="connsiteY1" fmla="*/ 0 h 1228766"/>
                <a:gd name="connsiteX2" fmla="*/ 1008112 w 1008112"/>
                <a:gd name="connsiteY2" fmla="*/ 1228766 h 1228766"/>
                <a:gd name="connsiteX3" fmla="*/ 0 w 1008112"/>
                <a:gd name="connsiteY3" fmla="*/ 1228766 h 1228766"/>
                <a:gd name="connsiteX4" fmla="*/ 0 w 1008112"/>
                <a:gd name="connsiteY4" fmla="*/ 0 h 1228766"/>
                <a:gd name="connsiteX0" fmla="*/ 0 w 1008112"/>
                <a:gd name="connsiteY0" fmla="*/ 124271 h 1353037"/>
                <a:gd name="connsiteX1" fmla="*/ 1008112 w 1008112"/>
                <a:gd name="connsiteY1" fmla="*/ 124271 h 1353037"/>
                <a:gd name="connsiteX2" fmla="*/ 1008112 w 1008112"/>
                <a:gd name="connsiteY2" fmla="*/ 1353037 h 1353037"/>
                <a:gd name="connsiteX3" fmla="*/ 0 w 1008112"/>
                <a:gd name="connsiteY3" fmla="*/ 1353037 h 1353037"/>
                <a:gd name="connsiteX4" fmla="*/ 0 w 1008112"/>
                <a:gd name="connsiteY4" fmla="*/ 124271 h 1353037"/>
                <a:gd name="connsiteX0" fmla="*/ 0 w 1008112"/>
                <a:gd name="connsiteY0" fmla="*/ 205951 h 1434717"/>
                <a:gd name="connsiteX1" fmla="*/ 1008112 w 1008112"/>
                <a:gd name="connsiteY1" fmla="*/ 205951 h 1434717"/>
                <a:gd name="connsiteX2" fmla="*/ 1008112 w 1008112"/>
                <a:gd name="connsiteY2" fmla="*/ 1434717 h 1434717"/>
                <a:gd name="connsiteX3" fmla="*/ 0 w 1008112"/>
                <a:gd name="connsiteY3" fmla="*/ 1434717 h 1434717"/>
                <a:gd name="connsiteX4" fmla="*/ 0 w 1008112"/>
                <a:gd name="connsiteY4" fmla="*/ 205951 h 1434717"/>
                <a:gd name="connsiteX0" fmla="*/ 0 w 1008112"/>
                <a:gd name="connsiteY0" fmla="*/ 241310 h 1470076"/>
                <a:gd name="connsiteX1" fmla="*/ 1008112 w 1008112"/>
                <a:gd name="connsiteY1" fmla="*/ 241310 h 1470076"/>
                <a:gd name="connsiteX2" fmla="*/ 1008112 w 1008112"/>
                <a:gd name="connsiteY2" fmla="*/ 1470076 h 1470076"/>
                <a:gd name="connsiteX3" fmla="*/ 0 w 1008112"/>
                <a:gd name="connsiteY3" fmla="*/ 1470076 h 1470076"/>
                <a:gd name="connsiteX4" fmla="*/ 0 w 1008112"/>
                <a:gd name="connsiteY4" fmla="*/ 241310 h 1470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8112" h="1470076">
                  <a:moveTo>
                    <a:pt x="0" y="241310"/>
                  </a:moveTo>
                  <a:cubicBezTo>
                    <a:pt x="285453" y="-128737"/>
                    <a:pt x="706047" y="-28238"/>
                    <a:pt x="1008112" y="241310"/>
                  </a:cubicBezTo>
                  <a:lnTo>
                    <a:pt x="1008112" y="1470076"/>
                  </a:lnTo>
                  <a:lnTo>
                    <a:pt x="0" y="1470076"/>
                  </a:lnTo>
                  <a:lnTo>
                    <a:pt x="0" y="24131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46" name="Prostokąt 2"/>
            <p:cNvSpPr/>
            <p:nvPr/>
          </p:nvSpPr>
          <p:spPr>
            <a:xfrm rot="15952005">
              <a:off x="1778254" y="1726590"/>
              <a:ext cx="1181277" cy="1585883"/>
            </a:xfrm>
            <a:custGeom>
              <a:avLst/>
              <a:gdLst>
                <a:gd name="connsiteX0" fmla="*/ 0 w 1008112"/>
                <a:gd name="connsiteY0" fmla="*/ 0 h 1470076"/>
                <a:gd name="connsiteX1" fmla="*/ 1008112 w 1008112"/>
                <a:gd name="connsiteY1" fmla="*/ 0 h 1470076"/>
                <a:gd name="connsiteX2" fmla="*/ 1008112 w 1008112"/>
                <a:gd name="connsiteY2" fmla="*/ 1470076 h 1470076"/>
                <a:gd name="connsiteX3" fmla="*/ 0 w 1008112"/>
                <a:gd name="connsiteY3" fmla="*/ 1470076 h 1470076"/>
                <a:gd name="connsiteX4" fmla="*/ 0 w 1008112"/>
                <a:gd name="connsiteY4" fmla="*/ 0 h 1470076"/>
                <a:gd name="connsiteX0" fmla="*/ 0 w 1008112"/>
                <a:gd name="connsiteY0" fmla="*/ 0 h 1470076"/>
                <a:gd name="connsiteX1" fmla="*/ 1008112 w 1008112"/>
                <a:gd name="connsiteY1" fmla="*/ 0 h 1470076"/>
                <a:gd name="connsiteX2" fmla="*/ 1008112 w 1008112"/>
                <a:gd name="connsiteY2" fmla="*/ 1470076 h 1470076"/>
                <a:gd name="connsiteX3" fmla="*/ 171782 w 1008112"/>
                <a:gd name="connsiteY3" fmla="*/ 1237152 h 1470076"/>
                <a:gd name="connsiteX4" fmla="*/ 0 w 1008112"/>
                <a:gd name="connsiteY4" fmla="*/ 0 h 1470076"/>
                <a:gd name="connsiteX0" fmla="*/ 0 w 1180521"/>
                <a:gd name="connsiteY0" fmla="*/ 0 h 1585835"/>
                <a:gd name="connsiteX1" fmla="*/ 1008112 w 1180521"/>
                <a:gd name="connsiteY1" fmla="*/ 0 h 1585835"/>
                <a:gd name="connsiteX2" fmla="*/ 1180521 w 1180521"/>
                <a:gd name="connsiteY2" fmla="*/ 1585835 h 1585835"/>
                <a:gd name="connsiteX3" fmla="*/ 171782 w 1180521"/>
                <a:gd name="connsiteY3" fmla="*/ 1237152 h 1585835"/>
                <a:gd name="connsiteX4" fmla="*/ 0 w 1180521"/>
                <a:gd name="connsiteY4" fmla="*/ 0 h 1585835"/>
                <a:gd name="connsiteX0" fmla="*/ 0 w 1180521"/>
                <a:gd name="connsiteY0" fmla="*/ 0 h 1585835"/>
                <a:gd name="connsiteX1" fmla="*/ 1075751 w 1180521"/>
                <a:gd name="connsiteY1" fmla="*/ 314787 h 1585835"/>
                <a:gd name="connsiteX2" fmla="*/ 1180521 w 1180521"/>
                <a:gd name="connsiteY2" fmla="*/ 1585835 h 1585835"/>
                <a:gd name="connsiteX3" fmla="*/ 171782 w 1180521"/>
                <a:gd name="connsiteY3" fmla="*/ 1237152 h 1585835"/>
                <a:gd name="connsiteX4" fmla="*/ 0 w 1180521"/>
                <a:gd name="connsiteY4" fmla="*/ 0 h 1585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0521" h="1585835">
                  <a:moveTo>
                    <a:pt x="0" y="0"/>
                  </a:moveTo>
                  <a:lnTo>
                    <a:pt x="1075751" y="314787"/>
                  </a:lnTo>
                  <a:lnTo>
                    <a:pt x="1180521" y="1585835"/>
                  </a:lnTo>
                  <a:lnTo>
                    <a:pt x="171782" y="12371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47" name="Prostokąt 2"/>
            <p:cNvSpPr/>
            <p:nvPr/>
          </p:nvSpPr>
          <p:spPr>
            <a:xfrm rot="19283208">
              <a:off x="1864870" y="2197220"/>
              <a:ext cx="1008044" cy="520778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48" name="Prostokąt 2"/>
            <p:cNvSpPr/>
            <p:nvPr/>
          </p:nvSpPr>
          <p:spPr>
            <a:xfrm rot="19949581">
              <a:off x="1183846" y="779370"/>
              <a:ext cx="655625" cy="1159050"/>
            </a:xfrm>
            <a:custGeom>
              <a:avLst/>
              <a:gdLst>
                <a:gd name="connsiteX0" fmla="*/ 0 w 656193"/>
                <a:gd name="connsiteY0" fmla="*/ 903297 h 1221877"/>
                <a:gd name="connsiteX1" fmla="*/ 485104 w 656193"/>
                <a:gd name="connsiteY1" fmla="*/ 0 h 1221877"/>
                <a:gd name="connsiteX2" fmla="*/ 656193 w 656193"/>
                <a:gd name="connsiteY2" fmla="*/ 0 h 1221877"/>
                <a:gd name="connsiteX3" fmla="*/ 0 w 656193"/>
                <a:gd name="connsiteY3" fmla="*/ 1221877 h 1221877"/>
                <a:gd name="connsiteX4" fmla="*/ 0 w 656193"/>
                <a:gd name="connsiteY4" fmla="*/ 903297 h 1221877"/>
                <a:gd name="connsiteX0" fmla="*/ 0 w 656193"/>
                <a:gd name="connsiteY0" fmla="*/ 903297 h 1159288"/>
                <a:gd name="connsiteX1" fmla="*/ 485104 w 656193"/>
                <a:gd name="connsiteY1" fmla="*/ 0 h 1159288"/>
                <a:gd name="connsiteX2" fmla="*/ 656193 w 656193"/>
                <a:gd name="connsiteY2" fmla="*/ 0 h 1159288"/>
                <a:gd name="connsiteX3" fmla="*/ 47112 w 656193"/>
                <a:gd name="connsiteY3" fmla="*/ 1159288 h 1159288"/>
                <a:gd name="connsiteX4" fmla="*/ 0 w 656193"/>
                <a:gd name="connsiteY4" fmla="*/ 903297 h 1159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56193" h="1159288">
                  <a:moveTo>
                    <a:pt x="0" y="903297"/>
                  </a:moveTo>
                  <a:lnTo>
                    <a:pt x="485104" y="0"/>
                  </a:lnTo>
                  <a:lnTo>
                    <a:pt x="656193" y="0"/>
                  </a:lnTo>
                  <a:lnTo>
                    <a:pt x="47112" y="1159288"/>
                  </a:lnTo>
                  <a:lnTo>
                    <a:pt x="0" y="903297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49" name="Prostokąt 2"/>
            <p:cNvSpPr/>
            <p:nvPr/>
          </p:nvSpPr>
          <p:spPr>
            <a:xfrm rot="19283208">
              <a:off x="1910907" y="2295660"/>
              <a:ext cx="1908139" cy="1584563"/>
            </a:xfrm>
            <a:prstGeom prst="trapezoid">
              <a:avLst>
                <a:gd name="adj" fmla="val 29481"/>
              </a:avLst>
            </a:prstGeom>
            <a:gradFill flip="none" rotWithShape="1">
              <a:gsLst>
                <a:gs pos="0">
                  <a:srgbClr val="FFFF00">
                    <a:alpha val="40000"/>
                  </a:srgbClr>
                </a:gs>
                <a:gs pos="100000">
                  <a:srgbClr val="FFFFCC">
                    <a:alpha val="49804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grpSp>
        <p:nvGrpSpPr>
          <p:cNvPr id="50" name="Grupa 9"/>
          <p:cNvGrpSpPr>
            <a:grpSpLocks/>
          </p:cNvGrpSpPr>
          <p:nvPr/>
        </p:nvGrpSpPr>
        <p:grpSpPr bwMode="auto">
          <a:xfrm flipH="1">
            <a:off x="5208588" y="-673100"/>
            <a:ext cx="2633662" cy="3165475"/>
            <a:chOff x="1185111" y="715860"/>
            <a:chExt cx="2633935" cy="3164363"/>
          </a:xfrm>
        </p:grpSpPr>
        <p:sp>
          <p:nvSpPr>
            <p:cNvPr id="51" name="Prostokąt 2"/>
            <p:cNvSpPr/>
            <p:nvPr/>
          </p:nvSpPr>
          <p:spPr>
            <a:xfrm rot="19949581">
              <a:off x="1932901" y="715860"/>
              <a:ext cx="655706" cy="1221946"/>
            </a:xfrm>
            <a:prstGeom prst="diagStripe">
              <a:avLst>
                <a:gd name="adj" fmla="val 73927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52" name="Prostokąt 2"/>
            <p:cNvSpPr/>
            <p:nvPr/>
          </p:nvSpPr>
          <p:spPr>
            <a:xfrm rot="19283208">
              <a:off x="1434374" y="1198290"/>
              <a:ext cx="1008167" cy="1471096"/>
            </a:xfrm>
            <a:custGeom>
              <a:avLst/>
              <a:gdLst>
                <a:gd name="connsiteX0" fmla="*/ 0 w 1008112"/>
                <a:gd name="connsiteY0" fmla="*/ 0 h 1228766"/>
                <a:gd name="connsiteX1" fmla="*/ 1008112 w 1008112"/>
                <a:gd name="connsiteY1" fmla="*/ 0 h 1228766"/>
                <a:gd name="connsiteX2" fmla="*/ 1008112 w 1008112"/>
                <a:gd name="connsiteY2" fmla="*/ 1228766 h 1228766"/>
                <a:gd name="connsiteX3" fmla="*/ 0 w 1008112"/>
                <a:gd name="connsiteY3" fmla="*/ 1228766 h 1228766"/>
                <a:gd name="connsiteX4" fmla="*/ 0 w 1008112"/>
                <a:gd name="connsiteY4" fmla="*/ 0 h 1228766"/>
                <a:gd name="connsiteX0" fmla="*/ 0 w 1008112"/>
                <a:gd name="connsiteY0" fmla="*/ 124271 h 1353037"/>
                <a:gd name="connsiteX1" fmla="*/ 1008112 w 1008112"/>
                <a:gd name="connsiteY1" fmla="*/ 124271 h 1353037"/>
                <a:gd name="connsiteX2" fmla="*/ 1008112 w 1008112"/>
                <a:gd name="connsiteY2" fmla="*/ 1353037 h 1353037"/>
                <a:gd name="connsiteX3" fmla="*/ 0 w 1008112"/>
                <a:gd name="connsiteY3" fmla="*/ 1353037 h 1353037"/>
                <a:gd name="connsiteX4" fmla="*/ 0 w 1008112"/>
                <a:gd name="connsiteY4" fmla="*/ 124271 h 1353037"/>
                <a:gd name="connsiteX0" fmla="*/ 0 w 1008112"/>
                <a:gd name="connsiteY0" fmla="*/ 205951 h 1434717"/>
                <a:gd name="connsiteX1" fmla="*/ 1008112 w 1008112"/>
                <a:gd name="connsiteY1" fmla="*/ 205951 h 1434717"/>
                <a:gd name="connsiteX2" fmla="*/ 1008112 w 1008112"/>
                <a:gd name="connsiteY2" fmla="*/ 1434717 h 1434717"/>
                <a:gd name="connsiteX3" fmla="*/ 0 w 1008112"/>
                <a:gd name="connsiteY3" fmla="*/ 1434717 h 1434717"/>
                <a:gd name="connsiteX4" fmla="*/ 0 w 1008112"/>
                <a:gd name="connsiteY4" fmla="*/ 205951 h 1434717"/>
                <a:gd name="connsiteX0" fmla="*/ 0 w 1008112"/>
                <a:gd name="connsiteY0" fmla="*/ 241310 h 1470076"/>
                <a:gd name="connsiteX1" fmla="*/ 1008112 w 1008112"/>
                <a:gd name="connsiteY1" fmla="*/ 241310 h 1470076"/>
                <a:gd name="connsiteX2" fmla="*/ 1008112 w 1008112"/>
                <a:gd name="connsiteY2" fmla="*/ 1470076 h 1470076"/>
                <a:gd name="connsiteX3" fmla="*/ 0 w 1008112"/>
                <a:gd name="connsiteY3" fmla="*/ 1470076 h 1470076"/>
                <a:gd name="connsiteX4" fmla="*/ 0 w 1008112"/>
                <a:gd name="connsiteY4" fmla="*/ 241310 h 1470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8112" h="1470076">
                  <a:moveTo>
                    <a:pt x="0" y="241310"/>
                  </a:moveTo>
                  <a:cubicBezTo>
                    <a:pt x="285453" y="-128737"/>
                    <a:pt x="706047" y="-28238"/>
                    <a:pt x="1008112" y="241310"/>
                  </a:cubicBezTo>
                  <a:lnTo>
                    <a:pt x="1008112" y="1470076"/>
                  </a:lnTo>
                  <a:lnTo>
                    <a:pt x="0" y="1470076"/>
                  </a:lnTo>
                  <a:lnTo>
                    <a:pt x="0" y="24131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53" name="Prostokąt 2"/>
            <p:cNvSpPr/>
            <p:nvPr/>
          </p:nvSpPr>
          <p:spPr>
            <a:xfrm rot="15952005">
              <a:off x="1778372" y="1727176"/>
              <a:ext cx="1180685" cy="1586076"/>
            </a:xfrm>
            <a:custGeom>
              <a:avLst/>
              <a:gdLst>
                <a:gd name="connsiteX0" fmla="*/ 0 w 1008112"/>
                <a:gd name="connsiteY0" fmla="*/ 0 h 1470076"/>
                <a:gd name="connsiteX1" fmla="*/ 1008112 w 1008112"/>
                <a:gd name="connsiteY1" fmla="*/ 0 h 1470076"/>
                <a:gd name="connsiteX2" fmla="*/ 1008112 w 1008112"/>
                <a:gd name="connsiteY2" fmla="*/ 1470076 h 1470076"/>
                <a:gd name="connsiteX3" fmla="*/ 0 w 1008112"/>
                <a:gd name="connsiteY3" fmla="*/ 1470076 h 1470076"/>
                <a:gd name="connsiteX4" fmla="*/ 0 w 1008112"/>
                <a:gd name="connsiteY4" fmla="*/ 0 h 1470076"/>
                <a:gd name="connsiteX0" fmla="*/ 0 w 1008112"/>
                <a:gd name="connsiteY0" fmla="*/ 0 h 1470076"/>
                <a:gd name="connsiteX1" fmla="*/ 1008112 w 1008112"/>
                <a:gd name="connsiteY1" fmla="*/ 0 h 1470076"/>
                <a:gd name="connsiteX2" fmla="*/ 1008112 w 1008112"/>
                <a:gd name="connsiteY2" fmla="*/ 1470076 h 1470076"/>
                <a:gd name="connsiteX3" fmla="*/ 171782 w 1008112"/>
                <a:gd name="connsiteY3" fmla="*/ 1237152 h 1470076"/>
                <a:gd name="connsiteX4" fmla="*/ 0 w 1008112"/>
                <a:gd name="connsiteY4" fmla="*/ 0 h 1470076"/>
                <a:gd name="connsiteX0" fmla="*/ 0 w 1180521"/>
                <a:gd name="connsiteY0" fmla="*/ 0 h 1585835"/>
                <a:gd name="connsiteX1" fmla="*/ 1008112 w 1180521"/>
                <a:gd name="connsiteY1" fmla="*/ 0 h 1585835"/>
                <a:gd name="connsiteX2" fmla="*/ 1180521 w 1180521"/>
                <a:gd name="connsiteY2" fmla="*/ 1585835 h 1585835"/>
                <a:gd name="connsiteX3" fmla="*/ 171782 w 1180521"/>
                <a:gd name="connsiteY3" fmla="*/ 1237152 h 1585835"/>
                <a:gd name="connsiteX4" fmla="*/ 0 w 1180521"/>
                <a:gd name="connsiteY4" fmla="*/ 0 h 1585835"/>
                <a:gd name="connsiteX0" fmla="*/ 0 w 1180521"/>
                <a:gd name="connsiteY0" fmla="*/ 0 h 1585835"/>
                <a:gd name="connsiteX1" fmla="*/ 1075751 w 1180521"/>
                <a:gd name="connsiteY1" fmla="*/ 314787 h 1585835"/>
                <a:gd name="connsiteX2" fmla="*/ 1180521 w 1180521"/>
                <a:gd name="connsiteY2" fmla="*/ 1585835 h 1585835"/>
                <a:gd name="connsiteX3" fmla="*/ 171782 w 1180521"/>
                <a:gd name="connsiteY3" fmla="*/ 1237152 h 1585835"/>
                <a:gd name="connsiteX4" fmla="*/ 0 w 1180521"/>
                <a:gd name="connsiteY4" fmla="*/ 0 h 1585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0521" h="1585835">
                  <a:moveTo>
                    <a:pt x="0" y="0"/>
                  </a:moveTo>
                  <a:lnTo>
                    <a:pt x="1075751" y="314787"/>
                  </a:lnTo>
                  <a:lnTo>
                    <a:pt x="1180521" y="1585835"/>
                  </a:lnTo>
                  <a:lnTo>
                    <a:pt x="171782" y="12371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54" name="Prostokąt 2"/>
            <p:cNvSpPr/>
            <p:nvPr/>
          </p:nvSpPr>
          <p:spPr>
            <a:xfrm rot="19283208">
              <a:off x="1864631" y="2196478"/>
              <a:ext cx="1008166" cy="520517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55" name="Prostokąt 2"/>
            <p:cNvSpPr/>
            <p:nvPr/>
          </p:nvSpPr>
          <p:spPr>
            <a:xfrm rot="19949581">
              <a:off x="1185111" y="777750"/>
              <a:ext cx="655705" cy="1164817"/>
            </a:xfrm>
            <a:custGeom>
              <a:avLst/>
              <a:gdLst>
                <a:gd name="connsiteX0" fmla="*/ 0 w 656193"/>
                <a:gd name="connsiteY0" fmla="*/ 903297 h 1221877"/>
                <a:gd name="connsiteX1" fmla="*/ 485104 w 656193"/>
                <a:gd name="connsiteY1" fmla="*/ 0 h 1221877"/>
                <a:gd name="connsiteX2" fmla="*/ 656193 w 656193"/>
                <a:gd name="connsiteY2" fmla="*/ 0 h 1221877"/>
                <a:gd name="connsiteX3" fmla="*/ 0 w 656193"/>
                <a:gd name="connsiteY3" fmla="*/ 1221877 h 1221877"/>
                <a:gd name="connsiteX4" fmla="*/ 0 w 656193"/>
                <a:gd name="connsiteY4" fmla="*/ 903297 h 1221877"/>
                <a:gd name="connsiteX0" fmla="*/ 0 w 656193"/>
                <a:gd name="connsiteY0" fmla="*/ 903297 h 1164763"/>
                <a:gd name="connsiteX1" fmla="*/ 485104 w 656193"/>
                <a:gd name="connsiteY1" fmla="*/ 0 h 1164763"/>
                <a:gd name="connsiteX2" fmla="*/ 656193 w 656193"/>
                <a:gd name="connsiteY2" fmla="*/ 0 h 1164763"/>
                <a:gd name="connsiteX3" fmla="*/ 29741 w 656193"/>
                <a:gd name="connsiteY3" fmla="*/ 1164763 h 1164763"/>
                <a:gd name="connsiteX4" fmla="*/ 0 w 656193"/>
                <a:gd name="connsiteY4" fmla="*/ 903297 h 1164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56193" h="1164763">
                  <a:moveTo>
                    <a:pt x="0" y="903297"/>
                  </a:moveTo>
                  <a:lnTo>
                    <a:pt x="485104" y="0"/>
                  </a:lnTo>
                  <a:lnTo>
                    <a:pt x="656193" y="0"/>
                  </a:lnTo>
                  <a:lnTo>
                    <a:pt x="29741" y="1164763"/>
                  </a:lnTo>
                  <a:lnTo>
                    <a:pt x="0" y="903297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56" name="Prostokąt 2"/>
            <p:cNvSpPr/>
            <p:nvPr/>
          </p:nvSpPr>
          <p:spPr>
            <a:xfrm rot="19283208">
              <a:off x="1910673" y="2296455"/>
              <a:ext cx="1908373" cy="1583768"/>
            </a:xfrm>
            <a:prstGeom prst="trapezoid">
              <a:avLst>
                <a:gd name="adj" fmla="val 29481"/>
              </a:avLst>
            </a:prstGeom>
            <a:gradFill flip="none" rotWithShape="1">
              <a:gsLst>
                <a:gs pos="0">
                  <a:srgbClr val="FFFF00">
                    <a:alpha val="40000"/>
                  </a:srgbClr>
                </a:gs>
                <a:gs pos="100000">
                  <a:srgbClr val="FFFFCC">
                    <a:alpha val="49804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pic>
        <p:nvPicPr>
          <p:cNvPr id="57" name="Picture 3"/>
          <p:cNvPicPr>
            <a:picLocks noChangeAspect="1" noChangeArrowheads="1"/>
          </p:cNvPicPr>
          <p:nvPr/>
        </p:nvPicPr>
        <p:blipFill>
          <a:blip r:embed="rId3"/>
          <a:srcRect l="7555" r="8510" b="17168"/>
          <a:stretch>
            <a:fillRect/>
          </a:stretch>
        </p:blipFill>
        <p:spPr bwMode="auto">
          <a:xfrm>
            <a:off x="6316663" y="4687888"/>
            <a:ext cx="1196975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8" name="Elipsa 18"/>
          <p:cNvSpPr/>
          <p:nvPr/>
        </p:nvSpPr>
        <p:spPr>
          <a:xfrm>
            <a:off x="3060700" y="1917700"/>
            <a:ext cx="3022600" cy="302260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</a:p>
        </p:txBody>
      </p:sp>
      <p:sp>
        <p:nvSpPr>
          <p:cNvPr id="59" name="Elipsa 19"/>
          <p:cNvSpPr/>
          <p:nvPr/>
        </p:nvSpPr>
        <p:spPr>
          <a:xfrm>
            <a:off x="3060700" y="1917700"/>
            <a:ext cx="3022600" cy="30226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39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0" name="Elipsa 20"/>
          <p:cNvSpPr/>
          <p:nvPr/>
        </p:nvSpPr>
        <p:spPr>
          <a:xfrm>
            <a:off x="3060700" y="1917700"/>
            <a:ext cx="3022600" cy="302260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</a:p>
        </p:txBody>
      </p:sp>
      <p:sp>
        <p:nvSpPr>
          <p:cNvPr id="61" name="Elipsa 21"/>
          <p:cNvSpPr/>
          <p:nvPr/>
        </p:nvSpPr>
        <p:spPr>
          <a:xfrm>
            <a:off x="3060700" y="1917700"/>
            <a:ext cx="3022600" cy="30226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39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2" name="Elipsa 22"/>
          <p:cNvSpPr/>
          <p:nvPr/>
        </p:nvSpPr>
        <p:spPr>
          <a:xfrm>
            <a:off x="3060700" y="1917700"/>
            <a:ext cx="3022600" cy="302260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</a:p>
        </p:txBody>
      </p:sp>
      <p:sp>
        <p:nvSpPr>
          <p:cNvPr id="63" name="Elipsa 23"/>
          <p:cNvSpPr/>
          <p:nvPr/>
        </p:nvSpPr>
        <p:spPr>
          <a:xfrm>
            <a:off x="3060700" y="1917700"/>
            <a:ext cx="3022600" cy="30226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39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4" name="Elipsa 24"/>
          <p:cNvSpPr/>
          <p:nvPr/>
        </p:nvSpPr>
        <p:spPr>
          <a:xfrm>
            <a:off x="3060700" y="1917700"/>
            <a:ext cx="3022600" cy="302260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</a:p>
        </p:txBody>
      </p:sp>
      <p:sp>
        <p:nvSpPr>
          <p:cNvPr id="65" name="Elipsa 25"/>
          <p:cNvSpPr/>
          <p:nvPr/>
        </p:nvSpPr>
        <p:spPr>
          <a:xfrm>
            <a:off x="3060700" y="1917700"/>
            <a:ext cx="3022600" cy="30226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39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6" presetID="2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7750"/>
                            </p:stCondLst>
                            <p:childTnLst>
                              <p:par>
                                <p:cTn id="4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7"/>
          <p:cNvSpPr/>
          <p:nvPr/>
        </p:nvSpPr>
        <p:spPr>
          <a:xfrm>
            <a:off x="1260000" y="5814"/>
            <a:ext cx="6624000" cy="830997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Decide</a:t>
            </a:r>
            <a:r>
              <a:rPr lang="en-US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 which action in the past took place </a:t>
            </a:r>
            <a:r>
              <a:rPr lang="en-US" sz="2400" b="1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1st </a:t>
            </a:r>
            <a:r>
              <a:rPr lang="en-US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and which took place </a:t>
            </a:r>
            <a:r>
              <a:rPr lang="en-US" sz="2400" b="1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2nd</a:t>
            </a:r>
            <a:r>
              <a:rPr lang="en-US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.</a:t>
            </a:r>
            <a:r>
              <a:rPr lang="en-GB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2000" b="1" dirty="0">
              <a:ln w="18415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3" name="Prostokąt 7"/>
          <p:cNvSpPr/>
          <p:nvPr/>
        </p:nvSpPr>
        <p:spPr>
          <a:xfrm>
            <a:off x="1458783" y="964695"/>
            <a:ext cx="4337353" cy="584775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>
              <a:defRPr/>
            </a:pP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We 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called a taxi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.</a:t>
            </a:r>
            <a:endParaRPr lang="en-GB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00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4" name="Prostokąt 7"/>
          <p:cNvSpPr/>
          <p:nvPr/>
        </p:nvSpPr>
        <p:spPr>
          <a:xfrm>
            <a:off x="1458783" y="1549470"/>
            <a:ext cx="4337353" cy="584775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>
              <a:defRPr/>
            </a:pP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We 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locked the door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.</a:t>
            </a:r>
            <a:endParaRPr lang="en-GB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00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5" name="Prostokąt 7"/>
          <p:cNvSpPr/>
          <p:nvPr/>
        </p:nvSpPr>
        <p:spPr>
          <a:xfrm>
            <a:off x="6300192" y="1124744"/>
            <a:ext cx="1512000" cy="584775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 algn="ctr">
              <a:defRPr/>
            </a:pPr>
            <a:r>
              <a:rPr lang="pl-PL" sz="3200" b="1" dirty="0" err="1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before</a:t>
            </a:r>
            <a:endParaRPr lang="en-GB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280248" y="952477"/>
            <a:ext cx="10081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l-PL" altLang="ar-SA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Comic Sans MS" panose="030F0702030302020204" pitchFamily="66" charset="0"/>
                <a:cs typeface="Times New Roman (Arabic)" pitchFamily="26" charset="-78"/>
              </a:rPr>
              <a:t>1st</a:t>
            </a:r>
            <a:endParaRPr lang="en-US" altLang="ar-SA" sz="3200" b="1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Comic Sans MS" panose="030F0702030302020204" pitchFamily="66" charset="0"/>
              <a:cs typeface="Times New Roman (Arabic)" pitchFamily="26" charset="-78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652287" y="1547401"/>
            <a:ext cx="10081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l-PL" altLang="ar-SA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Comic Sans MS" panose="030F0702030302020204" pitchFamily="66" charset="0"/>
                <a:cs typeface="Times New Roman (Arabic)" pitchFamily="26" charset="-78"/>
              </a:rPr>
              <a:t>2nd</a:t>
            </a:r>
            <a:endParaRPr lang="en-US" altLang="ar-SA" sz="3200" b="1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Comic Sans MS" panose="030F0702030302020204" pitchFamily="66" charset="0"/>
              <a:cs typeface="Times New Roman (Arabic)" pitchFamily="26" charset="-78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1537158" y="3097743"/>
            <a:ext cx="6154175" cy="1274195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Before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we locked the door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, we 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had called 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a taxi.</a:t>
            </a:r>
            <a:endParaRPr lang="en-GB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00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2238" y="1954213"/>
            <a:ext cx="1023937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/>
          <a:srcRect l="7555" r="8510" b="17168"/>
          <a:stretch>
            <a:fillRect/>
          </a:stretch>
        </p:blipFill>
        <p:spPr bwMode="auto">
          <a:xfrm>
            <a:off x="3973513" y="4868863"/>
            <a:ext cx="1196975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49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ostokąt 7"/>
          <p:cNvSpPr/>
          <p:nvPr/>
        </p:nvSpPr>
        <p:spPr>
          <a:xfrm>
            <a:off x="1260000" y="5814"/>
            <a:ext cx="6624000" cy="830997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Decide</a:t>
            </a:r>
            <a:r>
              <a:rPr lang="en-US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 which action in the past took place </a:t>
            </a:r>
            <a:r>
              <a:rPr lang="en-US" sz="2400" b="1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1st </a:t>
            </a:r>
            <a:r>
              <a:rPr lang="en-US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and which took place </a:t>
            </a:r>
            <a:r>
              <a:rPr lang="en-US" sz="2400" b="1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2nd</a:t>
            </a:r>
            <a:r>
              <a:rPr lang="en-US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.</a:t>
            </a:r>
            <a:r>
              <a:rPr lang="en-GB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2000" b="1" dirty="0">
              <a:ln w="18415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2" name="Prostokąt 7"/>
          <p:cNvSpPr/>
          <p:nvPr/>
        </p:nvSpPr>
        <p:spPr>
          <a:xfrm>
            <a:off x="1458783" y="964695"/>
            <a:ext cx="4337353" cy="584775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>
              <a:defRPr/>
            </a:pP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It 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stopped raining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.</a:t>
            </a:r>
            <a:endParaRPr lang="en-GB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00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3" name="Prostokąt 7"/>
          <p:cNvSpPr/>
          <p:nvPr/>
        </p:nvSpPr>
        <p:spPr>
          <a:xfrm>
            <a:off x="1458783" y="1549470"/>
            <a:ext cx="4337353" cy="1077218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>
              <a:defRPr/>
            </a:pP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We 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took our dog </a:t>
            </a:r>
          </a:p>
          <a:p>
            <a:pPr>
              <a:defRPr/>
            </a:pP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for a walk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.</a:t>
            </a:r>
            <a:endParaRPr lang="en-GB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00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4" name="Prostokąt 7"/>
          <p:cNvSpPr/>
          <p:nvPr/>
        </p:nvSpPr>
        <p:spPr>
          <a:xfrm>
            <a:off x="6115128" y="964695"/>
            <a:ext cx="1800200" cy="1077218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 algn="ctr">
              <a:defRPr/>
            </a:pP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as 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soon</a:t>
            </a:r>
            <a:endParaRPr lang="pl-PL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  <a:p>
            <a:pPr algn="ctr">
              <a:defRPr/>
            </a:pP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as</a:t>
            </a:r>
            <a:endParaRPr lang="en-GB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5280248" y="952477"/>
            <a:ext cx="10081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l-PL" altLang="ar-SA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Comic Sans MS" panose="030F0702030302020204" pitchFamily="66" charset="0"/>
                <a:cs typeface="Times New Roman (Arabic)" pitchFamily="26" charset="-78"/>
              </a:rPr>
              <a:t>1st</a:t>
            </a:r>
            <a:endParaRPr lang="en-US" altLang="ar-SA" sz="3200" b="1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Comic Sans MS" panose="030F0702030302020204" pitchFamily="66" charset="0"/>
              <a:cs typeface="Times New Roman (Arabic)" pitchFamily="26" charset="-78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5652287" y="1547401"/>
            <a:ext cx="10081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l-PL" altLang="ar-SA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Comic Sans MS" panose="030F0702030302020204" pitchFamily="66" charset="0"/>
                <a:cs typeface="Times New Roman (Arabic)" pitchFamily="26" charset="-78"/>
              </a:rPr>
              <a:t>2nd</a:t>
            </a:r>
            <a:endParaRPr lang="en-US" altLang="ar-SA" sz="3200" b="1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Comic Sans MS" panose="030F0702030302020204" pitchFamily="66" charset="0"/>
              <a:cs typeface="Times New Roman (Arabic)" pitchFamily="26" charset="-78"/>
            </a:endParaRPr>
          </a:p>
        </p:txBody>
      </p:sp>
      <p:sp>
        <p:nvSpPr>
          <p:cNvPr id="17" name="Prostokąt 7"/>
          <p:cNvSpPr/>
          <p:nvPr/>
        </p:nvSpPr>
        <p:spPr>
          <a:xfrm>
            <a:off x="1494913" y="3052474"/>
            <a:ext cx="6154175" cy="1865126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As 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soon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as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it 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had stopped 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raining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, we 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took our 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dog for a walk.</a:t>
            </a:r>
            <a:endParaRPr lang="en-GB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00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25" y="2141538"/>
            <a:ext cx="1023938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4"/>
          <a:srcRect l="7555" r="8510" b="17168"/>
          <a:stretch>
            <a:fillRect/>
          </a:stretch>
        </p:blipFill>
        <p:spPr bwMode="auto">
          <a:xfrm>
            <a:off x="3973513" y="4868863"/>
            <a:ext cx="1196975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49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7"/>
          <p:cNvSpPr/>
          <p:nvPr/>
        </p:nvSpPr>
        <p:spPr>
          <a:xfrm>
            <a:off x="1260000" y="5814"/>
            <a:ext cx="6624000" cy="830997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Decide</a:t>
            </a:r>
            <a:r>
              <a:rPr lang="en-US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 which action in the past took place </a:t>
            </a:r>
            <a:r>
              <a:rPr lang="en-US" sz="2400" b="1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1st </a:t>
            </a:r>
            <a:r>
              <a:rPr lang="en-US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and which took place </a:t>
            </a:r>
            <a:r>
              <a:rPr lang="en-US" sz="2400" b="1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2nd</a:t>
            </a:r>
            <a:r>
              <a:rPr lang="en-US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.</a:t>
            </a:r>
            <a:r>
              <a:rPr lang="en-GB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2000" b="1" dirty="0">
              <a:ln w="18415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3" name="Prostokąt 7"/>
          <p:cNvSpPr/>
          <p:nvPr/>
        </p:nvSpPr>
        <p:spPr>
          <a:xfrm>
            <a:off x="1458783" y="964695"/>
            <a:ext cx="4337353" cy="1077218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>
              <a:defRPr/>
            </a:pP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We </a:t>
            </a:r>
            <a:r>
              <a:rPr lang="pl-PL" sz="3200" b="1" dirty="0" err="1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reached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the railway </a:t>
            </a:r>
            <a:r>
              <a:rPr lang="pl-PL" sz="3200" b="1" dirty="0" err="1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station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.</a:t>
            </a:r>
            <a:endParaRPr lang="en-GB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00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4" name="Prostokąt 7"/>
          <p:cNvSpPr/>
          <p:nvPr/>
        </p:nvSpPr>
        <p:spPr>
          <a:xfrm>
            <a:off x="1458783" y="2056626"/>
            <a:ext cx="4337353" cy="584775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>
              <a:defRPr/>
            </a:pP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The </a:t>
            </a:r>
            <a:r>
              <a:rPr lang="pl-PL" sz="3200" b="1" dirty="0" err="1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train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pl-PL" sz="3200" b="1" dirty="0" err="1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left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.</a:t>
            </a:r>
            <a:endParaRPr lang="en-GB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00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5" name="Prostokąt 7"/>
          <p:cNvSpPr/>
          <p:nvPr/>
        </p:nvSpPr>
        <p:spPr>
          <a:xfrm>
            <a:off x="6111434" y="1008337"/>
            <a:ext cx="1607573" cy="1077218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 algn="ctr">
              <a:defRPr/>
            </a:pP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by the</a:t>
            </a:r>
            <a:endParaRPr lang="en-GB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  <a:p>
            <a:pPr algn="ctr">
              <a:defRPr/>
            </a:pP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pl-PL" sz="3200" b="1" dirty="0" err="1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time</a:t>
            </a:r>
            <a:endParaRPr lang="en-GB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051772" y="1100119"/>
            <a:ext cx="10081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l-PL" altLang="ar-SA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Comic Sans MS" panose="030F0702030302020204" pitchFamily="66" charset="0"/>
                <a:cs typeface="Times New Roman (Arabic)" pitchFamily="26" charset="-78"/>
              </a:rPr>
              <a:t>2nd</a:t>
            </a:r>
            <a:endParaRPr lang="en-US" altLang="ar-SA" sz="3200" b="1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Comic Sans MS" panose="030F0702030302020204" pitchFamily="66" charset="0"/>
              <a:cs typeface="Times New Roman (Arabic)" pitchFamily="26" charset="-78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919898" y="2007550"/>
            <a:ext cx="10081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l-PL" altLang="ar-SA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Comic Sans MS" panose="030F0702030302020204" pitchFamily="66" charset="0"/>
                <a:cs typeface="Times New Roman (Arabic)" pitchFamily="26" charset="-78"/>
              </a:rPr>
              <a:t>1st</a:t>
            </a:r>
            <a:endParaRPr lang="en-US" altLang="ar-SA" sz="3200" b="1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Comic Sans MS" panose="030F0702030302020204" pitchFamily="66" charset="0"/>
              <a:cs typeface="Times New Roman (Arabic)" pitchFamily="26" charset="-78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1494913" y="3052474"/>
            <a:ext cx="6154175" cy="1865126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By the </a:t>
            </a:r>
            <a:r>
              <a:rPr lang="pl-PL" sz="3200" b="1" dirty="0" err="1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time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we </a:t>
            </a:r>
            <a:r>
              <a:rPr lang="pl-PL" sz="3200" b="1" dirty="0" err="1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reached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the railway </a:t>
            </a:r>
            <a:r>
              <a:rPr lang="pl-PL" sz="3200" b="1" dirty="0" err="1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station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, the </a:t>
            </a:r>
            <a:r>
              <a:rPr lang="pl-PL" sz="3200" b="1" dirty="0" err="1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train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had</a:t>
            </a:r>
            <a:endParaRPr lang="pl-PL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  <a:p>
            <a:pPr algn="ctr">
              <a:lnSpc>
                <a:spcPct val="120000"/>
              </a:lnSpc>
              <a:defRPr/>
            </a:pPr>
            <a:r>
              <a:rPr lang="pl-PL" sz="3200" b="1" dirty="0" err="1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left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.</a:t>
            </a:r>
            <a:endParaRPr lang="en-GB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00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25" y="2141538"/>
            <a:ext cx="1023938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/>
          <a:srcRect l="7555" r="8510" b="17168"/>
          <a:stretch>
            <a:fillRect/>
          </a:stretch>
        </p:blipFill>
        <p:spPr bwMode="auto">
          <a:xfrm>
            <a:off x="3973513" y="4868863"/>
            <a:ext cx="1196975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050"/>
                            </p:stCondLst>
                            <p:childTnLst>
                              <p:par>
                                <p:cTn id="43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7"/>
          <p:cNvSpPr/>
          <p:nvPr/>
        </p:nvSpPr>
        <p:spPr>
          <a:xfrm>
            <a:off x="1260000" y="5814"/>
            <a:ext cx="6624000" cy="830997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Decide</a:t>
            </a:r>
            <a:r>
              <a:rPr lang="en-US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 which action in the past took place </a:t>
            </a:r>
            <a:r>
              <a:rPr lang="en-US" sz="2400" b="1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1st </a:t>
            </a:r>
            <a:r>
              <a:rPr lang="en-US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and which took place </a:t>
            </a:r>
            <a:r>
              <a:rPr lang="en-US" sz="2400" b="1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2nd</a:t>
            </a:r>
            <a:r>
              <a:rPr lang="en-US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.</a:t>
            </a:r>
            <a:r>
              <a:rPr lang="en-GB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2000" b="1" dirty="0">
              <a:ln w="18415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3" name="Prostokąt 7"/>
          <p:cNvSpPr/>
          <p:nvPr/>
        </p:nvSpPr>
        <p:spPr>
          <a:xfrm>
            <a:off x="1458783" y="964695"/>
            <a:ext cx="3185225" cy="1077218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>
              <a:defRPr/>
            </a:pP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He 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spoke to a policeman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.</a:t>
            </a:r>
            <a:endParaRPr lang="en-GB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00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4" name="Prostokąt 7"/>
          <p:cNvSpPr/>
          <p:nvPr/>
        </p:nvSpPr>
        <p:spPr>
          <a:xfrm>
            <a:off x="1442871" y="2146463"/>
            <a:ext cx="4337353" cy="584775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>
              <a:defRPr/>
            </a:pP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He 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saw an accident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.</a:t>
            </a:r>
            <a:endParaRPr lang="en-GB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00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5" name="Prostokąt 7"/>
          <p:cNvSpPr/>
          <p:nvPr/>
        </p:nvSpPr>
        <p:spPr>
          <a:xfrm>
            <a:off x="6300192" y="1124744"/>
            <a:ext cx="1368152" cy="584775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 algn="ctr">
              <a:defRPr/>
            </a:pPr>
            <a:r>
              <a:rPr lang="pl-PL" sz="3200" b="1" dirty="0" err="1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after</a:t>
            </a:r>
            <a:endParaRPr lang="en-GB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463988" y="1253957"/>
            <a:ext cx="10081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l-PL" altLang="ar-SA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Comic Sans MS" panose="030F0702030302020204" pitchFamily="66" charset="0"/>
                <a:cs typeface="Times New Roman (Arabic)" pitchFamily="26" charset="-78"/>
              </a:rPr>
              <a:t>2nd</a:t>
            </a:r>
            <a:endParaRPr lang="en-US" altLang="ar-SA" sz="3200" b="1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Comic Sans MS" panose="030F0702030302020204" pitchFamily="66" charset="0"/>
              <a:cs typeface="Times New Roman (Arabic)" pitchFamily="26" charset="-78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473020" y="2138054"/>
            <a:ext cx="10081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l-PL" altLang="ar-SA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Comic Sans MS" panose="030F0702030302020204" pitchFamily="66" charset="0"/>
                <a:cs typeface="Times New Roman (Arabic)" pitchFamily="26" charset="-78"/>
              </a:rPr>
              <a:t>1st</a:t>
            </a:r>
            <a:endParaRPr lang="en-US" altLang="ar-SA" sz="3200" b="1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Comic Sans MS" panose="030F0702030302020204" pitchFamily="66" charset="0"/>
              <a:cs typeface="Times New Roman (Arabic)" pitchFamily="26" charset="-78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1494913" y="3007914"/>
            <a:ext cx="6154175" cy="1865126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After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he 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had seen 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an 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accident, he spoke 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to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a policeman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.</a:t>
            </a:r>
            <a:endParaRPr lang="en-GB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00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2238" y="1954213"/>
            <a:ext cx="1023937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9225" y="4797425"/>
            <a:ext cx="122555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id="49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10"/>
          <p:cNvSpPr/>
          <p:nvPr/>
        </p:nvSpPr>
        <p:spPr>
          <a:xfrm>
            <a:off x="1655676" y="2157413"/>
            <a:ext cx="5832648" cy="2308324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 algn="ctr">
              <a:defRPr/>
            </a:pPr>
            <a:r>
              <a:rPr lang="en-GB" sz="36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is used to talk about</a:t>
            </a:r>
            <a:r>
              <a:rPr lang="pl-PL" sz="36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36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an action which happened </a:t>
            </a:r>
            <a:r>
              <a:rPr lang="en-US" sz="36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before</a:t>
            </a:r>
            <a:r>
              <a:rPr lang="en-US" sz="36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another action in</a:t>
            </a:r>
            <a:endParaRPr lang="pl-PL" sz="36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  <a:p>
            <a:pPr>
              <a:defRPr/>
            </a:pPr>
            <a:r>
              <a:rPr lang="pl-PL" sz="36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      </a:t>
            </a:r>
            <a:r>
              <a:rPr lang="en-US" sz="36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the</a:t>
            </a:r>
            <a:r>
              <a:rPr lang="pl-PL" sz="36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              </a:t>
            </a:r>
            <a:endParaRPr lang="en-US" sz="36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 l="7555" r="8510" b="17168"/>
          <a:stretch>
            <a:fillRect/>
          </a:stretch>
        </p:blipFill>
        <p:spPr bwMode="auto">
          <a:xfrm>
            <a:off x="6316663" y="4687888"/>
            <a:ext cx="1196975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/>
          <a:srcRect t="11237" b="18005"/>
          <a:stretch>
            <a:fillRect/>
          </a:stretch>
        </p:blipFill>
        <p:spPr bwMode="auto">
          <a:xfrm>
            <a:off x="2239963" y="1065213"/>
            <a:ext cx="46640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" y="-147638"/>
            <a:ext cx="1804988" cy="2305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0" y="-147638"/>
            <a:ext cx="1806575" cy="2305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Prostokąt 10"/>
          <p:cNvSpPr/>
          <p:nvPr/>
        </p:nvSpPr>
        <p:spPr>
          <a:xfrm>
            <a:off x="3563888" y="3745815"/>
            <a:ext cx="2259868" cy="830997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 algn="ctr">
              <a:defRPr/>
            </a:pPr>
            <a:r>
              <a:rPr lang="pl-PL" sz="48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past</a:t>
            </a:r>
            <a:endParaRPr lang="en-US" sz="48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50"/>
                            </p:stCondLst>
                            <p:childTnLst>
                              <p:par>
                                <p:cTn id="2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550"/>
                            </p:stCondLst>
                            <p:childTnLst>
                              <p:par>
                                <p:cTn id="32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rcRect t="11899" b="11899"/>
          <a:stretch>
            <a:fillRect/>
          </a:stretch>
        </p:blipFill>
        <p:spPr bwMode="auto">
          <a:xfrm>
            <a:off x="2589213" y="36513"/>
            <a:ext cx="396557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42125" y="-847725"/>
            <a:ext cx="1806575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Prostokąt 7"/>
          <p:cNvSpPr/>
          <p:nvPr/>
        </p:nvSpPr>
        <p:spPr>
          <a:xfrm>
            <a:off x="1435894" y="957964"/>
            <a:ext cx="4968552" cy="1077218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>
              <a:defRPr/>
            </a:pP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Mum 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had baked </a:t>
            </a:r>
            <a:endParaRPr lang="pl-PL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  <a:p>
            <a:pPr>
              <a:defRPr/>
            </a:pP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a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cake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45100" y="315913"/>
            <a:ext cx="2041525" cy="189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rostokąt 7"/>
          <p:cNvSpPr/>
          <p:nvPr/>
        </p:nvSpPr>
        <p:spPr>
          <a:xfrm>
            <a:off x="1435894" y="2014919"/>
            <a:ext cx="4968552" cy="1077218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>
              <a:defRPr/>
            </a:pP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before 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the party 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started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.</a:t>
            </a:r>
            <a:endParaRPr lang="en-GB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00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25813" y="2651125"/>
            <a:ext cx="2492375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7"/>
          <a:srcRect l="7555" r="8510" b="17168"/>
          <a:stretch>
            <a:fillRect/>
          </a:stretch>
        </p:blipFill>
        <p:spPr bwMode="auto">
          <a:xfrm>
            <a:off x="6392863" y="3317875"/>
            <a:ext cx="1196975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33400" y="-847725"/>
            <a:ext cx="1804988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8" name="Grupo 37"/>
          <p:cNvGrpSpPr>
            <a:grpSpLocks/>
          </p:cNvGrpSpPr>
          <p:nvPr/>
        </p:nvGrpSpPr>
        <p:grpSpPr bwMode="auto">
          <a:xfrm>
            <a:off x="1782763" y="4651375"/>
            <a:ext cx="5578475" cy="1385888"/>
            <a:chOff x="1782000" y="4770269"/>
            <a:chExt cx="5580000" cy="1386834"/>
          </a:xfrm>
        </p:grpSpPr>
        <p:cxnSp>
          <p:nvCxnSpPr>
            <p:cNvPr id="28" name="Conector recto de flecha 27"/>
            <p:cNvCxnSpPr/>
            <p:nvPr/>
          </p:nvCxnSpPr>
          <p:spPr bwMode="auto">
            <a:xfrm flipV="1">
              <a:off x="1782000" y="5645579"/>
              <a:ext cx="5580000" cy="0"/>
            </a:xfrm>
            <a:prstGeom prst="straightConnector1">
              <a:avLst/>
            </a:prstGeom>
            <a:ln w="76200">
              <a:solidFill>
                <a:srgbClr val="00CC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riángulo isósceles 28"/>
            <p:cNvSpPr/>
            <p:nvPr/>
          </p:nvSpPr>
          <p:spPr bwMode="auto">
            <a:xfrm flipV="1">
              <a:off x="5486649" y="5481954"/>
              <a:ext cx="142914" cy="144562"/>
            </a:xfrm>
            <a:prstGeom prst="triangle">
              <a:avLst/>
            </a:prstGeom>
            <a:solidFill>
              <a:schemeClr val="tx1">
                <a:lumMod val="95000"/>
                <a:lumOff val="5000"/>
              </a:schemeClr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4109" name="Prostokąt 4"/>
            <p:cNvSpPr>
              <a:spLocks noChangeArrowheads="1"/>
            </p:cNvSpPr>
            <p:nvPr/>
          </p:nvSpPr>
          <p:spPr bwMode="auto">
            <a:xfrm>
              <a:off x="4626656" y="4770269"/>
              <a:ext cx="1856619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pl-PL" altLang="pl-PL" sz="2000" b="1">
                  <a:latin typeface="Comic Sans MS" pitchFamily="66" charset="0"/>
                  <a:cs typeface="Arial" charset="0"/>
                </a:rPr>
                <a:t>The party </a:t>
              </a:r>
              <a:r>
                <a:rPr lang="en-GB" altLang="pl-PL" sz="2000" b="1">
                  <a:solidFill>
                    <a:srgbClr val="FF0000"/>
                  </a:solidFill>
                  <a:latin typeface="Comic Sans MS" pitchFamily="66" charset="0"/>
                  <a:cs typeface="Arial" charset="0"/>
                </a:rPr>
                <a:t>started</a:t>
              </a:r>
              <a:r>
                <a:rPr lang="pl-PL" altLang="pl-PL" sz="2000" b="1">
                  <a:latin typeface="Comic Sans MS" pitchFamily="66" charset="0"/>
                  <a:cs typeface="Arial" charset="0"/>
                </a:rPr>
                <a:t>.</a:t>
              </a:r>
              <a:endParaRPr lang="en-US" altLang="pl-PL" sz="2000" b="1"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32" name="Triángulo isósceles 31"/>
            <p:cNvSpPr/>
            <p:nvPr/>
          </p:nvSpPr>
          <p:spPr bwMode="auto">
            <a:xfrm flipV="1">
              <a:off x="2926900" y="5489898"/>
              <a:ext cx="144502" cy="144561"/>
            </a:xfrm>
            <a:prstGeom prst="triangle">
              <a:avLst/>
            </a:prstGeom>
            <a:solidFill>
              <a:schemeClr val="tx1">
                <a:lumMod val="95000"/>
                <a:lumOff val="5000"/>
              </a:schemeClr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4111" name="Prostokąt 4"/>
            <p:cNvSpPr>
              <a:spLocks noChangeArrowheads="1"/>
            </p:cNvSpPr>
            <p:nvPr/>
          </p:nvSpPr>
          <p:spPr bwMode="auto">
            <a:xfrm>
              <a:off x="2140039" y="4790661"/>
              <a:ext cx="1633265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n-GB" altLang="pl-PL" sz="2000" b="1">
                  <a:latin typeface="Comic Sans MS" pitchFamily="66" charset="0"/>
                  <a:cs typeface="Arial" charset="0"/>
                </a:rPr>
                <a:t>Mum </a:t>
              </a:r>
              <a:r>
                <a:rPr lang="en-GB" altLang="pl-PL" sz="2000" b="1">
                  <a:solidFill>
                    <a:srgbClr val="FF0000"/>
                  </a:solidFill>
                  <a:latin typeface="Comic Sans MS" pitchFamily="66" charset="0"/>
                  <a:cs typeface="Arial" charset="0"/>
                </a:rPr>
                <a:t>baked </a:t>
              </a:r>
              <a:r>
                <a:rPr lang="en-GB" altLang="pl-PL" sz="2000" b="1">
                  <a:latin typeface="Comic Sans MS" pitchFamily="66" charset="0"/>
                  <a:cs typeface="Arial" charset="0"/>
                </a:rPr>
                <a:t>a cake</a:t>
              </a:r>
              <a:r>
                <a:rPr lang="pl-PL" altLang="pl-PL" sz="2000" b="1">
                  <a:latin typeface="Comic Sans MS" pitchFamily="66" charset="0"/>
                  <a:cs typeface="Arial" charset="0"/>
                </a:rPr>
                <a:t>.</a:t>
              </a:r>
              <a:endParaRPr lang="en-US" altLang="pl-PL" sz="2000" b="1"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36" name="Triángulo isósceles 35"/>
            <p:cNvSpPr/>
            <p:nvPr/>
          </p:nvSpPr>
          <p:spPr bwMode="auto">
            <a:xfrm>
              <a:off x="6761761" y="5666230"/>
              <a:ext cx="144501" cy="142973"/>
            </a:xfrm>
            <a:prstGeom prst="triangle">
              <a:avLst/>
            </a:prstGeom>
            <a:solidFill>
              <a:schemeClr val="tx1">
                <a:lumMod val="95000"/>
                <a:lumOff val="5000"/>
              </a:schemeClr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4113" name="Prostokąt 4"/>
            <p:cNvSpPr>
              <a:spLocks noChangeArrowheads="1"/>
            </p:cNvSpPr>
            <p:nvPr/>
          </p:nvSpPr>
          <p:spPr bwMode="auto">
            <a:xfrm>
              <a:off x="6330227" y="5756993"/>
              <a:ext cx="100811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n-GB" altLang="pl-PL" sz="2000" b="1">
                  <a:latin typeface="Comic Sans MS" pitchFamily="66" charset="0"/>
                  <a:cs typeface="Arial" charset="0"/>
                </a:rPr>
                <a:t>now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2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id="32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300"/>
                            </p:stCondLst>
                            <p:childTnLst>
                              <p:par>
                                <p:cTn id="4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800"/>
                            </p:stCondLst>
                            <p:childTnLst>
                              <p:par>
                                <p:cTn id="50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0"/>
          <p:cNvSpPr/>
          <p:nvPr/>
        </p:nvSpPr>
        <p:spPr>
          <a:xfrm>
            <a:off x="1655676" y="2157413"/>
            <a:ext cx="5832648" cy="2308324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 algn="ctr">
              <a:defRPr/>
            </a:pPr>
            <a:r>
              <a:rPr lang="en-GB" sz="36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is used to talk about</a:t>
            </a:r>
            <a:r>
              <a:rPr lang="pl-PL" sz="36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36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an action which happened </a:t>
            </a:r>
            <a:r>
              <a:rPr lang="en-US" sz="36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before</a:t>
            </a:r>
            <a:r>
              <a:rPr lang="en-US" sz="36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pl-PL" sz="36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a </a:t>
            </a:r>
            <a:r>
              <a:rPr lang="en-GB" sz="36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stated time </a:t>
            </a:r>
            <a:r>
              <a:rPr lang="pl-PL" sz="36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in</a:t>
            </a:r>
          </a:p>
          <a:p>
            <a:pPr>
              <a:defRPr/>
            </a:pPr>
            <a:r>
              <a:rPr lang="pl-PL" sz="36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     the</a:t>
            </a:r>
            <a:endParaRPr lang="en-US" sz="36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/>
          <a:srcRect l="7555" r="8510" b="17168"/>
          <a:stretch>
            <a:fillRect/>
          </a:stretch>
        </p:blipFill>
        <p:spPr bwMode="auto">
          <a:xfrm>
            <a:off x="6316663" y="4687888"/>
            <a:ext cx="1196975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rcRect t="11237" b="18005"/>
          <a:stretch>
            <a:fillRect/>
          </a:stretch>
        </p:blipFill>
        <p:spPr bwMode="auto">
          <a:xfrm>
            <a:off x="2239963" y="1065213"/>
            <a:ext cx="46640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" y="-147638"/>
            <a:ext cx="1804988" cy="2305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0" y="-147638"/>
            <a:ext cx="1806575" cy="2305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Prostokąt 10"/>
          <p:cNvSpPr/>
          <p:nvPr/>
        </p:nvSpPr>
        <p:spPr>
          <a:xfrm>
            <a:off x="3347864" y="3745815"/>
            <a:ext cx="2259868" cy="830997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 algn="ctr">
              <a:defRPr/>
            </a:pPr>
            <a:r>
              <a:rPr lang="pl-PL" sz="48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past</a:t>
            </a:r>
            <a:endParaRPr lang="en-US" sz="48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950"/>
                            </p:stCondLst>
                            <p:childTnLst>
                              <p:par>
                                <p:cTn id="2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450"/>
                            </p:stCondLst>
                            <p:childTnLst>
                              <p:par>
                                <p:cTn id="32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rcRect t="11899" b="11899"/>
          <a:stretch>
            <a:fillRect/>
          </a:stretch>
        </p:blipFill>
        <p:spPr bwMode="auto">
          <a:xfrm>
            <a:off x="2589213" y="36513"/>
            <a:ext cx="396557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42125" y="-847725"/>
            <a:ext cx="1806575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Prostokąt 7"/>
          <p:cNvSpPr/>
          <p:nvPr/>
        </p:nvSpPr>
        <p:spPr>
          <a:xfrm>
            <a:off x="1458783" y="1116312"/>
            <a:ext cx="6154175" cy="584775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>
              <a:defRPr/>
            </a:pP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Lenny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had 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done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his 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homework</a:t>
            </a:r>
          </a:p>
        </p:txBody>
      </p:sp>
      <p:sp>
        <p:nvSpPr>
          <p:cNvPr id="6" name="Prostokąt 7"/>
          <p:cNvSpPr/>
          <p:nvPr/>
        </p:nvSpPr>
        <p:spPr>
          <a:xfrm>
            <a:off x="1458783" y="1678849"/>
            <a:ext cx="4968552" cy="584775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>
              <a:defRPr/>
            </a:pP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by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seven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o’clock.</a:t>
            </a:r>
            <a:endParaRPr lang="en-GB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00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/>
          <a:srcRect l="7555" r="8510" b="17168"/>
          <a:stretch>
            <a:fillRect/>
          </a:stretch>
        </p:blipFill>
        <p:spPr bwMode="auto">
          <a:xfrm>
            <a:off x="6392863" y="3317875"/>
            <a:ext cx="1196975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1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3400" y="-847725"/>
            <a:ext cx="1804988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7">
            <a:clrChange>
              <a:clrFrom>
                <a:srgbClr val="FCFEFD"/>
              </a:clrFrom>
              <a:clrTo>
                <a:srgbClr val="FCFE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84488" y="2339975"/>
            <a:ext cx="2784475" cy="19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5" name="Grupo 24"/>
          <p:cNvGrpSpPr>
            <a:grpSpLocks/>
          </p:cNvGrpSpPr>
          <p:nvPr/>
        </p:nvGrpSpPr>
        <p:grpSpPr bwMode="auto">
          <a:xfrm>
            <a:off x="1655763" y="4511675"/>
            <a:ext cx="5832475" cy="1497013"/>
            <a:chOff x="1528182" y="4601249"/>
            <a:chExt cx="5833818" cy="1497953"/>
          </a:xfrm>
        </p:grpSpPr>
        <p:cxnSp>
          <p:nvCxnSpPr>
            <p:cNvPr id="11" name="Conector recto de flecha 10"/>
            <p:cNvCxnSpPr/>
            <p:nvPr/>
          </p:nvCxnSpPr>
          <p:spPr bwMode="auto">
            <a:xfrm flipV="1">
              <a:off x="1782240" y="5525754"/>
              <a:ext cx="5579760" cy="0"/>
            </a:xfrm>
            <a:prstGeom prst="straightConnector1">
              <a:avLst/>
            </a:prstGeom>
            <a:ln w="76200">
              <a:solidFill>
                <a:srgbClr val="00CC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riángulo isósceles 11"/>
            <p:cNvSpPr/>
            <p:nvPr/>
          </p:nvSpPr>
          <p:spPr bwMode="auto">
            <a:xfrm flipV="1">
              <a:off x="5485143" y="5363727"/>
              <a:ext cx="144495" cy="142965"/>
            </a:xfrm>
            <a:prstGeom prst="triangle">
              <a:avLst/>
            </a:prstGeom>
            <a:solidFill>
              <a:schemeClr val="tx1">
                <a:lumMod val="95000"/>
                <a:lumOff val="5000"/>
              </a:schemeClr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6156" name="Prostokąt 4"/>
            <p:cNvSpPr>
              <a:spLocks noChangeArrowheads="1"/>
            </p:cNvSpPr>
            <p:nvPr/>
          </p:nvSpPr>
          <p:spPr bwMode="auto">
            <a:xfrm>
              <a:off x="4655466" y="5699092"/>
              <a:ext cx="185661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pl-PL" altLang="pl-PL" sz="2000" b="1">
                  <a:latin typeface="Comic Sans MS" pitchFamily="66" charset="0"/>
                  <a:cs typeface="Arial" charset="0"/>
                </a:rPr>
                <a:t>7 o’clock</a:t>
              </a:r>
              <a:endParaRPr lang="en-US" altLang="pl-PL" sz="2000" b="1"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14" name="Triángulo isósceles 13"/>
            <p:cNvSpPr/>
            <p:nvPr/>
          </p:nvSpPr>
          <p:spPr bwMode="auto">
            <a:xfrm flipV="1">
              <a:off x="2195086" y="5335135"/>
              <a:ext cx="142908" cy="144554"/>
            </a:xfrm>
            <a:prstGeom prst="triangle">
              <a:avLst/>
            </a:prstGeom>
            <a:solidFill>
              <a:schemeClr val="tx1">
                <a:lumMod val="95000"/>
                <a:lumOff val="5000"/>
              </a:schemeClr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6158" name="Prostokąt 4"/>
            <p:cNvSpPr>
              <a:spLocks noChangeArrowheads="1"/>
            </p:cNvSpPr>
            <p:nvPr/>
          </p:nvSpPr>
          <p:spPr bwMode="auto">
            <a:xfrm>
              <a:off x="1671437" y="4601249"/>
              <a:ext cx="462003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pl-PL" altLang="pl-PL" sz="2000" b="1">
                  <a:latin typeface="Comic Sans MS" pitchFamily="66" charset="0"/>
                  <a:cs typeface="Arial" charset="0"/>
                </a:rPr>
                <a:t>Lenny </a:t>
              </a:r>
              <a:r>
                <a:rPr lang="en-GB" altLang="pl-PL" sz="2000" b="1">
                  <a:solidFill>
                    <a:srgbClr val="FF0000"/>
                  </a:solidFill>
                  <a:latin typeface="Comic Sans MS" pitchFamily="66" charset="0"/>
                  <a:cs typeface="Arial" charset="0"/>
                </a:rPr>
                <a:t>had done </a:t>
              </a:r>
              <a:r>
                <a:rPr lang="en-GB" altLang="pl-PL" sz="2000" b="1">
                  <a:latin typeface="Comic Sans MS" pitchFamily="66" charset="0"/>
                  <a:cs typeface="Arial" charset="0"/>
                </a:rPr>
                <a:t>his homework </a:t>
              </a:r>
              <a:r>
                <a:rPr lang="pl-PL" altLang="pl-PL" sz="2000" b="1">
                  <a:latin typeface="Comic Sans MS" pitchFamily="66" charset="0"/>
                  <a:cs typeface="Arial" charset="0"/>
                </a:rPr>
                <a:t>.</a:t>
              </a:r>
              <a:endParaRPr lang="en-US" altLang="pl-PL" sz="2000" b="1"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16" name="Triángulo isósceles 15"/>
            <p:cNvSpPr/>
            <p:nvPr/>
          </p:nvSpPr>
          <p:spPr bwMode="auto">
            <a:xfrm>
              <a:off x="6761787" y="5546405"/>
              <a:ext cx="144495" cy="144553"/>
            </a:xfrm>
            <a:prstGeom prst="triangle">
              <a:avLst/>
            </a:prstGeom>
            <a:solidFill>
              <a:schemeClr val="tx1">
                <a:lumMod val="95000"/>
                <a:lumOff val="5000"/>
              </a:schemeClr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6160" name="Prostokąt 4"/>
            <p:cNvSpPr>
              <a:spLocks noChangeArrowheads="1"/>
            </p:cNvSpPr>
            <p:nvPr/>
          </p:nvSpPr>
          <p:spPr bwMode="auto">
            <a:xfrm>
              <a:off x="6330227" y="5637671"/>
              <a:ext cx="100811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en-GB" altLang="pl-PL" sz="2000" b="1">
                  <a:latin typeface="Comic Sans MS" pitchFamily="66" charset="0"/>
                  <a:cs typeface="Arial" charset="0"/>
                </a:rPr>
                <a:t>now</a:t>
              </a:r>
            </a:p>
          </p:txBody>
        </p:sp>
        <p:sp>
          <p:nvSpPr>
            <p:cNvPr id="19" name="Cerrar llave 18"/>
            <p:cNvSpPr/>
            <p:nvPr/>
          </p:nvSpPr>
          <p:spPr>
            <a:xfrm rot="16200000">
              <a:off x="3742396" y="3516162"/>
              <a:ext cx="324053" cy="3275767"/>
            </a:xfrm>
            <a:prstGeom prst="rightBrace">
              <a:avLst>
                <a:gd name="adj1" fmla="val 91880"/>
                <a:gd name="adj2" fmla="val 49394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" name="Triángulo isósceles 19"/>
            <p:cNvSpPr/>
            <p:nvPr/>
          </p:nvSpPr>
          <p:spPr bwMode="auto">
            <a:xfrm>
              <a:off x="5485143" y="5554347"/>
              <a:ext cx="144495" cy="144554"/>
            </a:xfrm>
            <a:prstGeom prst="triangle">
              <a:avLst/>
            </a:prstGeom>
            <a:solidFill>
              <a:schemeClr val="tx1">
                <a:lumMod val="95000"/>
                <a:lumOff val="5000"/>
              </a:schemeClr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6163" name="Prostokąt 4"/>
            <p:cNvSpPr>
              <a:spLocks noChangeArrowheads="1"/>
            </p:cNvSpPr>
            <p:nvPr/>
          </p:nvSpPr>
          <p:spPr bwMode="auto">
            <a:xfrm>
              <a:off x="1528182" y="5651156"/>
              <a:ext cx="185661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lang="pl-PL" altLang="pl-PL" sz="2000" b="1">
                  <a:latin typeface="Comic Sans MS" pitchFamily="66" charset="0"/>
                  <a:cs typeface="Arial" charset="0"/>
                </a:rPr>
                <a:t>5 o’clock</a:t>
              </a:r>
              <a:endParaRPr lang="en-US" altLang="pl-PL" sz="2000" b="1">
                <a:latin typeface="Comic Sans MS" pitchFamily="66" charset="0"/>
                <a:cs typeface="Arial" charset="0"/>
              </a:endParaRPr>
            </a:p>
          </p:txBody>
        </p:sp>
        <p:sp>
          <p:nvSpPr>
            <p:cNvPr id="23" name="Triángulo isósceles 22"/>
            <p:cNvSpPr/>
            <p:nvPr/>
          </p:nvSpPr>
          <p:spPr bwMode="auto">
            <a:xfrm>
              <a:off x="2195086" y="5506692"/>
              <a:ext cx="142908" cy="144554"/>
            </a:xfrm>
            <a:prstGeom prst="triangle">
              <a:avLst/>
            </a:prstGeom>
            <a:solidFill>
              <a:schemeClr val="tx1">
                <a:lumMod val="95000"/>
                <a:lumOff val="5000"/>
              </a:schemeClr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26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800"/>
                            </p:stCondLst>
                            <p:childTnLst>
                              <p:par>
                                <p:cTn id="3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3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id="4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3"/>
          <p:cNvSpPr/>
          <p:nvPr/>
        </p:nvSpPr>
        <p:spPr>
          <a:xfrm>
            <a:off x="1338263" y="2000250"/>
            <a:ext cx="6481762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pl-PL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had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+ 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past participle</a:t>
            </a:r>
          </a:p>
        </p:txBody>
      </p:sp>
      <p:cxnSp>
        <p:nvCxnSpPr>
          <p:cNvPr id="3" name="Łącznik prosty ze strzałką 4"/>
          <p:cNvCxnSpPr/>
          <p:nvPr/>
        </p:nvCxnSpPr>
        <p:spPr>
          <a:xfrm flipH="1">
            <a:off x="3268663" y="2740025"/>
            <a:ext cx="1595437" cy="1477963"/>
          </a:xfrm>
          <a:prstGeom prst="straightConnector1">
            <a:avLst/>
          </a:prstGeom>
          <a:ln w="571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Łącznik prosty ze strzałką 6"/>
          <p:cNvCxnSpPr/>
          <p:nvPr/>
        </p:nvCxnSpPr>
        <p:spPr>
          <a:xfrm>
            <a:off x="5514975" y="2816225"/>
            <a:ext cx="690563" cy="1493838"/>
          </a:xfrm>
          <a:prstGeom prst="straightConnector1">
            <a:avLst/>
          </a:prstGeom>
          <a:ln w="571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7"/>
          <p:cNvSpPr/>
          <p:nvPr/>
        </p:nvSpPr>
        <p:spPr>
          <a:xfrm>
            <a:off x="2124075" y="4310063"/>
            <a:ext cx="1944688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regular</a:t>
            </a:r>
          </a:p>
        </p:txBody>
      </p:sp>
      <p:sp>
        <p:nvSpPr>
          <p:cNvPr id="6" name="Prostokąt 8"/>
          <p:cNvSpPr/>
          <p:nvPr/>
        </p:nvSpPr>
        <p:spPr>
          <a:xfrm>
            <a:off x="1658938" y="4911725"/>
            <a:ext cx="2881312" cy="70643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verb +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ed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7" name="Prostokąt 9"/>
          <p:cNvSpPr/>
          <p:nvPr/>
        </p:nvSpPr>
        <p:spPr>
          <a:xfrm>
            <a:off x="4821238" y="4356100"/>
            <a:ext cx="2519362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irregular</a:t>
            </a:r>
          </a:p>
        </p:txBody>
      </p:sp>
      <p:sp>
        <p:nvSpPr>
          <p:cNvPr id="8" name="Prostokąt 10"/>
          <p:cNvSpPr/>
          <p:nvPr/>
        </p:nvSpPr>
        <p:spPr>
          <a:xfrm>
            <a:off x="4821238" y="4900613"/>
            <a:ext cx="2768600" cy="70643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3</a:t>
            </a:r>
            <a:r>
              <a:rPr lang="en-US" sz="4000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rd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charset="0"/>
              </a:rPr>
              <a:t> column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rcRect t="10400" b="14845"/>
          <a:stretch>
            <a:fillRect/>
          </a:stretch>
        </p:blipFill>
        <p:spPr bwMode="auto">
          <a:xfrm>
            <a:off x="3368675" y="947738"/>
            <a:ext cx="2420938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/>
          <a:srcRect l="7555" r="8510" b="17168"/>
          <a:stretch>
            <a:fillRect/>
          </a:stretch>
        </p:blipFill>
        <p:spPr bwMode="auto">
          <a:xfrm>
            <a:off x="1658938" y="981075"/>
            <a:ext cx="1074737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75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25"/>
                            </p:stCondLst>
                            <p:childTnLst>
                              <p:par>
                                <p:cTn id="1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525"/>
                            </p:stCondLst>
                            <p:childTnLst>
                              <p:par>
                                <p:cTn id="34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75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725"/>
                            </p:stCondLst>
                            <p:childTnLst>
                              <p:par>
                                <p:cTn id="4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75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925"/>
                            </p:stCondLst>
                            <p:childTnLst>
                              <p:par>
                                <p:cTn id="5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6925"/>
                            </p:stCondLst>
                            <p:childTnLst>
                              <p:par>
                                <p:cTn id="6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75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8275"/>
                            </p:stCondLst>
                            <p:childTnLst>
                              <p:par>
                                <p:cTn id="7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75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9625"/>
                            </p:stCondLst>
                            <p:childTnLst>
                              <p:par>
                                <p:cTn id="83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/>
          <p:cNvGrpSpPr>
            <a:grpSpLocks/>
          </p:cNvGrpSpPr>
          <p:nvPr/>
        </p:nvGrpSpPr>
        <p:grpSpPr bwMode="auto">
          <a:xfrm>
            <a:off x="1708150" y="44450"/>
            <a:ext cx="5727700" cy="1655763"/>
            <a:chOff x="1707891" y="44712"/>
            <a:chExt cx="5728218" cy="1656000"/>
          </a:xfrm>
        </p:grpSpPr>
        <p:pic>
          <p:nvPicPr>
            <p:cNvPr id="8204" name="Imagen 3"/>
            <p:cNvPicPr>
              <a:picLocks noChangeAspect="1"/>
            </p:cNvPicPr>
            <p:nvPr/>
          </p:nvPicPr>
          <p:blipFill>
            <a:blip r:embed="rId3"/>
            <a:srcRect t="8319" b="13373"/>
            <a:stretch>
              <a:fillRect/>
            </a:stretch>
          </p:blipFill>
          <p:spPr bwMode="auto">
            <a:xfrm>
              <a:off x="2253037" y="44712"/>
              <a:ext cx="4637927" cy="79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5" name="Imagen 4"/>
            <p:cNvPicPr>
              <a:picLocks noChangeAspect="1"/>
            </p:cNvPicPr>
            <p:nvPr/>
          </p:nvPicPr>
          <p:blipFill>
            <a:blip r:embed="rId4"/>
            <a:srcRect t="12276" b="3357"/>
            <a:stretch>
              <a:fillRect/>
            </a:stretch>
          </p:blipFill>
          <p:spPr bwMode="auto">
            <a:xfrm>
              <a:off x="1707891" y="836712"/>
              <a:ext cx="5728218" cy="86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42125" y="-847725"/>
            <a:ext cx="1806575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1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3400" y="-847725"/>
            <a:ext cx="1804988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" name="Imagen 28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447800" y="1954213"/>
            <a:ext cx="1843088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Imagen 30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813425" y="1792288"/>
            <a:ext cx="1843088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Imagen 33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663950" y="3432175"/>
            <a:ext cx="1776413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Imagen 35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652838" y="1646238"/>
            <a:ext cx="1843087" cy="162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Imagen 36"/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725613" y="3862388"/>
            <a:ext cx="1843087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Imagen 37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813425" y="3922713"/>
            <a:ext cx="17716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3"/>
          <p:cNvPicPr>
            <a:picLocks noChangeAspect="1" noChangeArrowheads="1"/>
          </p:cNvPicPr>
          <p:nvPr/>
        </p:nvPicPr>
        <p:blipFill>
          <a:blip r:embed="rId13"/>
          <a:srcRect l="7555" r="8510" b="17168"/>
          <a:stretch>
            <a:fillRect/>
          </a:stretch>
        </p:blipFill>
        <p:spPr bwMode="auto">
          <a:xfrm>
            <a:off x="4048125" y="5051425"/>
            <a:ext cx="10747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4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/>
          <p:nvPr/>
        </p:nvSpPr>
        <p:spPr>
          <a:xfrm>
            <a:off x="2771775" y="1628775"/>
            <a:ext cx="3600450" cy="360045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28" name="Imagen 2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28975" y="2744788"/>
            <a:ext cx="26860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upa 2"/>
          <p:cNvGrpSpPr>
            <a:grpSpLocks/>
          </p:cNvGrpSpPr>
          <p:nvPr/>
        </p:nvGrpSpPr>
        <p:grpSpPr bwMode="auto">
          <a:xfrm>
            <a:off x="1277938" y="-649288"/>
            <a:ext cx="2635250" cy="3163888"/>
            <a:chOff x="1183846" y="715860"/>
            <a:chExt cx="2635200" cy="3164363"/>
          </a:xfrm>
        </p:grpSpPr>
        <p:sp>
          <p:nvSpPr>
            <p:cNvPr id="5" name="Prostokąt 2"/>
            <p:cNvSpPr/>
            <p:nvPr/>
          </p:nvSpPr>
          <p:spPr>
            <a:xfrm rot="19949581">
              <a:off x="1933132" y="715860"/>
              <a:ext cx="655625" cy="1222560"/>
            </a:xfrm>
            <a:prstGeom prst="diagStripe">
              <a:avLst>
                <a:gd name="adj" fmla="val 73927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6" name="Prostokąt 2"/>
            <p:cNvSpPr/>
            <p:nvPr/>
          </p:nvSpPr>
          <p:spPr>
            <a:xfrm rot="19283208">
              <a:off x="1434666" y="1198532"/>
              <a:ext cx="1008043" cy="1470247"/>
            </a:xfrm>
            <a:custGeom>
              <a:avLst/>
              <a:gdLst>
                <a:gd name="connsiteX0" fmla="*/ 0 w 1008112"/>
                <a:gd name="connsiteY0" fmla="*/ 0 h 1228766"/>
                <a:gd name="connsiteX1" fmla="*/ 1008112 w 1008112"/>
                <a:gd name="connsiteY1" fmla="*/ 0 h 1228766"/>
                <a:gd name="connsiteX2" fmla="*/ 1008112 w 1008112"/>
                <a:gd name="connsiteY2" fmla="*/ 1228766 h 1228766"/>
                <a:gd name="connsiteX3" fmla="*/ 0 w 1008112"/>
                <a:gd name="connsiteY3" fmla="*/ 1228766 h 1228766"/>
                <a:gd name="connsiteX4" fmla="*/ 0 w 1008112"/>
                <a:gd name="connsiteY4" fmla="*/ 0 h 1228766"/>
                <a:gd name="connsiteX0" fmla="*/ 0 w 1008112"/>
                <a:gd name="connsiteY0" fmla="*/ 124271 h 1353037"/>
                <a:gd name="connsiteX1" fmla="*/ 1008112 w 1008112"/>
                <a:gd name="connsiteY1" fmla="*/ 124271 h 1353037"/>
                <a:gd name="connsiteX2" fmla="*/ 1008112 w 1008112"/>
                <a:gd name="connsiteY2" fmla="*/ 1353037 h 1353037"/>
                <a:gd name="connsiteX3" fmla="*/ 0 w 1008112"/>
                <a:gd name="connsiteY3" fmla="*/ 1353037 h 1353037"/>
                <a:gd name="connsiteX4" fmla="*/ 0 w 1008112"/>
                <a:gd name="connsiteY4" fmla="*/ 124271 h 1353037"/>
                <a:gd name="connsiteX0" fmla="*/ 0 w 1008112"/>
                <a:gd name="connsiteY0" fmla="*/ 205951 h 1434717"/>
                <a:gd name="connsiteX1" fmla="*/ 1008112 w 1008112"/>
                <a:gd name="connsiteY1" fmla="*/ 205951 h 1434717"/>
                <a:gd name="connsiteX2" fmla="*/ 1008112 w 1008112"/>
                <a:gd name="connsiteY2" fmla="*/ 1434717 h 1434717"/>
                <a:gd name="connsiteX3" fmla="*/ 0 w 1008112"/>
                <a:gd name="connsiteY3" fmla="*/ 1434717 h 1434717"/>
                <a:gd name="connsiteX4" fmla="*/ 0 w 1008112"/>
                <a:gd name="connsiteY4" fmla="*/ 205951 h 1434717"/>
                <a:gd name="connsiteX0" fmla="*/ 0 w 1008112"/>
                <a:gd name="connsiteY0" fmla="*/ 241310 h 1470076"/>
                <a:gd name="connsiteX1" fmla="*/ 1008112 w 1008112"/>
                <a:gd name="connsiteY1" fmla="*/ 241310 h 1470076"/>
                <a:gd name="connsiteX2" fmla="*/ 1008112 w 1008112"/>
                <a:gd name="connsiteY2" fmla="*/ 1470076 h 1470076"/>
                <a:gd name="connsiteX3" fmla="*/ 0 w 1008112"/>
                <a:gd name="connsiteY3" fmla="*/ 1470076 h 1470076"/>
                <a:gd name="connsiteX4" fmla="*/ 0 w 1008112"/>
                <a:gd name="connsiteY4" fmla="*/ 241310 h 1470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8112" h="1470076">
                  <a:moveTo>
                    <a:pt x="0" y="241310"/>
                  </a:moveTo>
                  <a:cubicBezTo>
                    <a:pt x="285453" y="-128737"/>
                    <a:pt x="706047" y="-28238"/>
                    <a:pt x="1008112" y="241310"/>
                  </a:cubicBezTo>
                  <a:lnTo>
                    <a:pt x="1008112" y="1470076"/>
                  </a:lnTo>
                  <a:lnTo>
                    <a:pt x="0" y="1470076"/>
                  </a:lnTo>
                  <a:lnTo>
                    <a:pt x="0" y="24131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Prostokąt 2"/>
            <p:cNvSpPr/>
            <p:nvPr/>
          </p:nvSpPr>
          <p:spPr>
            <a:xfrm rot="15952005">
              <a:off x="1778254" y="1726590"/>
              <a:ext cx="1181277" cy="1585883"/>
            </a:xfrm>
            <a:custGeom>
              <a:avLst/>
              <a:gdLst>
                <a:gd name="connsiteX0" fmla="*/ 0 w 1008112"/>
                <a:gd name="connsiteY0" fmla="*/ 0 h 1470076"/>
                <a:gd name="connsiteX1" fmla="*/ 1008112 w 1008112"/>
                <a:gd name="connsiteY1" fmla="*/ 0 h 1470076"/>
                <a:gd name="connsiteX2" fmla="*/ 1008112 w 1008112"/>
                <a:gd name="connsiteY2" fmla="*/ 1470076 h 1470076"/>
                <a:gd name="connsiteX3" fmla="*/ 0 w 1008112"/>
                <a:gd name="connsiteY3" fmla="*/ 1470076 h 1470076"/>
                <a:gd name="connsiteX4" fmla="*/ 0 w 1008112"/>
                <a:gd name="connsiteY4" fmla="*/ 0 h 1470076"/>
                <a:gd name="connsiteX0" fmla="*/ 0 w 1008112"/>
                <a:gd name="connsiteY0" fmla="*/ 0 h 1470076"/>
                <a:gd name="connsiteX1" fmla="*/ 1008112 w 1008112"/>
                <a:gd name="connsiteY1" fmla="*/ 0 h 1470076"/>
                <a:gd name="connsiteX2" fmla="*/ 1008112 w 1008112"/>
                <a:gd name="connsiteY2" fmla="*/ 1470076 h 1470076"/>
                <a:gd name="connsiteX3" fmla="*/ 171782 w 1008112"/>
                <a:gd name="connsiteY3" fmla="*/ 1237152 h 1470076"/>
                <a:gd name="connsiteX4" fmla="*/ 0 w 1008112"/>
                <a:gd name="connsiteY4" fmla="*/ 0 h 1470076"/>
                <a:gd name="connsiteX0" fmla="*/ 0 w 1180521"/>
                <a:gd name="connsiteY0" fmla="*/ 0 h 1585835"/>
                <a:gd name="connsiteX1" fmla="*/ 1008112 w 1180521"/>
                <a:gd name="connsiteY1" fmla="*/ 0 h 1585835"/>
                <a:gd name="connsiteX2" fmla="*/ 1180521 w 1180521"/>
                <a:gd name="connsiteY2" fmla="*/ 1585835 h 1585835"/>
                <a:gd name="connsiteX3" fmla="*/ 171782 w 1180521"/>
                <a:gd name="connsiteY3" fmla="*/ 1237152 h 1585835"/>
                <a:gd name="connsiteX4" fmla="*/ 0 w 1180521"/>
                <a:gd name="connsiteY4" fmla="*/ 0 h 1585835"/>
                <a:gd name="connsiteX0" fmla="*/ 0 w 1180521"/>
                <a:gd name="connsiteY0" fmla="*/ 0 h 1585835"/>
                <a:gd name="connsiteX1" fmla="*/ 1075751 w 1180521"/>
                <a:gd name="connsiteY1" fmla="*/ 314787 h 1585835"/>
                <a:gd name="connsiteX2" fmla="*/ 1180521 w 1180521"/>
                <a:gd name="connsiteY2" fmla="*/ 1585835 h 1585835"/>
                <a:gd name="connsiteX3" fmla="*/ 171782 w 1180521"/>
                <a:gd name="connsiteY3" fmla="*/ 1237152 h 1585835"/>
                <a:gd name="connsiteX4" fmla="*/ 0 w 1180521"/>
                <a:gd name="connsiteY4" fmla="*/ 0 h 1585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0521" h="1585835">
                  <a:moveTo>
                    <a:pt x="0" y="0"/>
                  </a:moveTo>
                  <a:lnTo>
                    <a:pt x="1075751" y="314787"/>
                  </a:lnTo>
                  <a:lnTo>
                    <a:pt x="1180521" y="1585835"/>
                  </a:lnTo>
                  <a:lnTo>
                    <a:pt x="171782" y="12371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Prostokąt 2"/>
            <p:cNvSpPr/>
            <p:nvPr/>
          </p:nvSpPr>
          <p:spPr>
            <a:xfrm rot="19283208">
              <a:off x="1864870" y="2197220"/>
              <a:ext cx="1008044" cy="520778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Prostokąt 2"/>
            <p:cNvSpPr/>
            <p:nvPr/>
          </p:nvSpPr>
          <p:spPr>
            <a:xfrm rot="19949581">
              <a:off x="1183846" y="779370"/>
              <a:ext cx="655625" cy="1159050"/>
            </a:xfrm>
            <a:custGeom>
              <a:avLst/>
              <a:gdLst>
                <a:gd name="connsiteX0" fmla="*/ 0 w 656193"/>
                <a:gd name="connsiteY0" fmla="*/ 903297 h 1221877"/>
                <a:gd name="connsiteX1" fmla="*/ 485104 w 656193"/>
                <a:gd name="connsiteY1" fmla="*/ 0 h 1221877"/>
                <a:gd name="connsiteX2" fmla="*/ 656193 w 656193"/>
                <a:gd name="connsiteY2" fmla="*/ 0 h 1221877"/>
                <a:gd name="connsiteX3" fmla="*/ 0 w 656193"/>
                <a:gd name="connsiteY3" fmla="*/ 1221877 h 1221877"/>
                <a:gd name="connsiteX4" fmla="*/ 0 w 656193"/>
                <a:gd name="connsiteY4" fmla="*/ 903297 h 1221877"/>
                <a:gd name="connsiteX0" fmla="*/ 0 w 656193"/>
                <a:gd name="connsiteY0" fmla="*/ 903297 h 1159288"/>
                <a:gd name="connsiteX1" fmla="*/ 485104 w 656193"/>
                <a:gd name="connsiteY1" fmla="*/ 0 h 1159288"/>
                <a:gd name="connsiteX2" fmla="*/ 656193 w 656193"/>
                <a:gd name="connsiteY2" fmla="*/ 0 h 1159288"/>
                <a:gd name="connsiteX3" fmla="*/ 47112 w 656193"/>
                <a:gd name="connsiteY3" fmla="*/ 1159288 h 1159288"/>
                <a:gd name="connsiteX4" fmla="*/ 0 w 656193"/>
                <a:gd name="connsiteY4" fmla="*/ 903297 h 1159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56193" h="1159288">
                  <a:moveTo>
                    <a:pt x="0" y="903297"/>
                  </a:moveTo>
                  <a:lnTo>
                    <a:pt x="485104" y="0"/>
                  </a:lnTo>
                  <a:lnTo>
                    <a:pt x="656193" y="0"/>
                  </a:lnTo>
                  <a:lnTo>
                    <a:pt x="47112" y="1159288"/>
                  </a:lnTo>
                  <a:lnTo>
                    <a:pt x="0" y="903297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0" name="Prostokąt 2"/>
            <p:cNvSpPr/>
            <p:nvPr/>
          </p:nvSpPr>
          <p:spPr>
            <a:xfrm rot="19283208">
              <a:off x="1910907" y="2295660"/>
              <a:ext cx="1908139" cy="1584563"/>
            </a:xfrm>
            <a:prstGeom prst="trapezoid">
              <a:avLst>
                <a:gd name="adj" fmla="val 29481"/>
              </a:avLst>
            </a:prstGeom>
            <a:gradFill flip="none" rotWithShape="1">
              <a:gsLst>
                <a:gs pos="0">
                  <a:srgbClr val="FFFF00">
                    <a:alpha val="40000"/>
                  </a:srgbClr>
                </a:gs>
                <a:gs pos="100000">
                  <a:srgbClr val="FFFFCC">
                    <a:alpha val="49804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grpSp>
        <p:nvGrpSpPr>
          <p:cNvPr id="11" name="Grupa 9"/>
          <p:cNvGrpSpPr>
            <a:grpSpLocks/>
          </p:cNvGrpSpPr>
          <p:nvPr/>
        </p:nvGrpSpPr>
        <p:grpSpPr bwMode="auto">
          <a:xfrm flipH="1">
            <a:off x="5208588" y="-673100"/>
            <a:ext cx="2633662" cy="3165475"/>
            <a:chOff x="1185111" y="715860"/>
            <a:chExt cx="2633935" cy="3164363"/>
          </a:xfrm>
        </p:grpSpPr>
        <p:sp>
          <p:nvSpPr>
            <p:cNvPr id="12" name="Prostokąt 2"/>
            <p:cNvSpPr/>
            <p:nvPr/>
          </p:nvSpPr>
          <p:spPr>
            <a:xfrm rot="19949581">
              <a:off x="1932901" y="715860"/>
              <a:ext cx="655706" cy="1221946"/>
            </a:xfrm>
            <a:prstGeom prst="diagStripe">
              <a:avLst>
                <a:gd name="adj" fmla="val 73927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3" name="Prostokąt 2"/>
            <p:cNvSpPr/>
            <p:nvPr/>
          </p:nvSpPr>
          <p:spPr>
            <a:xfrm rot="19283208">
              <a:off x="1434374" y="1198290"/>
              <a:ext cx="1008167" cy="1471096"/>
            </a:xfrm>
            <a:custGeom>
              <a:avLst/>
              <a:gdLst>
                <a:gd name="connsiteX0" fmla="*/ 0 w 1008112"/>
                <a:gd name="connsiteY0" fmla="*/ 0 h 1228766"/>
                <a:gd name="connsiteX1" fmla="*/ 1008112 w 1008112"/>
                <a:gd name="connsiteY1" fmla="*/ 0 h 1228766"/>
                <a:gd name="connsiteX2" fmla="*/ 1008112 w 1008112"/>
                <a:gd name="connsiteY2" fmla="*/ 1228766 h 1228766"/>
                <a:gd name="connsiteX3" fmla="*/ 0 w 1008112"/>
                <a:gd name="connsiteY3" fmla="*/ 1228766 h 1228766"/>
                <a:gd name="connsiteX4" fmla="*/ 0 w 1008112"/>
                <a:gd name="connsiteY4" fmla="*/ 0 h 1228766"/>
                <a:gd name="connsiteX0" fmla="*/ 0 w 1008112"/>
                <a:gd name="connsiteY0" fmla="*/ 124271 h 1353037"/>
                <a:gd name="connsiteX1" fmla="*/ 1008112 w 1008112"/>
                <a:gd name="connsiteY1" fmla="*/ 124271 h 1353037"/>
                <a:gd name="connsiteX2" fmla="*/ 1008112 w 1008112"/>
                <a:gd name="connsiteY2" fmla="*/ 1353037 h 1353037"/>
                <a:gd name="connsiteX3" fmla="*/ 0 w 1008112"/>
                <a:gd name="connsiteY3" fmla="*/ 1353037 h 1353037"/>
                <a:gd name="connsiteX4" fmla="*/ 0 w 1008112"/>
                <a:gd name="connsiteY4" fmla="*/ 124271 h 1353037"/>
                <a:gd name="connsiteX0" fmla="*/ 0 w 1008112"/>
                <a:gd name="connsiteY0" fmla="*/ 205951 h 1434717"/>
                <a:gd name="connsiteX1" fmla="*/ 1008112 w 1008112"/>
                <a:gd name="connsiteY1" fmla="*/ 205951 h 1434717"/>
                <a:gd name="connsiteX2" fmla="*/ 1008112 w 1008112"/>
                <a:gd name="connsiteY2" fmla="*/ 1434717 h 1434717"/>
                <a:gd name="connsiteX3" fmla="*/ 0 w 1008112"/>
                <a:gd name="connsiteY3" fmla="*/ 1434717 h 1434717"/>
                <a:gd name="connsiteX4" fmla="*/ 0 w 1008112"/>
                <a:gd name="connsiteY4" fmla="*/ 205951 h 1434717"/>
                <a:gd name="connsiteX0" fmla="*/ 0 w 1008112"/>
                <a:gd name="connsiteY0" fmla="*/ 241310 h 1470076"/>
                <a:gd name="connsiteX1" fmla="*/ 1008112 w 1008112"/>
                <a:gd name="connsiteY1" fmla="*/ 241310 h 1470076"/>
                <a:gd name="connsiteX2" fmla="*/ 1008112 w 1008112"/>
                <a:gd name="connsiteY2" fmla="*/ 1470076 h 1470076"/>
                <a:gd name="connsiteX3" fmla="*/ 0 w 1008112"/>
                <a:gd name="connsiteY3" fmla="*/ 1470076 h 1470076"/>
                <a:gd name="connsiteX4" fmla="*/ 0 w 1008112"/>
                <a:gd name="connsiteY4" fmla="*/ 241310 h 1470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8112" h="1470076">
                  <a:moveTo>
                    <a:pt x="0" y="241310"/>
                  </a:moveTo>
                  <a:cubicBezTo>
                    <a:pt x="285453" y="-128737"/>
                    <a:pt x="706047" y="-28238"/>
                    <a:pt x="1008112" y="241310"/>
                  </a:cubicBezTo>
                  <a:lnTo>
                    <a:pt x="1008112" y="1470076"/>
                  </a:lnTo>
                  <a:lnTo>
                    <a:pt x="0" y="1470076"/>
                  </a:lnTo>
                  <a:lnTo>
                    <a:pt x="0" y="24131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4" name="Prostokąt 2"/>
            <p:cNvSpPr/>
            <p:nvPr/>
          </p:nvSpPr>
          <p:spPr>
            <a:xfrm rot="15952005">
              <a:off x="1778372" y="1727176"/>
              <a:ext cx="1180685" cy="1586076"/>
            </a:xfrm>
            <a:custGeom>
              <a:avLst/>
              <a:gdLst>
                <a:gd name="connsiteX0" fmla="*/ 0 w 1008112"/>
                <a:gd name="connsiteY0" fmla="*/ 0 h 1470076"/>
                <a:gd name="connsiteX1" fmla="*/ 1008112 w 1008112"/>
                <a:gd name="connsiteY1" fmla="*/ 0 h 1470076"/>
                <a:gd name="connsiteX2" fmla="*/ 1008112 w 1008112"/>
                <a:gd name="connsiteY2" fmla="*/ 1470076 h 1470076"/>
                <a:gd name="connsiteX3" fmla="*/ 0 w 1008112"/>
                <a:gd name="connsiteY3" fmla="*/ 1470076 h 1470076"/>
                <a:gd name="connsiteX4" fmla="*/ 0 w 1008112"/>
                <a:gd name="connsiteY4" fmla="*/ 0 h 1470076"/>
                <a:gd name="connsiteX0" fmla="*/ 0 w 1008112"/>
                <a:gd name="connsiteY0" fmla="*/ 0 h 1470076"/>
                <a:gd name="connsiteX1" fmla="*/ 1008112 w 1008112"/>
                <a:gd name="connsiteY1" fmla="*/ 0 h 1470076"/>
                <a:gd name="connsiteX2" fmla="*/ 1008112 w 1008112"/>
                <a:gd name="connsiteY2" fmla="*/ 1470076 h 1470076"/>
                <a:gd name="connsiteX3" fmla="*/ 171782 w 1008112"/>
                <a:gd name="connsiteY3" fmla="*/ 1237152 h 1470076"/>
                <a:gd name="connsiteX4" fmla="*/ 0 w 1008112"/>
                <a:gd name="connsiteY4" fmla="*/ 0 h 1470076"/>
                <a:gd name="connsiteX0" fmla="*/ 0 w 1180521"/>
                <a:gd name="connsiteY0" fmla="*/ 0 h 1585835"/>
                <a:gd name="connsiteX1" fmla="*/ 1008112 w 1180521"/>
                <a:gd name="connsiteY1" fmla="*/ 0 h 1585835"/>
                <a:gd name="connsiteX2" fmla="*/ 1180521 w 1180521"/>
                <a:gd name="connsiteY2" fmla="*/ 1585835 h 1585835"/>
                <a:gd name="connsiteX3" fmla="*/ 171782 w 1180521"/>
                <a:gd name="connsiteY3" fmla="*/ 1237152 h 1585835"/>
                <a:gd name="connsiteX4" fmla="*/ 0 w 1180521"/>
                <a:gd name="connsiteY4" fmla="*/ 0 h 1585835"/>
                <a:gd name="connsiteX0" fmla="*/ 0 w 1180521"/>
                <a:gd name="connsiteY0" fmla="*/ 0 h 1585835"/>
                <a:gd name="connsiteX1" fmla="*/ 1075751 w 1180521"/>
                <a:gd name="connsiteY1" fmla="*/ 314787 h 1585835"/>
                <a:gd name="connsiteX2" fmla="*/ 1180521 w 1180521"/>
                <a:gd name="connsiteY2" fmla="*/ 1585835 h 1585835"/>
                <a:gd name="connsiteX3" fmla="*/ 171782 w 1180521"/>
                <a:gd name="connsiteY3" fmla="*/ 1237152 h 1585835"/>
                <a:gd name="connsiteX4" fmla="*/ 0 w 1180521"/>
                <a:gd name="connsiteY4" fmla="*/ 0 h 1585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0521" h="1585835">
                  <a:moveTo>
                    <a:pt x="0" y="0"/>
                  </a:moveTo>
                  <a:lnTo>
                    <a:pt x="1075751" y="314787"/>
                  </a:lnTo>
                  <a:lnTo>
                    <a:pt x="1180521" y="1585835"/>
                  </a:lnTo>
                  <a:lnTo>
                    <a:pt x="171782" y="12371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5" name="Prostokąt 2"/>
            <p:cNvSpPr/>
            <p:nvPr/>
          </p:nvSpPr>
          <p:spPr>
            <a:xfrm rot="19283208">
              <a:off x="1864631" y="2196478"/>
              <a:ext cx="1008166" cy="520517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6" name="Prostokąt 2"/>
            <p:cNvSpPr/>
            <p:nvPr/>
          </p:nvSpPr>
          <p:spPr>
            <a:xfrm rot="19949581">
              <a:off x="1185111" y="777750"/>
              <a:ext cx="655705" cy="1164817"/>
            </a:xfrm>
            <a:custGeom>
              <a:avLst/>
              <a:gdLst>
                <a:gd name="connsiteX0" fmla="*/ 0 w 656193"/>
                <a:gd name="connsiteY0" fmla="*/ 903297 h 1221877"/>
                <a:gd name="connsiteX1" fmla="*/ 485104 w 656193"/>
                <a:gd name="connsiteY1" fmla="*/ 0 h 1221877"/>
                <a:gd name="connsiteX2" fmla="*/ 656193 w 656193"/>
                <a:gd name="connsiteY2" fmla="*/ 0 h 1221877"/>
                <a:gd name="connsiteX3" fmla="*/ 0 w 656193"/>
                <a:gd name="connsiteY3" fmla="*/ 1221877 h 1221877"/>
                <a:gd name="connsiteX4" fmla="*/ 0 w 656193"/>
                <a:gd name="connsiteY4" fmla="*/ 903297 h 1221877"/>
                <a:gd name="connsiteX0" fmla="*/ 0 w 656193"/>
                <a:gd name="connsiteY0" fmla="*/ 903297 h 1164763"/>
                <a:gd name="connsiteX1" fmla="*/ 485104 w 656193"/>
                <a:gd name="connsiteY1" fmla="*/ 0 h 1164763"/>
                <a:gd name="connsiteX2" fmla="*/ 656193 w 656193"/>
                <a:gd name="connsiteY2" fmla="*/ 0 h 1164763"/>
                <a:gd name="connsiteX3" fmla="*/ 29741 w 656193"/>
                <a:gd name="connsiteY3" fmla="*/ 1164763 h 1164763"/>
                <a:gd name="connsiteX4" fmla="*/ 0 w 656193"/>
                <a:gd name="connsiteY4" fmla="*/ 903297 h 1164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56193" h="1164763">
                  <a:moveTo>
                    <a:pt x="0" y="903297"/>
                  </a:moveTo>
                  <a:lnTo>
                    <a:pt x="485104" y="0"/>
                  </a:lnTo>
                  <a:lnTo>
                    <a:pt x="656193" y="0"/>
                  </a:lnTo>
                  <a:lnTo>
                    <a:pt x="29741" y="1164763"/>
                  </a:lnTo>
                  <a:lnTo>
                    <a:pt x="0" y="903297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7" name="Prostokąt 2"/>
            <p:cNvSpPr/>
            <p:nvPr/>
          </p:nvSpPr>
          <p:spPr>
            <a:xfrm rot="19283208">
              <a:off x="1910673" y="2296455"/>
              <a:ext cx="1908373" cy="1583768"/>
            </a:xfrm>
            <a:prstGeom prst="trapezoid">
              <a:avLst>
                <a:gd name="adj" fmla="val 29481"/>
              </a:avLst>
            </a:prstGeom>
            <a:gradFill flip="none" rotWithShape="1">
              <a:gsLst>
                <a:gs pos="0">
                  <a:srgbClr val="FFFF00">
                    <a:alpha val="40000"/>
                  </a:srgbClr>
                </a:gs>
                <a:gs pos="100000">
                  <a:srgbClr val="FFFFCC">
                    <a:alpha val="49804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3"/>
          <a:srcRect l="7555" r="8510" b="17168"/>
          <a:stretch>
            <a:fillRect/>
          </a:stretch>
        </p:blipFill>
        <p:spPr bwMode="auto">
          <a:xfrm>
            <a:off x="6316663" y="4687888"/>
            <a:ext cx="1196975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Elipsa 18"/>
          <p:cNvSpPr/>
          <p:nvPr/>
        </p:nvSpPr>
        <p:spPr>
          <a:xfrm>
            <a:off x="3060700" y="1917700"/>
            <a:ext cx="3022600" cy="302260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</a:p>
        </p:txBody>
      </p:sp>
      <p:sp>
        <p:nvSpPr>
          <p:cNvPr id="20" name="Elipsa 19"/>
          <p:cNvSpPr/>
          <p:nvPr/>
        </p:nvSpPr>
        <p:spPr>
          <a:xfrm>
            <a:off x="3060700" y="1917700"/>
            <a:ext cx="3022600" cy="30226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39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Elipsa 20"/>
          <p:cNvSpPr/>
          <p:nvPr/>
        </p:nvSpPr>
        <p:spPr>
          <a:xfrm>
            <a:off x="3060700" y="1917700"/>
            <a:ext cx="3022600" cy="302260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</a:p>
        </p:txBody>
      </p:sp>
      <p:sp>
        <p:nvSpPr>
          <p:cNvPr id="22" name="Elipsa 21"/>
          <p:cNvSpPr/>
          <p:nvPr/>
        </p:nvSpPr>
        <p:spPr>
          <a:xfrm>
            <a:off x="3060700" y="1917700"/>
            <a:ext cx="3022600" cy="30226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39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Elipsa 22"/>
          <p:cNvSpPr/>
          <p:nvPr/>
        </p:nvSpPr>
        <p:spPr>
          <a:xfrm>
            <a:off x="3060700" y="1917700"/>
            <a:ext cx="3022600" cy="302260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</a:p>
        </p:txBody>
      </p:sp>
      <p:sp>
        <p:nvSpPr>
          <p:cNvPr id="24" name="Elipsa 23"/>
          <p:cNvSpPr/>
          <p:nvPr/>
        </p:nvSpPr>
        <p:spPr>
          <a:xfrm>
            <a:off x="3060700" y="1917700"/>
            <a:ext cx="3022600" cy="30226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39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5" name="Elipsa 24"/>
          <p:cNvSpPr/>
          <p:nvPr/>
        </p:nvSpPr>
        <p:spPr>
          <a:xfrm>
            <a:off x="3060700" y="1917700"/>
            <a:ext cx="3022600" cy="3022600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</a:p>
        </p:txBody>
      </p:sp>
      <p:sp>
        <p:nvSpPr>
          <p:cNvPr id="26" name="Elipsa 25"/>
          <p:cNvSpPr/>
          <p:nvPr/>
        </p:nvSpPr>
        <p:spPr>
          <a:xfrm>
            <a:off x="3060700" y="1917700"/>
            <a:ext cx="3022600" cy="30226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39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6" presetID="2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7750"/>
                            </p:stCondLst>
                            <p:childTnLst>
                              <p:par>
                                <p:cTn id="4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7"/>
          <p:cNvSpPr/>
          <p:nvPr/>
        </p:nvSpPr>
        <p:spPr>
          <a:xfrm>
            <a:off x="1260000" y="5814"/>
            <a:ext cx="6624000" cy="830997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Decide</a:t>
            </a:r>
            <a:r>
              <a:rPr lang="en-US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 which action in the past took place </a:t>
            </a:r>
            <a:r>
              <a:rPr lang="en-US" sz="2400" b="1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1st </a:t>
            </a:r>
            <a:r>
              <a:rPr lang="en-US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and which took place </a:t>
            </a:r>
            <a:r>
              <a:rPr lang="en-US" sz="2400" b="1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2nd</a:t>
            </a:r>
            <a:r>
              <a:rPr lang="en-US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cs typeface="Arial" charset="0"/>
              </a:rPr>
              <a:t>.</a:t>
            </a:r>
            <a:r>
              <a:rPr lang="en-GB" sz="24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radley Hand ITC" panose="03070402050302030203" pitchFamily="66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2000" b="1" dirty="0">
              <a:ln w="18415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3" name="Prostokąt 7"/>
          <p:cNvSpPr/>
          <p:nvPr/>
        </p:nvSpPr>
        <p:spPr>
          <a:xfrm>
            <a:off x="1458783" y="964695"/>
            <a:ext cx="3185225" cy="584775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>
              <a:defRPr/>
            </a:pP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I </a:t>
            </a:r>
            <a:r>
              <a:rPr lang="pl-PL" sz="3200" b="1" dirty="0" err="1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felt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pl-PL" sz="3200" b="1" dirty="0" err="1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better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.</a:t>
            </a:r>
            <a:endParaRPr lang="en-GB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00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4" name="Prostokąt 7"/>
          <p:cNvSpPr/>
          <p:nvPr/>
        </p:nvSpPr>
        <p:spPr>
          <a:xfrm>
            <a:off x="1458783" y="1549470"/>
            <a:ext cx="4337353" cy="584775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>
              <a:defRPr/>
            </a:pP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I </a:t>
            </a:r>
            <a:r>
              <a:rPr lang="pl-PL" sz="3200" b="1" dirty="0" err="1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took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an </a:t>
            </a:r>
            <a:r>
              <a:rPr lang="pl-PL" sz="3200" b="1" dirty="0" err="1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aspirin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.</a:t>
            </a:r>
            <a:endParaRPr lang="en-GB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00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5" name="Prostokąt 7"/>
          <p:cNvSpPr/>
          <p:nvPr/>
        </p:nvSpPr>
        <p:spPr>
          <a:xfrm>
            <a:off x="6300192" y="1124744"/>
            <a:ext cx="1368152" cy="584775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 algn="ctr">
              <a:defRPr/>
            </a:pP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when</a:t>
            </a:r>
            <a:endParaRPr lang="en-GB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833528" y="934404"/>
            <a:ext cx="10081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l-PL" altLang="ar-SA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Comic Sans MS" panose="030F0702030302020204" pitchFamily="66" charset="0"/>
                <a:cs typeface="Times New Roman (Arabic)" pitchFamily="26" charset="-78"/>
              </a:rPr>
              <a:t>2nd</a:t>
            </a:r>
            <a:endParaRPr lang="en-US" altLang="ar-SA" sz="3200" b="1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Comic Sans MS" panose="030F0702030302020204" pitchFamily="66" charset="0"/>
              <a:cs typeface="Times New Roman (Arabic)" pitchFamily="26" charset="-78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246576" y="1561688"/>
            <a:ext cx="10081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l-PL" altLang="ar-SA" sz="32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Comic Sans MS" panose="030F0702030302020204" pitchFamily="66" charset="0"/>
                <a:cs typeface="Times New Roman (Arabic)" pitchFamily="26" charset="-78"/>
              </a:rPr>
              <a:t>1st</a:t>
            </a:r>
            <a:endParaRPr lang="en-US" altLang="ar-SA" sz="3200" b="1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Comic Sans MS" panose="030F0702030302020204" pitchFamily="66" charset="0"/>
              <a:cs typeface="Times New Roman (Arabic)" pitchFamily="26" charset="-78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1537158" y="3097743"/>
            <a:ext cx="6154175" cy="1274195"/>
          </a:xfrm>
          <a:prstGeom prst="rect">
            <a:avLst/>
          </a:prstGeom>
          <a:noFill/>
        </p:spPr>
        <p:txBody>
          <a:bodyPr spcFirstLastPara="1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When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I 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had </a:t>
            </a:r>
            <a:r>
              <a:rPr lang="pl-PL" sz="3200" b="1" dirty="0" err="1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taken</a:t>
            </a:r>
            <a:r>
              <a:rPr lang="en-GB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an </a:t>
            </a:r>
            <a:r>
              <a:rPr lang="pl-PL" sz="3200" b="1" dirty="0" err="1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aspirin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, I </a:t>
            </a:r>
            <a:r>
              <a:rPr lang="pl-PL" sz="3200" b="1" dirty="0" err="1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felt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pl-PL" sz="3200" b="1" dirty="0" err="1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better</a:t>
            </a:r>
            <a:r>
              <a:rPr lang="pl-PL" sz="3200" b="1" dirty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.</a:t>
            </a:r>
            <a:endParaRPr lang="en-GB" sz="32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rgbClr val="00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2238" y="1954213"/>
            <a:ext cx="1023937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/>
          <a:srcRect l="7555" r="8510" b="17168"/>
          <a:stretch>
            <a:fillRect/>
          </a:stretch>
        </p:blipFill>
        <p:spPr bwMode="auto">
          <a:xfrm>
            <a:off x="3973513" y="4868863"/>
            <a:ext cx="1196975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49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305</Words>
  <Application>Microsoft Office PowerPoint</Application>
  <PresentationFormat>On-screen Show (4:3)</PresentationFormat>
  <Paragraphs>70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Arial</vt:lpstr>
      <vt:lpstr>Comic Sans MS</vt:lpstr>
      <vt:lpstr>Motyw pakietu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mada_1</dc:creator>
  <cp:lastModifiedBy>EOP</cp:lastModifiedBy>
  <cp:revision>17</cp:revision>
  <dcterms:created xsi:type="dcterms:W3CDTF">2013-12-10T11:33:28Z</dcterms:created>
  <dcterms:modified xsi:type="dcterms:W3CDTF">2020-11-28T21:33:42Z</dcterms:modified>
</cp:coreProperties>
</file>