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8A0B65-50B0-415C-8D3B-2A9F2E780022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786842" cy="806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UGAO IZME</a:t>
            </a:r>
            <a:r>
              <a:rPr lang="sr-Latn-CS" sz="2800" b="1" i="1" dirty="0" smtClean="0">
                <a:latin typeface="Times New Roman" pitchFamily="18" charset="0"/>
                <a:cs typeface="Times New Roman" pitchFamily="18" charset="0"/>
              </a:rPr>
              <a:t>ĐU DVIJE PRAVE</a:t>
            </a:r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r-Latn-C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Teorema: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Neka su date dvije prave                             i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koje se sijeku pod nekim uglom       , tada važi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929190" y="4429132"/>
          <a:ext cx="1928826" cy="50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952200" imgH="215640" progId="Equation.3">
                  <p:embed/>
                </p:oleObj>
              </mc:Choice>
              <mc:Fallback>
                <p:oleObj name="Equation" r:id="rId3" imgW="9522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4429132"/>
                        <a:ext cx="1928826" cy="501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143768" y="4429132"/>
          <a:ext cx="2000232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5" imgW="1002960" imgH="457200" progId="Equation.3">
                  <p:embed/>
                </p:oleObj>
              </mc:Choice>
              <mc:Fallback>
                <p:oleObj name="Equation" r:id="rId5" imgW="100296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68" y="4429132"/>
                        <a:ext cx="2000232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00562" y="4929198"/>
          <a:ext cx="357190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7" imgW="139680" imgH="164880" progId="Equation.3">
                  <p:embed/>
                </p:oleObj>
              </mc:Choice>
              <mc:Fallback>
                <p:oleObj name="Equation" r:id="rId7" imgW="13968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4929198"/>
                        <a:ext cx="357190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14678" y="5357826"/>
          <a:ext cx="2357454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9" imgW="1002960" imgH="482400" progId="Equation.3">
                  <p:embed/>
                </p:oleObj>
              </mc:Choice>
              <mc:Fallback>
                <p:oleObj name="Equation" r:id="rId9" imgW="100296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5357826"/>
                        <a:ext cx="2357454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 flipH="1" flipV="1">
            <a:off x="1214414" y="2643182"/>
            <a:ext cx="28575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142976" y="3643314"/>
            <a:ext cx="607223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214414" y="1643050"/>
            <a:ext cx="3643338" cy="2196000"/>
          </a:xfrm>
          <a:prstGeom prst="line">
            <a:avLst/>
          </a:prstGeom>
          <a:ln w="95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2214546" y="2285992"/>
            <a:ext cx="2714644" cy="1143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928794" y="3143248"/>
          <a:ext cx="571504" cy="536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1" imgW="164880" imgH="215640" progId="Equation.3">
                  <p:embed/>
                </p:oleObj>
              </mc:Choice>
              <mc:Fallback>
                <p:oleObj name="Equation" r:id="rId11" imgW="1648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143248"/>
                        <a:ext cx="571504" cy="5365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428992" y="3143248"/>
          <a:ext cx="642942" cy="50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3" imgW="177480" imgH="215640" progId="Equation.3">
                  <p:embed/>
                </p:oleObj>
              </mc:Choice>
              <mc:Fallback>
                <p:oleObj name="Equation" r:id="rId13" imgW="1774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3143248"/>
                        <a:ext cx="642942" cy="501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929454" y="3714752"/>
          <a:ext cx="428628" cy="354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5" imgW="126720" imgH="139680" progId="Equation.3">
                  <p:embed/>
                </p:oleObj>
              </mc:Choice>
              <mc:Fallback>
                <p:oleObj name="Equation" r:id="rId15" imgW="126720" imgH="1396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54" y="3714752"/>
                        <a:ext cx="428628" cy="354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214546" y="1285860"/>
          <a:ext cx="500066" cy="450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7" imgW="139680" imgH="164880" progId="Equation.3">
                  <p:embed/>
                </p:oleObj>
              </mc:Choice>
              <mc:Fallback>
                <p:oleObj name="Equation" r:id="rId17" imgW="13968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1285860"/>
                        <a:ext cx="500066" cy="4508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428860" y="3643314"/>
          <a:ext cx="428628" cy="32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19" imgW="126720" imgH="177480" progId="Equation.3">
                  <p:embed/>
                </p:oleObj>
              </mc:Choice>
              <mc:Fallback>
                <p:oleObj name="Equation" r:id="rId19" imgW="12672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3643314"/>
                        <a:ext cx="428628" cy="320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428992" y="2428868"/>
          <a:ext cx="285752" cy="379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21" imgW="139680" imgH="164880" progId="Equation.3">
                  <p:embed/>
                </p:oleObj>
              </mc:Choice>
              <mc:Fallback>
                <p:oleObj name="Equation" r:id="rId21" imgW="139680" imgH="1648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2428868"/>
                        <a:ext cx="285752" cy="3794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000100" y="3500438"/>
          <a:ext cx="428628" cy="50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23" imgW="177480" imgH="215640" progId="Equation.3">
                  <p:embed/>
                </p:oleObj>
              </mc:Choice>
              <mc:Fallback>
                <p:oleObj name="Equation" r:id="rId23" imgW="17748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3500438"/>
                        <a:ext cx="428628" cy="501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214678" y="3929066"/>
          <a:ext cx="285752" cy="430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25" imgW="190440" imgH="215640" progId="Equation.3">
                  <p:embed/>
                </p:oleObj>
              </mc:Choice>
              <mc:Fallback>
                <p:oleObj name="Equation" r:id="rId25" imgW="19044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3929066"/>
                        <a:ext cx="285752" cy="430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6000760" y="5357826"/>
          <a:ext cx="1643074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27" imgW="596880" imgH="457200" progId="Equation.3">
                  <p:embed/>
                </p:oleObj>
              </mc:Choice>
              <mc:Fallback>
                <p:oleObj name="Equation" r:id="rId27" imgW="596880" imgH="4572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5357826"/>
                        <a:ext cx="1643074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00108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Odrediti ugao između dvije prave    x+2y-9=0  i  x-3y+14=0.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14348" y="1928802"/>
          <a:ext cx="7858180" cy="4357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2946240" imgH="1600200" progId="Equation.3">
                  <p:embed/>
                </p:oleObj>
              </mc:Choice>
              <mc:Fallback>
                <p:oleObj name="Equation" r:id="rId3" imgW="2946240" imgH="1600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1928802"/>
                        <a:ext cx="7858180" cy="43577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07154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Teorema1: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Dvije prave su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paralelne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ako njihovi koeficijenti zadovoljavaju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uslov paralelnosti,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tj važi                 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Teorema 2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: Dvije prave su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normalne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ako njihovi koeficijenti pravca zadovoljavaju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uslov normalnosti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, tj važi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429256" y="1428736"/>
          <a:ext cx="100013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444240" imgH="215640" progId="Equation.3">
                  <p:embed/>
                </p:oleObj>
              </mc:Choice>
              <mc:Fallback>
                <p:oleObj name="Equation" r:id="rId3" imgW="4442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1428736"/>
                        <a:ext cx="1000132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71604" y="3000372"/>
          <a:ext cx="1071570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583920" imgH="431640" progId="Equation.3">
                  <p:embed/>
                </p:oleObj>
              </mc:Choice>
              <mc:Fallback>
                <p:oleObj name="Equation" r:id="rId5" imgW="58392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3000372"/>
                        <a:ext cx="1071570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57488" y="335756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Tj.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114120" imgH="215640" progId="Equation.3">
                  <p:embed/>
                </p:oleObj>
              </mc:Choice>
              <mc:Fallback>
                <p:oleObj name="Equation" r:id="rId7" imgW="11412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00430" y="3286124"/>
          <a:ext cx="1571636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9" imgW="672840" imgH="215640" progId="Equation.3">
                  <p:embed/>
                </p:oleObj>
              </mc:Choice>
              <mc:Fallback>
                <p:oleObj name="Equation" r:id="rId9" imgW="67284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3286124"/>
                        <a:ext cx="1571636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58" y="3857628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Zadatak1 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Napisati jednačinu prave kojoj pripada tačka Q(-1,-1) i paralelna je pravoj određenoj tačkama A(-2,6)  i  B(2,1).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2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:Date su tačke P(2,3 )  i  Q(-1,0). Napisati jednačinu prave koja sadrži tačku Q  i normalna je na pravu određenu tačkama P   i  Q.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071546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stranice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pravougaonika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2x-3y+5=0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3x+2y=7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jedno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tjeme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(2, -3). Na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stranica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pravougaonika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159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Flow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SVETLANA</cp:lastModifiedBy>
  <cp:revision>10</cp:revision>
  <dcterms:created xsi:type="dcterms:W3CDTF">2011-02-17T22:44:40Z</dcterms:created>
  <dcterms:modified xsi:type="dcterms:W3CDTF">2021-02-15T20:15:34Z</dcterms:modified>
</cp:coreProperties>
</file>