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5" r:id="rId8"/>
    <p:sldId id="262" r:id="rId9"/>
    <p:sldId id="266" r:id="rId10"/>
    <p:sldId id="263" r:id="rId11"/>
    <p:sldId id="267" r:id="rId12"/>
    <p:sldId id="268" r:id="rId13"/>
    <p:sldId id="269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7BDF-DD74-4742-8DBD-A3B945BB353D}" type="datetimeFigureOut">
              <a:rPr lang="en-US" smtClean="0"/>
              <a:pPr/>
              <a:t>5/2/2021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A4DFA-AF42-4E64-8150-3C2321C7FF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7BDF-DD74-4742-8DBD-A3B945BB353D}" type="datetimeFigureOut">
              <a:rPr lang="en-US" smtClean="0"/>
              <a:pPr/>
              <a:t>5/2/2021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A4DFA-AF42-4E64-8150-3C2321C7FF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7BDF-DD74-4742-8DBD-A3B945BB353D}" type="datetimeFigureOut">
              <a:rPr lang="en-US" smtClean="0"/>
              <a:pPr/>
              <a:t>5/2/2021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A4DFA-AF42-4E64-8150-3C2321C7FF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7BDF-DD74-4742-8DBD-A3B945BB353D}" type="datetimeFigureOut">
              <a:rPr lang="en-US" smtClean="0"/>
              <a:pPr/>
              <a:t>5/2/2021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A4DFA-AF42-4E64-8150-3C2321C7FF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7BDF-DD74-4742-8DBD-A3B945BB353D}" type="datetimeFigureOut">
              <a:rPr lang="en-US" smtClean="0"/>
              <a:pPr/>
              <a:t>5/2/2021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A4DFA-AF42-4E64-8150-3C2321C7FF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7BDF-DD74-4742-8DBD-A3B945BB353D}" type="datetimeFigureOut">
              <a:rPr lang="en-US" smtClean="0"/>
              <a:pPr/>
              <a:t>5/2/2021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A4DFA-AF42-4E64-8150-3C2321C7FF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7BDF-DD74-4742-8DBD-A3B945BB353D}" type="datetimeFigureOut">
              <a:rPr lang="en-US" smtClean="0"/>
              <a:pPr/>
              <a:t>5/2/2021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A4DFA-AF42-4E64-8150-3C2321C7FF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7BDF-DD74-4742-8DBD-A3B945BB353D}" type="datetimeFigureOut">
              <a:rPr lang="en-US" smtClean="0"/>
              <a:pPr/>
              <a:t>5/2/2021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A4DFA-AF42-4E64-8150-3C2321C7FF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7BDF-DD74-4742-8DBD-A3B945BB353D}" type="datetimeFigureOut">
              <a:rPr lang="en-US" smtClean="0"/>
              <a:pPr/>
              <a:t>5/2/2021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A4DFA-AF42-4E64-8150-3C2321C7FF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7BDF-DD74-4742-8DBD-A3B945BB353D}" type="datetimeFigureOut">
              <a:rPr lang="en-US" smtClean="0"/>
              <a:pPr/>
              <a:t>5/2/2021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A4DFA-AF42-4E64-8150-3C2321C7FF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1277BDF-DD74-4742-8DBD-A3B945BB353D}" type="datetimeFigureOut">
              <a:rPr lang="en-US" smtClean="0"/>
              <a:pPr/>
              <a:t>5/2/2021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A0A4DFA-AF42-4E64-8150-3C2321C7FF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1277BDF-DD74-4742-8DBD-A3B945BB353D}" type="datetimeFigureOut">
              <a:rPr lang="en-US" smtClean="0"/>
              <a:pPr/>
              <a:t>5/2/2021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A0A4DFA-AF42-4E64-8150-3C2321C7FF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Writing a formal letter or Email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85520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cover 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4" y="857232"/>
            <a:ext cx="5857916" cy="600076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nquiry-letter-sample-2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4" y="1000108"/>
            <a:ext cx="6143667" cy="5643601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complain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1285860"/>
            <a:ext cx="6072230" cy="5400692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job-application-letter-sample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1428736"/>
            <a:ext cx="6572295" cy="521497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cover zadatak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500174"/>
            <a:ext cx="8229600" cy="500065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Dear </a:t>
            </a:r>
          </a:p>
          <a:p>
            <a:r>
              <a:rPr lang="en-US" dirty="0" smtClean="0"/>
              <a:t>If we know the </a:t>
            </a:r>
            <a:r>
              <a:rPr lang="en-US" dirty="0" smtClean="0"/>
              <a:t>person</a:t>
            </a:r>
            <a:r>
              <a:rPr lang="en-US" dirty="0" smtClean="0"/>
              <a:t>’</a:t>
            </a:r>
            <a:r>
              <a:rPr lang="en-US" dirty="0" smtClean="0"/>
              <a:t>s </a:t>
            </a:r>
            <a:r>
              <a:rPr lang="en-US" dirty="0" smtClean="0"/>
              <a:t>name then use it</a:t>
            </a:r>
          </a:p>
          <a:p>
            <a:endParaRPr lang="en-US" dirty="0" smtClean="0"/>
          </a:p>
          <a:p>
            <a:r>
              <a:rPr lang="sr-Latn-ME" dirty="0" smtClean="0"/>
              <a:t>e</a:t>
            </a:r>
            <a:r>
              <a:rPr lang="en-US" dirty="0" smtClean="0"/>
              <a:t>.g</a:t>
            </a:r>
            <a:r>
              <a:rPr lang="sr-Latn-ME" dirty="0" smtClean="0"/>
              <a:t>.</a:t>
            </a:r>
            <a:r>
              <a:rPr lang="en-US" dirty="0" smtClean="0"/>
              <a:t> </a:t>
            </a:r>
            <a:r>
              <a:rPr lang="en-US" dirty="0" smtClean="0"/>
              <a:t>Dear Mr. John Smith.</a:t>
            </a:r>
          </a:p>
          <a:p>
            <a:endParaRPr lang="en-US" dirty="0"/>
          </a:p>
          <a:p>
            <a:r>
              <a:rPr lang="en-US" dirty="0" smtClean="0"/>
              <a:t>If we don’t know it</a:t>
            </a:r>
          </a:p>
          <a:p>
            <a:r>
              <a:rPr lang="en-US" dirty="0" smtClean="0"/>
              <a:t>Dear Sir/Madam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83091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Ask for Information and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Paragraph – Ask for Information</a:t>
            </a:r>
          </a:p>
          <a:p>
            <a:r>
              <a:rPr lang="en-US" dirty="0" smtClean="0"/>
              <a:t>I am interested in ………………</a:t>
            </a:r>
          </a:p>
          <a:p>
            <a:r>
              <a:rPr lang="en-US" dirty="0" smtClean="0"/>
              <a:t>I am writing to </a:t>
            </a:r>
            <a:r>
              <a:rPr lang="en-US" dirty="0" smtClean="0"/>
              <a:t>ask/apply for……………</a:t>
            </a:r>
            <a:endParaRPr lang="en-US" dirty="0" smtClean="0"/>
          </a:p>
          <a:p>
            <a:r>
              <a:rPr lang="en-US" dirty="0" smtClean="0"/>
              <a:t>I would like to know/have ……………..</a:t>
            </a:r>
          </a:p>
          <a:p>
            <a:r>
              <a:rPr lang="en-US" dirty="0" smtClean="0"/>
              <a:t>Could you please send me details/information on…………………………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0599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Ending the letter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Yours </a:t>
            </a:r>
            <a:r>
              <a:rPr lang="en-US" dirty="0" smtClean="0"/>
              <a:t>Faithfully,</a:t>
            </a:r>
            <a:endParaRPr lang="en-US" dirty="0" smtClean="0"/>
          </a:p>
          <a:p>
            <a:r>
              <a:rPr lang="en-US" dirty="0" smtClean="0"/>
              <a:t>If you know the name</a:t>
            </a:r>
          </a:p>
          <a:p>
            <a:r>
              <a:rPr lang="en-US" dirty="0" smtClean="0"/>
              <a:t>Yours Sincerely</a:t>
            </a:r>
          </a:p>
          <a:p>
            <a:r>
              <a:rPr lang="en-US" dirty="0" smtClean="0"/>
              <a:t>If you don’t know the name.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13885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Give Personal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Paragraph – Used to talk about </a:t>
            </a:r>
            <a:r>
              <a:rPr lang="en-US" dirty="0" smtClean="0"/>
              <a:t>yourself</a:t>
            </a:r>
            <a:r>
              <a:rPr lang="en-US" dirty="0" smtClean="0"/>
              <a:t>.</a:t>
            </a:r>
          </a:p>
          <a:p>
            <a:r>
              <a:rPr lang="en-US" dirty="0" smtClean="0"/>
              <a:t>At the moment I am………..</a:t>
            </a:r>
          </a:p>
          <a:p>
            <a:r>
              <a:rPr lang="en-US" dirty="0" smtClean="0"/>
              <a:t>I have experience of………….</a:t>
            </a:r>
          </a:p>
          <a:p>
            <a:r>
              <a:rPr lang="en-US" dirty="0" smtClean="0"/>
              <a:t>I have a diploma in……………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4131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close the letter </a:t>
            </a:r>
            <a:r>
              <a:rPr lang="en-US" smtClean="0"/>
              <a:t>or Email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Thank you for your help/time</a:t>
            </a:r>
          </a:p>
          <a:p>
            <a:r>
              <a:rPr lang="en-US" dirty="0" smtClean="0"/>
              <a:t>I look forward to hearing from you</a:t>
            </a:r>
          </a:p>
          <a:p>
            <a:r>
              <a:rPr lang="en-US" dirty="0" smtClean="0"/>
              <a:t>I look forward to meeting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9921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 Attention 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NOT use contractions</a:t>
            </a:r>
          </a:p>
          <a:p>
            <a:r>
              <a:rPr lang="en-US" dirty="0" smtClean="0"/>
              <a:t>Check Spelling and Punctuation</a:t>
            </a:r>
          </a:p>
          <a:p>
            <a:r>
              <a:rPr lang="en-US" dirty="0" smtClean="0"/>
              <a:t>Avoid informal expressions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9921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cover lette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571479"/>
            <a:ext cx="7643865" cy="628652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 descr="inquiry-letter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928670"/>
            <a:ext cx="4857784" cy="592933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86</TotalTime>
  <Words>158</Words>
  <Application>Microsoft Office PowerPoint</Application>
  <PresentationFormat>On-screen Show (4:3)</PresentationFormat>
  <Paragraphs>33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Module</vt:lpstr>
      <vt:lpstr>Writing a formal letter or Email</vt:lpstr>
      <vt:lpstr>To start</vt:lpstr>
      <vt:lpstr>Ask for Information and details</vt:lpstr>
      <vt:lpstr>Ending the letter</vt:lpstr>
      <vt:lpstr>Give Personal details</vt:lpstr>
      <vt:lpstr>To close the letter or Email</vt:lpstr>
      <vt:lpstr>Pay Attention !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an Informal letter</dc:title>
  <dc:creator>Teacher</dc:creator>
  <cp:lastModifiedBy>EOP</cp:lastModifiedBy>
  <cp:revision>6</cp:revision>
  <dcterms:created xsi:type="dcterms:W3CDTF">2012-11-07T08:49:42Z</dcterms:created>
  <dcterms:modified xsi:type="dcterms:W3CDTF">2021-05-02T17:38:41Z</dcterms:modified>
</cp:coreProperties>
</file>