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3381-9F61-4568-8BFA-089731193430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71EA-1566-43C6-BC6D-4B9DF78FA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042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3381-9F61-4568-8BFA-089731193430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71EA-1566-43C6-BC6D-4B9DF78FA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75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3381-9F61-4568-8BFA-089731193430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71EA-1566-43C6-BC6D-4B9DF78FA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302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3381-9F61-4568-8BFA-089731193430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71EA-1566-43C6-BC6D-4B9DF78FA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022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3381-9F61-4568-8BFA-089731193430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71EA-1566-43C6-BC6D-4B9DF78FA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297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3381-9F61-4568-8BFA-089731193430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71EA-1566-43C6-BC6D-4B9DF78FA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194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3381-9F61-4568-8BFA-089731193430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71EA-1566-43C6-BC6D-4B9DF78FA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958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3381-9F61-4568-8BFA-089731193430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71EA-1566-43C6-BC6D-4B9DF78FA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589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3381-9F61-4568-8BFA-089731193430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71EA-1566-43C6-BC6D-4B9DF78FA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220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3381-9F61-4568-8BFA-089731193430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71EA-1566-43C6-BC6D-4B9DF78FA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653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3381-9F61-4568-8BFA-089731193430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71EA-1566-43C6-BC6D-4B9DF78FA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768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73381-9F61-4568-8BFA-089731193430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471EA-1566-43C6-BC6D-4B9DF78FA2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719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amicus.ba/hardware/67-konektori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022871"/>
            <a:ext cx="7772400" cy="1830065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en-GB" sz="6000" dirty="0" smtClean="0">
                <a:hlinkClick r:id="rId2"/>
              </a:rPr>
              <a:t>Konektori</a:t>
            </a:r>
            <a:endParaRPr lang="en-GB" sz="6000" dirty="0"/>
          </a:p>
        </p:txBody>
      </p:sp>
    </p:spTree>
    <p:extLst>
      <p:ext uri="{BB962C8B-B14F-4D97-AF65-F5344CB8AC3E}">
        <p14:creationId xmlns:p14="http://schemas.microsoft.com/office/powerpoint/2010/main" val="40840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014" y="0"/>
            <a:ext cx="9149013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423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61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03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236"/>
            <a:ext cx="9144000" cy="6849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4954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42" y="-27384"/>
            <a:ext cx="9155442" cy="6885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0859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</Words>
  <Application>Microsoft Office PowerPoint</Application>
  <PresentationFormat>On-screen Show (4:3)</PresentationFormat>
  <Paragraphs>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Konektori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Konektori</dc:title>
  <dc:creator>Windows User</dc:creator>
  <cp:lastModifiedBy>Windows User</cp:lastModifiedBy>
  <cp:revision>3</cp:revision>
  <dcterms:created xsi:type="dcterms:W3CDTF">2021-03-08T09:29:44Z</dcterms:created>
  <dcterms:modified xsi:type="dcterms:W3CDTF">2021-03-08T09:58:24Z</dcterms:modified>
</cp:coreProperties>
</file>