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5F3CB8-60A0-4EA2-BE1B-BF9E99144D4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BE6C08-ADDF-4785-BD8B-6B9F121A4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Tenses and past simple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536122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143248"/>
            <a:ext cx="5357850" cy="352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239000" cy="17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7"/>
            <a:ext cx="7215238" cy="45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029764" cy="397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"/>
            <a:ext cx="4478577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672035"/>
            <a:ext cx="4429156" cy="218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11609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593090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4908" y="140839"/>
            <a:ext cx="5878860" cy="63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6436315" cy="52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6572296" cy="50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572164" cy="647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063537" cy="19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6193781" cy="246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</TotalTime>
  <Words>5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Present Tenses and past simple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Tenses revision</dc:title>
  <dc:creator>Dell</dc:creator>
  <cp:lastModifiedBy>Dell</cp:lastModifiedBy>
  <cp:revision>11</cp:revision>
  <dcterms:created xsi:type="dcterms:W3CDTF">2020-10-03T05:50:41Z</dcterms:created>
  <dcterms:modified xsi:type="dcterms:W3CDTF">2020-10-03T07:57:24Z</dcterms:modified>
</cp:coreProperties>
</file>