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wmf"/><Relationship Id="rId1" Type="http://schemas.openxmlformats.org/officeDocument/2006/relationships/image" Target="../media/image8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CA6741-6722-4D3E-9A31-415FCE33E8B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image" Target="../media/image11.wmf"/><Relationship Id="rId10" Type="http://schemas.openxmlformats.org/officeDocument/2006/relationships/image" Target="../media/image7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7868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b="1" dirty="0" smtClean="0">
                <a:latin typeface="Lucida Handwriting" pitchFamily="66" charset="0"/>
                <a:cs typeface="Times New Roman" pitchFamily="18" charset="0"/>
              </a:rPr>
              <a:t>RASTOJANJE </a:t>
            </a:r>
            <a:r>
              <a:rPr lang="sr-Latn-CS" sz="2800" b="1" dirty="0" smtClean="0">
                <a:latin typeface="Lucida Handwriting" pitchFamily="66" charset="0"/>
                <a:cs typeface="Times New Roman" pitchFamily="18" charset="0"/>
              </a:rPr>
              <a:t>    </a:t>
            </a:r>
            <a:r>
              <a:rPr lang="en-US" sz="2800" b="1" dirty="0" smtClean="0">
                <a:latin typeface="Lucida Handwriting" pitchFamily="66" charset="0"/>
                <a:cs typeface="Times New Roman" pitchFamily="18" charset="0"/>
              </a:rPr>
              <a:t>TA</a:t>
            </a:r>
            <a:r>
              <a:rPr lang="sr-Latn-CS" sz="2800" b="1" dirty="0" smtClean="0">
                <a:latin typeface="Lucida Handwriting" pitchFamily="66" charset="0"/>
                <a:cs typeface="Times New Roman" pitchFamily="18" charset="0"/>
              </a:rPr>
              <a:t>ČKE    I    PRAVE</a:t>
            </a:r>
          </a:p>
          <a:p>
            <a:endParaRPr lang="sr-Latn-C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Neka je data jednačina prave u opštem obliku                      </a:t>
            </a:r>
          </a:p>
          <a:p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neka je data tačka                  , </a:t>
            </a:r>
            <a:r>
              <a:rPr lang="sr-Latn-C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udaljenost date prave p i date tačke  M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računamo po sljedećoj formuli</a:t>
            </a: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Osnovni primjer:</a:t>
            </a:r>
          </a:p>
          <a:p>
            <a:r>
              <a:rPr lang="sr-Latn-C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1.Naći rastojanje :</a:t>
            </a:r>
          </a:p>
          <a:p>
            <a:pPr marL="514350" indent="-514350">
              <a:buAutoNum type="alphaLcParenR"/>
            </a:pP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tačke M(1,2) i prave p:x-y-4=0</a:t>
            </a:r>
          </a:p>
          <a:p>
            <a:pPr marL="514350" indent="-514350">
              <a:buAutoNum type="alphaLcParenR"/>
            </a:pP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ačke M(-3,4) i prave p:4x=3y</a:t>
            </a: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929454" y="1142984"/>
          <a:ext cx="192882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1091880" imgH="203040" progId="Equation.3">
                  <p:embed/>
                </p:oleObj>
              </mc:Choice>
              <mc:Fallback>
                <p:oleObj name="Equation" r:id="rId3" imgW="10918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54" y="1142984"/>
                        <a:ext cx="192882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86116" y="1643050"/>
          <a:ext cx="1357322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5" imgW="799920" imgH="228600" progId="Equation.3">
                  <p:embed/>
                </p:oleObj>
              </mc:Choice>
              <mc:Fallback>
                <p:oleObj name="Equation" r:id="rId5" imgW="7999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1643050"/>
                        <a:ext cx="1357322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57422" y="2643182"/>
          <a:ext cx="3929090" cy="12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7" imgW="1523880" imgH="482400" progId="Equation.3">
                  <p:embed/>
                </p:oleObj>
              </mc:Choice>
              <mc:Fallback>
                <p:oleObj name="Equation" r:id="rId7" imgW="152388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2643182"/>
                        <a:ext cx="3929090" cy="121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7858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pPr marL="457200" indent="-457200">
              <a:buAutoNum type="arabicPeriod"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b) sami</a:t>
            </a:r>
          </a:p>
          <a:p>
            <a:pPr marL="457200" indent="-457200"/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Zadaci za vježbanje:</a:t>
            </a:r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1. Naći tačku na pravoj p: x-3y+13=0,  čije  rastojanje od prave  q: x+2y+3=0   iznosi          .</a:t>
            </a:r>
          </a:p>
          <a:p>
            <a:pPr marL="457200" indent="-457200"/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Uputstvo: Neka je                    tačka koja pripada pravoj p, to znači da njene koordinate zadovoljavaju jednačinu prave p, tj važi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00100" y="714356"/>
          <a:ext cx="7500990" cy="2500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3352680" imgH="1015920" progId="Equation.3">
                  <p:embed/>
                </p:oleObj>
              </mc:Choice>
              <mc:Fallback>
                <p:oleObj name="Equation" r:id="rId3" imgW="3352680" imgH="1015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714356"/>
                        <a:ext cx="7500990" cy="25003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29124" y="4357694"/>
          <a:ext cx="64294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4357694"/>
                        <a:ext cx="642942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488" y="4786322"/>
          <a:ext cx="13573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7" imgW="799920" imgH="228600" progId="Equation.3">
                  <p:embed/>
                </p:oleObj>
              </mc:Choice>
              <mc:Fallback>
                <p:oleObj name="Equation" r:id="rId7" imgW="7999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4786322"/>
                        <a:ext cx="135731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00232" y="5572140"/>
          <a:ext cx="2357454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9" imgW="1028520" imgH="228600" progId="Equation.3">
                  <p:embed/>
                </p:oleObj>
              </mc:Choice>
              <mc:Fallback>
                <p:oleObj name="Equation" r:id="rId9" imgW="10285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5572140"/>
                        <a:ext cx="2357454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80724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Udaljenost tačke                      i prave p iznosi          , pa važi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Dakle, dobili smo sljedeće sisteme jednačina</a:t>
            </a:r>
          </a:p>
          <a:p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         i </a:t>
            </a: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         i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Rješavanjem ova dva sistema dobićemo dvije tačke A(-4,3) i 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B(-10,1). Te dvije tačke su na rastojanju             od prave p.   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857488" y="428604"/>
          <a:ext cx="13573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799920" imgH="228600" progId="Equation.3">
                  <p:embed/>
                </p:oleObj>
              </mc:Choice>
              <mc:Fallback>
                <p:oleObj name="Equation" r:id="rId3" imgW="7999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428604"/>
                        <a:ext cx="135731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357950" y="428604"/>
          <a:ext cx="64293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428604"/>
                        <a:ext cx="642938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14348" y="1071546"/>
          <a:ext cx="5214974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7" imgW="2374560" imgH="457200" progId="Equation.3">
                  <p:embed/>
                </p:oleObj>
              </mc:Choice>
              <mc:Fallback>
                <p:oleObj name="Equation" r:id="rId7" imgW="237456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1071546"/>
                        <a:ext cx="5214974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785786" y="2786058"/>
          <a:ext cx="235743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9" imgW="1028520" imgH="228600" progId="Equation.3">
                  <p:embed/>
                </p:oleObj>
              </mc:Choice>
              <mc:Fallback>
                <p:oleObj name="Equation" r:id="rId9" imgW="10285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2786058"/>
                        <a:ext cx="2357438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71868" y="2714620"/>
          <a:ext cx="1643074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11" imgW="965160" imgH="228600" progId="Equation.3">
                  <p:embed/>
                </p:oleObj>
              </mc:Choice>
              <mc:Fallback>
                <p:oleObj name="Equation" r:id="rId11" imgW="9651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2714620"/>
                        <a:ext cx="1643074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714348" y="3429000"/>
          <a:ext cx="235743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13" imgW="1028520" imgH="228600" progId="Equation.3">
                  <p:embed/>
                </p:oleObj>
              </mc:Choice>
              <mc:Fallback>
                <p:oleObj name="Equation" r:id="rId13" imgW="102852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3429000"/>
                        <a:ext cx="2357438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71868" y="3357562"/>
          <a:ext cx="178595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14" imgW="1054080" imgH="228600" progId="Equation.3">
                  <p:embed/>
                </p:oleObj>
              </mc:Choice>
              <mc:Fallback>
                <p:oleObj name="Equation" r:id="rId14" imgW="10540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3357562"/>
                        <a:ext cx="1785950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643570" y="4143380"/>
          <a:ext cx="64293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16" imgW="228600" imgH="228600" progId="Equation.3">
                  <p:embed/>
                </p:oleObj>
              </mc:Choice>
              <mc:Fallback>
                <p:oleObj name="Equation" r:id="rId16" imgW="22860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4143380"/>
                        <a:ext cx="64293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2. Naći jednačinu prave  s,  koja je paralelna sa pravom 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p: 12y=5x+46, a od tačke (1,1) ima rastojanje 3.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3. Koliko je rastojanje težišta trougla čija su tjemena A(1,3), B(2,-2), C(3,5)  od najmanje stranice trougla.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4. Prave   x+z+y-8=0, 2x-z-4=0, 3x-z=0  obrazuju trougao. Izračunati površinu trougla primjenjujući formulu u kojoj učestvuje jedna stranica i odgovarajuća visina.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77</TotalTime>
  <Words>223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Aspect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SVETLANA</cp:lastModifiedBy>
  <cp:revision>9</cp:revision>
  <dcterms:created xsi:type="dcterms:W3CDTF">2011-02-21T22:14:37Z</dcterms:created>
  <dcterms:modified xsi:type="dcterms:W3CDTF">2021-02-15T20:16:12Z</dcterms:modified>
</cp:coreProperties>
</file>