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notesSlides/notesSlide6.xml" ContentType="application/vnd.openxmlformats-officedocument.presentationml.notesSlide+xml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diagrams/drawing5.xml" ContentType="application/vnd.ms-office.drawingml.diagramDrawing+xml"/>
  <Override PartName="/ppt/diagrams/drawing4.xml" ContentType="application/vnd.ms-office.drawingml.diagramDrawing+xml"/>
  <Override PartName="/ppt/slides/slide5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1"/>
  </p:sldMasterIdLst>
  <p:notesMasterIdLst>
    <p:notesMasterId r:id="rId19"/>
  </p:notesMasterIdLst>
  <p:sldIdLst>
    <p:sldId id="256" r:id="rId2"/>
    <p:sldId id="285" r:id="rId3"/>
    <p:sldId id="286" r:id="rId4"/>
    <p:sldId id="287" r:id="rId5"/>
    <p:sldId id="288" r:id="rId6"/>
    <p:sldId id="289" r:id="rId7"/>
    <p:sldId id="297" r:id="rId8"/>
    <p:sldId id="298" r:id="rId9"/>
    <p:sldId id="290" r:id="rId10"/>
    <p:sldId id="291" r:id="rId11"/>
    <p:sldId id="258" r:id="rId12"/>
    <p:sldId id="292" r:id="rId13"/>
    <p:sldId id="270" r:id="rId14"/>
    <p:sldId id="293" r:id="rId15"/>
    <p:sldId id="295" r:id="rId16"/>
    <p:sldId id="296" r:id="rId17"/>
    <p:sldId id="278" r:id="rId18"/>
  </p:sldIdLst>
  <p:sldSz cx="9144000" cy="5143500" type="screen16x9"/>
  <p:notesSz cx="6858000" cy="9144000"/>
  <p:embeddedFontLst>
    <p:embeddedFont>
      <p:font typeface="Mali SemiBold" charset="-34"/>
      <p:regular r:id="rId20"/>
      <p:bold r:id="rId21"/>
      <p:italic r:id="rId22"/>
      <p:boldItalic r:id="rId23"/>
    </p:embeddedFont>
    <p:embeddedFont>
      <p:font typeface="Nunito Light" charset="0"/>
      <p:regular r:id="rId24"/>
      <p:bold r:id="rId25"/>
      <p:italic r:id="rId26"/>
      <p:boldItalic r:id="rId27"/>
    </p:embeddedFont>
    <p:embeddedFont>
      <p:font typeface="Century Gothic" pitchFamily="34" charset="0"/>
      <p:regular r:id="rId28"/>
      <p:bold r:id="rId29"/>
      <p:italic r:id="rId30"/>
      <p:boldItalic r:id="rId31"/>
    </p:embeddedFont>
    <p:embeddedFont>
      <p:font typeface="Mali" charset="-34"/>
      <p:regular r:id="rId32"/>
      <p:bold r:id="rId33"/>
      <p:italic r:id="rId34"/>
      <p:boldItalic r:id="rId35"/>
    </p:embeddedFont>
    <p:embeddedFont>
      <p:font typeface="Calibri" pitchFamily="34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D4063"/>
    <a:srgbClr val="F5F4F2"/>
    <a:srgbClr val="F3F2F0"/>
    <a:srgbClr val="7F7F7F"/>
    <a:srgbClr val="99CBFB"/>
    <a:srgbClr val="FF8200"/>
    <a:srgbClr val="FCCDB6"/>
    <a:srgbClr val="FFCC00"/>
    <a:srgbClr val="D63ED1"/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869AE47D-FA3F-479F-A36F-6CBC684D2F96}">
  <a:tblStyle styleId="{869AE47D-FA3F-479F-A36F-6CBC684D2F9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4" d="100"/>
        <a:sy n="44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font" Target="fonts/font20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E4096E-D9BF-407A-9B5D-9596CB51886A}" type="doc">
      <dgm:prSet loTypeId="urn:microsoft.com/office/officeart/2005/8/layout/process1" loCatId="process" qsTypeId="urn:microsoft.com/office/officeart/2005/8/quickstyle/simple1" qsCatId="simple" csTypeId="urn:microsoft.com/office/officeart/2005/8/colors/colorful3" csCatId="colorful" phldr="1"/>
      <dgm:spPr/>
    </dgm:pt>
    <dgm:pt modelId="{0BD9F94D-A395-4BF2-9F02-37A283F7E1FF}">
      <dgm:prSet phldrT="[Texto]"/>
      <dgm:spPr/>
      <dgm:t>
        <a:bodyPr/>
        <a:lstStyle/>
        <a:p>
          <a:r>
            <a:rPr lang="es-PE" dirty="0" err="1" smtClean="0"/>
            <a:t>frecuency</a:t>
          </a:r>
          <a:endParaRPr lang="es-PE" dirty="0"/>
        </a:p>
      </dgm:t>
    </dgm:pt>
    <dgm:pt modelId="{02A42EC2-BC96-4489-BC58-F3E0F30DD102}" type="parTrans" cxnId="{2FB8A8B8-C04B-4E74-9CA0-4A7569DF2C6B}">
      <dgm:prSet/>
      <dgm:spPr/>
      <dgm:t>
        <a:bodyPr/>
        <a:lstStyle/>
        <a:p>
          <a:endParaRPr lang="es-PE"/>
        </a:p>
      </dgm:t>
    </dgm:pt>
    <dgm:pt modelId="{160E2A49-8BD5-4FD0-B12E-C4E52D20A323}" type="sibTrans" cxnId="{2FB8A8B8-C04B-4E74-9CA0-4A7569DF2C6B}">
      <dgm:prSet/>
      <dgm:spPr/>
      <dgm:t>
        <a:bodyPr/>
        <a:lstStyle/>
        <a:p>
          <a:endParaRPr lang="es-PE"/>
        </a:p>
      </dgm:t>
    </dgm:pt>
    <dgm:pt modelId="{46C3AAC0-4A98-446C-A39F-C63F8E0F5A49}">
      <dgm:prSet phldrT="[Texto]"/>
      <dgm:spPr/>
      <dgm:t>
        <a:bodyPr/>
        <a:lstStyle/>
        <a:p>
          <a:r>
            <a:rPr lang="es-PE" dirty="0" err="1" smtClean="0"/>
            <a:t>How</a:t>
          </a:r>
          <a:r>
            <a:rPr lang="es-PE" dirty="0" smtClean="0"/>
            <a:t> </a:t>
          </a:r>
          <a:r>
            <a:rPr lang="es-PE" dirty="0" err="1" smtClean="0"/>
            <a:t>often</a:t>
          </a:r>
          <a:endParaRPr lang="es-PE" dirty="0"/>
        </a:p>
      </dgm:t>
    </dgm:pt>
    <dgm:pt modelId="{2BBCA0EA-45A3-4B69-BED6-B0DC9B34F42F}" type="parTrans" cxnId="{0791F8C9-29FF-48A7-867D-72B792E90E68}">
      <dgm:prSet/>
      <dgm:spPr/>
      <dgm:t>
        <a:bodyPr/>
        <a:lstStyle/>
        <a:p>
          <a:endParaRPr lang="es-PE"/>
        </a:p>
      </dgm:t>
    </dgm:pt>
    <dgm:pt modelId="{8653292F-4E13-4095-91FF-7596DDD60857}" type="sibTrans" cxnId="{0791F8C9-29FF-48A7-867D-72B792E90E68}">
      <dgm:prSet/>
      <dgm:spPr/>
      <dgm:t>
        <a:bodyPr/>
        <a:lstStyle/>
        <a:p>
          <a:endParaRPr lang="es-PE"/>
        </a:p>
      </dgm:t>
    </dgm:pt>
    <dgm:pt modelId="{751702B5-82BF-402D-B2D6-C2B260D40E21}" type="pres">
      <dgm:prSet presAssocID="{1BE4096E-D9BF-407A-9B5D-9596CB51886A}" presName="Name0" presStyleCnt="0">
        <dgm:presLayoutVars>
          <dgm:dir/>
          <dgm:resizeHandles val="exact"/>
        </dgm:presLayoutVars>
      </dgm:prSet>
      <dgm:spPr/>
    </dgm:pt>
    <dgm:pt modelId="{F4CF4340-E4D7-46FD-9888-7F6EEE631D04}" type="pres">
      <dgm:prSet presAssocID="{0BD9F94D-A395-4BF2-9F02-37A283F7E1FF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D5C9B7E5-D54C-47D8-A488-7C5FF10F099B}" type="pres">
      <dgm:prSet presAssocID="{160E2A49-8BD5-4FD0-B12E-C4E52D20A323}" presName="sibTrans" presStyleLbl="sibTrans2D1" presStyleIdx="0" presStyleCnt="1"/>
      <dgm:spPr/>
      <dgm:t>
        <a:bodyPr/>
        <a:lstStyle/>
        <a:p>
          <a:endParaRPr lang="es-PE"/>
        </a:p>
      </dgm:t>
    </dgm:pt>
    <dgm:pt modelId="{48509EAD-2F63-4521-9D98-F581A825589B}" type="pres">
      <dgm:prSet presAssocID="{160E2A49-8BD5-4FD0-B12E-C4E52D20A323}" presName="connectorText" presStyleLbl="sibTrans2D1" presStyleIdx="0" presStyleCnt="1"/>
      <dgm:spPr/>
      <dgm:t>
        <a:bodyPr/>
        <a:lstStyle/>
        <a:p>
          <a:endParaRPr lang="es-PE"/>
        </a:p>
      </dgm:t>
    </dgm:pt>
    <dgm:pt modelId="{E45FD784-16E6-42D4-8258-71FCA4E7B0D2}" type="pres">
      <dgm:prSet presAssocID="{46C3AAC0-4A98-446C-A39F-C63F8E0F5A49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0791F8C9-29FF-48A7-867D-72B792E90E68}" srcId="{1BE4096E-D9BF-407A-9B5D-9596CB51886A}" destId="{46C3AAC0-4A98-446C-A39F-C63F8E0F5A49}" srcOrd="1" destOrd="0" parTransId="{2BBCA0EA-45A3-4B69-BED6-B0DC9B34F42F}" sibTransId="{8653292F-4E13-4095-91FF-7596DDD60857}"/>
    <dgm:cxn modelId="{2FB8A8B8-C04B-4E74-9CA0-4A7569DF2C6B}" srcId="{1BE4096E-D9BF-407A-9B5D-9596CB51886A}" destId="{0BD9F94D-A395-4BF2-9F02-37A283F7E1FF}" srcOrd="0" destOrd="0" parTransId="{02A42EC2-BC96-4489-BC58-F3E0F30DD102}" sibTransId="{160E2A49-8BD5-4FD0-B12E-C4E52D20A323}"/>
    <dgm:cxn modelId="{55C18791-33C1-43D8-8CBF-31CB961309BE}" type="presOf" srcId="{160E2A49-8BD5-4FD0-B12E-C4E52D20A323}" destId="{D5C9B7E5-D54C-47D8-A488-7C5FF10F099B}" srcOrd="0" destOrd="0" presId="urn:microsoft.com/office/officeart/2005/8/layout/process1"/>
    <dgm:cxn modelId="{65810D81-24A1-4F45-88D1-612383982235}" type="presOf" srcId="{160E2A49-8BD5-4FD0-B12E-C4E52D20A323}" destId="{48509EAD-2F63-4521-9D98-F581A825589B}" srcOrd="1" destOrd="0" presId="urn:microsoft.com/office/officeart/2005/8/layout/process1"/>
    <dgm:cxn modelId="{A2F9A47E-6DD6-4095-890A-8F2C6A35AB1C}" type="presOf" srcId="{46C3AAC0-4A98-446C-A39F-C63F8E0F5A49}" destId="{E45FD784-16E6-42D4-8258-71FCA4E7B0D2}" srcOrd="0" destOrd="0" presId="urn:microsoft.com/office/officeart/2005/8/layout/process1"/>
    <dgm:cxn modelId="{AE2BBE11-0332-4B74-9E93-98E816793806}" type="presOf" srcId="{0BD9F94D-A395-4BF2-9F02-37A283F7E1FF}" destId="{F4CF4340-E4D7-46FD-9888-7F6EEE631D04}" srcOrd="0" destOrd="0" presId="urn:microsoft.com/office/officeart/2005/8/layout/process1"/>
    <dgm:cxn modelId="{567593A0-E361-4F9C-A44A-A08C094FB625}" type="presOf" srcId="{1BE4096E-D9BF-407A-9B5D-9596CB51886A}" destId="{751702B5-82BF-402D-B2D6-C2B260D40E21}" srcOrd="0" destOrd="0" presId="urn:microsoft.com/office/officeart/2005/8/layout/process1"/>
    <dgm:cxn modelId="{8D2945B1-1400-4686-ABA0-0BD2B1F8CF18}" type="presParOf" srcId="{751702B5-82BF-402D-B2D6-C2B260D40E21}" destId="{F4CF4340-E4D7-46FD-9888-7F6EEE631D04}" srcOrd="0" destOrd="0" presId="urn:microsoft.com/office/officeart/2005/8/layout/process1"/>
    <dgm:cxn modelId="{1CB15A8A-C074-4D21-840D-DA8DACED0FD0}" type="presParOf" srcId="{751702B5-82BF-402D-B2D6-C2B260D40E21}" destId="{D5C9B7E5-D54C-47D8-A488-7C5FF10F099B}" srcOrd="1" destOrd="0" presId="urn:microsoft.com/office/officeart/2005/8/layout/process1"/>
    <dgm:cxn modelId="{23E67B9A-3D79-4152-866D-F8BC7CBAE1E5}" type="presParOf" srcId="{D5C9B7E5-D54C-47D8-A488-7C5FF10F099B}" destId="{48509EAD-2F63-4521-9D98-F581A825589B}" srcOrd="0" destOrd="0" presId="urn:microsoft.com/office/officeart/2005/8/layout/process1"/>
    <dgm:cxn modelId="{A96D4FB0-E162-41FF-8B19-C22C177FCBC8}" type="presParOf" srcId="{751702B5-82BF-402D-B2D6-C2B260D40E21}" destId="{E45FD784-16E6-42D4-8258-71FCA4E7B0D2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E4096E-D9BF-407A-9B5D-9596CB51886A}" type="doc">
      <dgm:prSet loTypeId="urn:microsoft.com/office/officeart/2005/8/layout/process1" loCatId="process" qsTypeId="urn:microsoft.com/office/officeart/2005/8/quickstyle/simple1" qsCatId="simple" csTypeId="urn:microsoft.com/office/officeart/2005/8/colors/colorful1#1" csCatId="colorful" phldr="1"/>
      <dgm:spPr/>
    </dgm:pt>
    <dgm:pt modelId="{0BD9F94D-A395-4BF2-9F02-37A283F7E1FF}">
      <dgm:prSet phldrT="[Texto]"/>
      <dgm:spPr/>
      <dgm:t>
        <a:bodyPr/>
        <a:lstStyle/>
        <a:p>
          <a:r>
            <a:rPr lang="es-PE" dirty="0" err="1" smtClean="0"/>
            <a:t>things</a:t>
          </a:r>
          <a:endParaRPr lang="es-PE" dirty="0"/>
        </a:p>
      </dgm:t>
    </dgm:pt>
    <dgm:pt modelId="{02A42EC2-BC96-4489-BC58-F3E0F30DD102}" type="parTrans" cxnId="{2FB8A8B8-C04B-4E74-9CA0-4A7569DF2C6B}">
      <dgm:prSet/>
      <dgm:spPr/>
      <dgm:t>
        <a:bodyPr/>
        <a:lstStyle/>
        <a:p>
          <a:endParaRPr lang="es-PE"/>
        </a:p>
      </dgm:t>
    </dgm:pt>
    <dgm:pt modelId="{160E2A49-8BD5-4FD0-B12E-C4E52D20A323}" type="sibTrans" cxnId="{2FB8A8B8-C04B-4E74-9CA0-4A7569DF2C6B}">
      <dgm:prSet/>
      <dgm:spPr/>
      <dgm:t>
        <a:bodyPr/>
        <a:lstStyle/>
        <a:p>
          <a:endParaRPr lang="es-PE"/>
        </a:p>
      </dgm:t>
    </dgm:pt>
    <dgm:pt modelId="{46C3AAC0-4A98-446C-A39F-C63F8E0F5A49}">
      <dgm:prSet phldrT="[Texto]"/>
      <dgm:spPr/>
      <dgm:t>
        <a:bodyPr/>
        <a:lstStyle/>
        <a:p>
          <a:r>
            <a:rPr lang="es-PE" dirty="0" err="1" smtClean="0"/>
            <a:t>What</a:t>
          </a:r>
          <a:r>
            <a:rPr lang="es-PE" dirty="0" smtClean="0"/>
            <a:t> </a:t>
          </a:r>
          <a:endParaRPr lang="es-PE" dirty="0"/>
        </a:p>
      </dgm:t>
    </dgm:pt>
    <dgm:pt modelId="{2BBCA0EA-45A3-4B69-BED6-B0DC9B34F42F}" type="parTrans" cxnId="{0791F8C9-29FF-48A7-867D-72B792E90E68}">
      <dgm:prSet/>
      <dgm:spPr/>
      <dgm:t>
        <a:bodyPr/>
        <a:lstStyle/>
        <a:p>
          <a:endParaRPr lang="es-PE"/>
        </a:p>
      </dgm:t>
    </dgm:pt>
    <dgm:pt modelId="{8653292F-4E13-4095-91FF-7596DDD60857}" type="sibTrans" cxnId="{0791F8C9-29FF-48A7-867D-72B792E90E68}">
      <dgm:prSet/>
      <dgm:spPr/>
      <dgm:t>
        <a:bodyPr/>
        <a:lstStyle/>
        <a:p>
          <a:endParaRPr lang="es-PE"/>
        </a:p>
      </dgm:t>
    </dgm:pt>
    <dgm:pt modelId="{751702B5-82BF-402D-B2D6-C2B260D40E21}" type="pres">
      <dgm:prSet presAssocID="{1BE4096E-D9BF-407A-9B5D-9596CB51886A}" presName="Name0" presStyleCnt="0">
        <dgm:presLayoutVars>
          <dgm:dir/>
          <dgm:resizeHandles val="exact"/>
        </dgm:presLayoutVars>
      </dgm:prSet>
      <dgm:spPr/>
    </dgm:pt>
    <dgm:pt modelId="{F4CF4340-E4D7-46FD-9888-7F6EEE631D04}" type="pres">
      <dgm:prSet presAssocID="{0BD9F94D-A395-4BF2-9F02-37A283F7E1FF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D5C9B7E5-D54C-47D8-A488-7C5FF10F099B}" type="pres">
      <dgm:prSet presAssocID="{160E2A49-8BD5-4FD0-B12E-C4E52D20A323}" presName="sibTrans" presStyleLbl="sibTrans2D1" presStyleIdx="0" presStyleCnt="1"/>
      <dgm:spPr/>
      <dgm:t>
        <a:bodyPr/>
        <a:lstStyle/>
        <a:p>
          <a:endParaRPr lang="es-PE"/>
        </a:p>
      </dgm:t>
    </dgm:pt>
    <dgm:pt modelId="{48509EAD-2F63-4521-9D98-F581A825589B}" type="pres">
      <dgm:prSet presAssocID="{160E2A49-8BD5-4FD0-B12E-C4E52D20A323}" presName="connectorText" presStyleLbl="sibTrans2D1" presStyleIdx="0" presStyleCnt="1"/>
      <dgm:spPr/>
      <dgm:t>
        <a:bodyPr/>
        <a:lstStyle/>
        <a:p>
          <a:endParaRPr lang="es-PE"/>
        </a:p>
      </dgm:t>
    </dgm:pt>
    <dgm:pt modelId="{E45FD784-16E6-42D4-8258-71FCA4E7B0D2}" type="pres">
      <dgm:prSet presAssocID="{46C3AAC0-4A98-446C-A39F-C63F8E0F5A49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D4361700-3D7C-4D87-92A5-A3A1EA4A3D13}" type="presOf" srcId="{46C3AAC0-4A98-446C-A39F-C63F8E0F5A49}" destId="{E45FD784-16E6-42D4-8258-71FCA4E7B0D2}" srcOrd="0" destOrd="0" presId="urn:microsoft.com/office/officeart/2005/8/layout/process1"/>
    <dgm:cxn modelId="{0791F8C9-29FF-48A7-867D-72B792E90E68}" srcId="{1BE4096E-D9BF-407A-9B5D-9596CB51886A}" destId="{46C3AAC0-4A98-446C-A39F-C63F8E0F5A49}" srcOrd="1" destOrd="0" parTransId="{2BBCA0EA-45A3-4B69-BED6-B0DC9B34F42F}" sibTransId="{8653292F-4E13-4095-91FF-7596DDD60857}"/>
    <dgm:cxn modelId="{2FB8A8B8-C04B-4E74-9CA0-4A7569DF2C6B}" srcId="{1BE4096E-D9BF-407A-9B5D-9596CB51886A}" destId="{0BD9F94D-A395-4BF2-9F02-37A283F7E1FF}" srcOrd="0" destOrd="0" parTransId="{02A42EC2-BC96-4489-BC58-F3E0F30DD102}" sibTransId="{160E2A49-8BD5-4FD0-B12E-C4E52D20A323}"/>
    <dgm:cxn modelId="{57E25A9D-CCBE-4A71-99F8-F874F9B6498E}" type="presOf" srcId="{160E2A49-8BD5-4FD0-B12E-C4E52D20A323}" destId="{D5C9B7E5-D54C-47D8-A488-7C5FF10F099B}" srcOrd="0" destOrd="0" presId="urn:microsoft.com/office/officeart/2005/8/layout/process1"/>
    <dgm:cxn modelId="{0F0D46C0-7DDB-4720-A497-924B122B1D66}" type="presOf" srcId="{0BD9F94D-A395-4BF2-9F02-37A283F7E1FF}" destId="{F4CF4340-E4D7-46FD-9888-7F6EEE631D04}" srcOrd="0" destOrd="0" presId="urn:microsoft.com/office/officeart/2005/8/layout/process1"/>
    <dgm:cxn modelId="{2857D8D3-95C1-4D1A-8345-3B467CE0B75C}" type="presOf" srcId="{160E2A49-8BD5-4FD0-B12E-C4E52D20A323}" destId="{48509EAD-2F63-4521-9D98-F581A825589B}" srcOrd="1" destOrd="0" presId="urn:microsoft.com/office/officeart/2005/8/layout/process1"/>
    <dgm:cxn modelId="{2C5E7753-5947-4120-8BAC-F58A9D6A2B2E}" type="presOf" srcId="{1BE4096E-D9BF-407A-9B5D-9596CB51886A}" destId="{751702B5-82BF-402D-B2D6-C2B260D40E21}" srcOrd="0" destOrd="0" presId="urn:microsoft.com/office/officeart/2005/8/layout/process1"/>
    <dgm:cxn modelId="{CC3B2F5F-210E-425D-A59A-A18EBE87302A}" type="presParOf" srcId="{751702B5-82BF-402D-B2D6-C2B260D40E21}" destId="{F4CF4340-E4D7-46FD-9888-7F6EEE631D04}" srcOrd="0" destOrd="0" presId="urn:microsoft.com/office/officeart/2005/8/layout/process1"/>
    <dgm:cxn modelId="{9E8CFC4E-73D1-479A-AEC3-3A8FE82DBE39}" type="presParOf" srcId="{751702B5-82BF-402D-B2D6-C2B260D40E21}" destId="{D5C9B7E5-D54C-47D8-A488-7C5FF10F099B}" srcOrd="1" destOrd="0" presId="urn:microsoft.com/office/officeart/2005/8/layout/process1"/>
    <dgm:cxn modelId="{F5203D3E-2243-4A8B-9897-BF2CC17721C8}" type="presParOf" srcId="{D5C9B7E5-D54C-47D8-A488-7C5FF10F099B}" destId="{48509EAD-2F63-4521-9D98-F581A825589B}" srcOrd="0" destOrd="0" presId="urn:microsoft.com/office/officeart/2005/8/layout/process1"/>
    <dgm:cxn modelId="{A83B50C5-6A80-470D-90E4-4AED749251B2}" type="presParOf" srcId="{751702B5-82BF-402D-B2D6-C2B260D40E21}" destId="{E45FD784-16E6-42D4-8258-71FCA4E7B0D2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E4096E-D9BF-407A-9B5D-9596CB51886A}" type="doc">
      <dgm:prSet loTypeId="urn:microsoft.com/office/officeart/2005/8/layout/process1" loCatId="process" qsTypeId="urn:microsoft.com/office/officeart/2005/8/quickstyle/simple1" qsCatId="simple" csTypeId="urn:microsoft.com/office/officeart/2005/8/colors/colorful5" csCatId="colorful" phldr="1"/>
      <dgm:spPr/>
    </dgm:pt>
    <dgm:pt modelId="{0BD9F94D-A395-4BF2-9F02-37A283F7E1FF}">
      <dgm:prSet phldrT="[Texto]"/>
      <dgm:spPr/>
      <dgm:t>
        <a:bodyPr/>
        <a:lstStyle/>
        <a:p>
          <a:r>
            <a:rPr lang="es-PE" dirty="0" smtClean="0"/>
            <a:t>places</a:t>
          </a:r>
          <a:endParaRPr lang="es-PE" dirty="0"/>
        </a:p>
      </dgm:t>
    </dgm:pt>
    <dgm:pt modelId="{02A42EC2-BC96-4489-BC58-F3E0F30DD102}" type="parTrans" cxnId="{2FB8A8B8-C04B-4E74-9CA0-4A7569DF2C6B}">
      <dgm:prSet/>
      <dgm:spPr/>
      <dgm:t>
        <a:bodyPr/>
        <a:lstStyle/>
        <a:p>
          <a:endParaRPr lang="es-PE"/>
        </a:p>
      </dgm:t>
    </dgm:pt>
    <dgm:pt modelId="{160E2A49-8BD5-4FD0-B12E-C4E52D20A323}" type="sibTrans" cxnId="{2FB8A8B8-C04B-4E74-9CA0-4A7569DF2C6B}">
      <dgm:prSet/>
      <dgm:spPr/>
      <dgm:t>
        <a:bodyPr/>
        <a:lstStyle/>
        <a:p>
          <a:endParaRPr lang="es-PE"/>
        </a:p>
      </dgm:t>
    </dgm:pt>
    <dgm:pt modelId="{46C3AAC0-4A98-446C-A39F-C63F8E0F5A49}">
      <dgm:prSet phldrT="[Texto]"/>
      <dgm:spPr/>
      <dgm:t>
        <a:bodyPr/>
        <a:lstStyle/>
        <a:p>
          <a:r>
            <a:rPr lang="es-PE" dirty="0" err="1" smtClean="0"/>
            <a:t>Where</a:t>
          </a:r>
          <a:r>
            <a:rPr lang="es-PE" dirty="0" smtClean="0"/>
            <a:t> </a:t>
          </a:r>
          <a:endParaRPr lang="es-PE" dirty="0"/>
        </a:p>
      </dgm:t>
    </dgm:pt>
    <dgm:pt modelId="{2BBCA0EA-45A3-4B69-BED6-B0DC9B34F42F}" type="parTrans" cxnId="{0791F8C9-29FF-48A7-867D-72B792E90E68}">
      <dgm:prSet/>
      <dgm:spPr/>
      <dgm:t>
        <a:bodyPr/>
        <a:lstStyle/>
        <a:p>
          <a:endParaRPr lang="es-PE"/>
        </a:p>
      </dgm:t>
    </dgm:pt>
    <dgm:pt modelId="{8653292F-4E13-4095-91FF-7596DDD60857}" type="sibTrans" cxnId="{0791F8C9-29FF-48A7-867D-72B792E90E68}">
      <dgm:prSet/>
      <dgm:spPr/>
      <dgm:t>
        <a:bodyPr/>
        <a:lstStyle/>
        <a:p>
          <a:endParaRPr lang="es-PE"/>
        </a:p>
      </dgm:t>
    </dgm:pt>
    <dgm:pt modelId="{751702B5-82BF-402D-B2D6-C2B260D40E21}" type="pres">
      <dgm:prSet presAssocID="{1BE4096E-D9BF-407A-9B5D-9596CB51886A}" presName="Name0" presStyleCnt="0">
        <dgm:presLayoutVars>
          <dgm:dir/>
          <dgm:resizeHandles val="exact"/>
        </dgm:presLayoutVars>
      </dgm:prSet>
      <dgm:spPr/>
    </dgm:pt>
    <dgm:pt modelId="{F4CF4340-E4D7-46FD-9888-7F6EEE631D04}" type="pres">
      <dgm:prSet presAssocID="{0BD9F94D-A395-4BF2-9F02-37A283F7E1FF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D5C9B7E5-D54C-47D8-A488-7C5FF10F099B}" type="pres">
      <dgm:prSet presAssocID="{160E2A49-8BD5-4FD0-B12E-C4E52D20A323}" presName="sibTrans" presStyleLbl="sibTrans2D1" presStyleIdx="0" presStyleCnt="1"/>
      <dgm:spPr/>
      <dgm:t>
        <a:bodyPr/>
        <a:lstStyle/>
        <a:p>
          <a:endParaRPr lang="es-PE"/>
        </a:p>
      </dgm:t>
    </dgm:pt>
    <dgm:pt modelId="{48509EAD-2F63-4521-9D98-F581A825589B}" type="pres">
      <dgm:prSet presAssocID="{160E2A49-8BD5-4FD0-B12E-C4E52D20A323}" presName="connectorText" presStyleLbl="sibTrans2D1" presStyleIdx="0" presStyleCnt="1"/>
      <dgm:spPr/>
      <dgm:t>
        <a:bodyPr/>
        <a:lstStyle/>
        <a:p>
          <a:endParaRPr lang="es-PE"/>
        </a:p>
      </dgm:t>
    </dgm:pt>
    <dgm:pt modelId="{E45FD784-16E6-42D4-8258-71FCA4E7B0D2}" type="pres">
      <dgm:prSet presAssocID="{46C3AAC0-4A98-446C-A39F-C63F8E0F5A49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399E3872-755F-4D04-A7E6-913A45A74980}" type="presOf" srcId="{0BD9F94D-A395-4BF2-9F02-37A283F7E1FF}" destId="{F4CF4340-E4D7-46FD-9888-7F6EEE631D04}" srcOrd="0" destOrd="0" presId="urn:microsoft.com/office/officeart/2005/8/layout/process1"/>
    <dgm:cxn modelId="{754A3205-B167-415B-B7E1-5FF7CEBF362F}" type="presOf" srcId="{160E2A49-8BD5-4FD0-B12E-C4E52D20A323}" destId="{48509EAD-2F63-4521-9D98-F581A825589B}" srcOrd="1" destOrd="0" presId="urn:microsoft.com/office/officeart/2005/8/layout/process1"/>
    <dgm:cxn modelId="{0791F8C9-29FF-48A7-867D-72B792E90E68}" srcId="{1BE4096E-D9BF-407A-9B5D-9596CB51886A}" destId="{46C3AAC0-4A98-446C-A39F-C63F8E0F5A49}" srcOrd="1" destOrd="0" parTransId="{2BBCA0EA-45A3-4B69-BED6-B0DC9B34F42F}" sibTransId="{8653292F-4E13-4095-91FF-7596DDD60857}"/>
    <dgm:cxn modelId="{07E4A199-3731-4D37-B100-DE78E3ED9363}" type="presOf" srcId="{46C3AAC0-4A98-446C-A39F-C63F8E0F5A49}" destId="{E45FD784-16E6-42D4-8258-71FCA4E7B0D2}" srcOrd="0" destOrd="0" presId="urn:microsoft.com/office/officeart/2005/8/layout/process1"/>
    <dgm:cxn modelId="{2FB8A8B8-C04B-4E74-9CA0-4A7569DF2C6B}" srcId="{1BE4096E-D9BF-407A-9B5D-9596CB51886A}" destId="{0BD9F94D-A395-4BF2-9F02-37A283F7E1FF}" srcOrd="0" destOrd="0" parTransId="{02A42EC2-BC96-4489-BC58-F3E0F30DD102}" sibTransId="{160E2A49-8BD5-4FD0-B12E-C4E52D20A323}"/>
    <dgm:cxn modelId="{DFF8B0A8-1592-4A12-BE83-5D661303F340}" type="presOf" srcId="{1BE4096E-D9BF-407A-9B5D-9596CB51886A}" destId="{751702B5-82BF-402D-B2D6-C2B260D40E21}" srcOrd="0" destOrd="0" presId="urn:microsoft.com/office/officeart/2005/8/layout/process1"/>
    <dgm:cxn modelId="{767BD381-376A-421D-84F3-E35FA9E64DC3}" type="presOf" srcId="{160E2A49-8BD5-4FD0-B12E-C4E52D20A323}" destId="{D5C9B7E5-D54C-47D8-A488-7C5FF10F099B}" srcOrd="0" destOrd="0" presId="urn:microsoft.com/office/officeart/2005/8/layout/process1"/>
    <dgm:cxn modelId="{9F80ED46-8DAF-44C6-8478-7D9E2CD7B2AA}" type="presParOf" srcId="{751702B5-82BF-402D-B2D6-C2B260D40E21}" destId="{F4CF4340-E4D7-46FD-9888-7F6EEE631D04}" srcOrd="0" destOrd="0" presId="urn:microsoft.com/office/officeart/2005/8/layout/process1"/>
    <dgm:cxn modelId="{4C790BF6-FAF2-4020-A31F-889B59D1F0FF}" type="presParOf" srcId="{751702B5-82BF-402D-B2D6-C2B260D40E21}" destId="{D5C9B7E5-D54C-47D8-A488-7C5FF10F099B}" srcOrd="1" destOrd="0" presId="urn:microsoft.com/office/officeart/2005/8/layout/process1"/>
    <dgm:cxn modelId="{CF1A2CDD-A3CC-4F39-80B6-E481698EBD32}" type="presParOf" srcId="{D5C9B7E5-D54C-47D8-A488-7C5FF10F099B}" destId="{48509EAD-2F63-4521-9D98-F581A825589B}" srcOrd="0" destOrd="0" presId="urn:microsoft.com/office/officeart/2005/8/layout/process1"/>
    <dgm:cxn modelId="{3121B609-0DAB-4B16-8FD3-7722548A70AD}" type="presParOf" srcId="{751702B5-82BF-402D-B2D6-C2B260D40E21}" destId="{E45FD784-16E6-42D4-8258-71FCA4E7B0D2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E4096E-D9BF-407A-9B5D-9596CB51886A}" type="doc">
      <dgm:prSet loTypeId="urn:microsoft.com/office/officeart/2005/8/layout/process1" loCatId="process" qsTypeId="urn:microsoft.com/office/officeart/2005/8/quickstyle/simple1" qsCatId="simple" csTypeId="urn:microsoft.com/office/officeart/2005/8/colors/colorful4" csCatId="colorful" phldr="1"/>
      <dgm:spPr/>
    </dgm:pt>
    <dgm:pt modelId="{0BD9F94D-A395-4BF2-9F02-37A283F7E1FF}">
      <dgm:prSet phldrT="[Texto]"/>
      <dgm:spPr/>
      <dgm:t>
        <a:bodyPr/>
        <a:lstStyle/>
        <a:p>
          <a:r>
            <a:rPr lang="es-PE" dirty="0" err="1" smtClean="0"/>
            <a:t>quantity</a:t>
          </a:r>
          <a:endParaRPr lang="es-PE" dirty="0"/>
        </a:p>
      </dgm:t>
    </dgm:pt>
    <dgm:pt modelId="{02A42EC2-BC96-4489-BC58-F3E0F30DD102}" type="parTrans" cxnId="{2FB8A8B8-C04B-4E74-9CA0-4A7569DF2C6B}">
      <dgm:prSet/>
      <dgm:spPr/>
      <dgm:t>
        <a:bodyPr/>
        <a:lstStyle/>
        <a:p>
          <a:endParaRPr lang="es-PE"/>
        </a:p>
      </dgm:t>
    </dgm:pt>
    <dgm:pt modelId="{160E2A49-8BD5-4FD0-B12E-C4E52D20A323}" type="sibTrans" cxnId="{2FB8A8B8-C04B-4E74-9CA0-4A7569DF2C6B}">
      <dgm:prSet/>
      <dgm:spPr/>
      <dgm:t>
        <a:bodyPr/>
        <a:lstStyle/>
        <a:p>
          <a:endParaRPr lang="es-PE"/>
        </a:p>
      </dgm:t>
    </dgm:pt>
    <dgm:pt modelId="{46C3AAC0-4A98-446C-A39F-C63F8E0F5A49}">
      <dgm:prSet phldrT="[Texto]"/>
      <dgm:spPr/>
      <dgm:t>
        <a:bodyPr/>
        <a:lstStyle/>
        <a:p>
          <a:r>
            <a:rPr lang="es-PE" dirty="0" err="1" smtClean="0"/>
            <a:t>How</a:t>
          </a:r>
          <a:r>
            <a:rPr lang="es-PE" dirty="0" smtClean="0"/>
            <a:t> </a:t>
          </a:r>
          <a:r>
            <a:rPr lang="es-PE" dirty="0" err="1" smtClean="0"/>
            <a:t>many</a:t>
          </a:r>
          <a:endParaRPr lang="es-PE" dirty="0"/>
        </a:p>
      </dgm:t>
    </dgm:pt>
    <dgm:pt modelId="{2BBCA0EA-45A3-4B69-BED6-B0DC9B34F42F}" type="parTrans" cxnId="{0791F8C9-29FF-48A7-867D-72B792E90E68}">
      <dgm:prSet/>
      <dgm:spPr/>
      <dgm:t>
        <a:bodyPr/>
        <a:lstStyle/>
        <a:p>
          <a:endParaRPr lang="es-PE"/>
        </a:p>
      </dgm:t>
    </dgm:pt>
    <dgm:pt modelId="{8653292F-4E13-4095-91FF-7596DDD60857}" type="sibTrans" cxnId="{0791F8C9-29FF-48A7-867D-72B792E90E68}">
      <dgm:prSet/>
      <dgm:spPr/>
      <dgm:t>
        <a:bodyPr/>
        <a:lstStyle/>
        <a:p>
          <a:endParaRPr lang="es-PE"/>
        </a:p>
      </dgm:t>
    </dgm:pt>
    <dgm:pt modelId="{751702B5-82BF-402D-B2D6-C2B260D40E21}" type="pres">
      <dgm:prSet presAssocID="{1BE4096E-D9BF-407A-9B5D-9596CB51886A}" presName="Name0" presStyleCnt="0">
        <dgm:presLayoutVars>
          <dgm:dir/>
          <dgm:resizeHandles val="exact"/>
        </dgm:presLayoutVars>
      </dgm:prSet>
      <dgm:spPr/>
    </dgm:pt>
    <dgm:pt modelId="{F4CF4340-E4D7-46FD-9888-7F6EEE631D04}" type="pres">
      <dgm:prSet presAssocID="{0BD9F94D-A395-4BF2-9F02-37A283F7E1FF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D5C9B7E5-D54C-47D8-A488-7C5FF10F099B}" type="pres">
      <dgm:prSet presAssocID="{160E2A49-8BD5-4FD0-B12E-C4E52D20A323}" presName="sibTrans" presStyleLbl="sibTrans2D1" presStyleIdx="0" presStyleCnt="1"/>
      <dgm:spPr/>
      <dgm:t>
        <a:bodyPr/>
        <a:lstStyle/>
        <a:p>
          <a:endParaRPr lang="es-PE"/>
        </a:p>
      </dgm:t>
    </dgm:pt>
    <dgm:pt modelId="{48509EAD-2F63-4521-9D98-F581A825589B}" type="pres">
      <dgm:prSet presAssocID="{160E2A49-8BD5-4FD0-B12E-C4E52D20A323}" presName="connectorText" presStyleLbl="sibTrans2D1" presStyleIdx="0" presStyleCnt="1"/>
      <dgm:spPr/>
      <dgm:t>
        <a:bodyPr/>
        <a:lstStyle/>
        <a:p>
          <a:endParaRPr lang="es-PE"/>
        </a:p>
      </dgm:t>
    </dgm:pt>
    <dgm:pt modelId="{E45FD784-16E6-42D4-8258-71FCA4E7B0D2}" type="pres">
      <dgm:prSet presAssocID="{46C3AAC0-4A98-446C-A39F-C63F8E0F5A49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6E67A8B1-AFB7-44D5-8E79-FD9CBA481D9E}" type="presOf" srcId="{0BD9F94D-A395-4BF2-9F02-37A283F7E1FF}" destId="{F4CF4340-E4D7-46FD-9888-7F6EEE631D04}" srcOrd="0" destOrd="0" presId="urn:microsoft.com/office/officeart/2005/8/layout/process1"/>
    <dgm:cxn modelId="{0791F8C9-29FF-48A7-867D-72B792E90E68}" srcId="{1BE4096E-D9BF-407A-9B5D-9596CB51886A}" destId="{46C3AAC0-4A98-446C-A39F-C63F8E0F5A49}" srcOrd="1" destOrd="0" parTransId="{2BBCA0EA-45A3-4B69-BED6-B0DC9B34F42F}" sibTransId="{8653292F-4E13-4095-91FF-7596DDD60857}"/>
    <dgm:cxn modelId="{2FB8A8B8-C04B-4E74-9CA0-4A7569DF2C6B}" srcId="{1BE4096E-D9BF-407A-9B5D-9596CB51886A}" destId="{0BD9F94D-A395-4BF2-9F02-37A283F7E1FF}" srcOrd="0" destOrd="0" parTransId="{02A42EC2-BC96-4489-BC58-F3E0F30DD102}" sibTransId="{160E2A49-8BD5-4FD0-B12E-C4E52D20A323}"/>
    <dgm:cxn modelId="{3D727AFD-799D-4F71-8840-708BC53AD8D7}" type="presOf" srcId="{1BE4096E-D9BF-407A-9B5D-9596CB51886A}" destId="{751702B5-82BF-402D-B2D6-C2B260D40E21}" srcOrd="0" destOrd="0" presId="urn:microsoft.com/office/officeart/2005/8/layout/process1"/>
    <dgm:cxn modelId="{D6AD24DD-E5B6-4AAA-9661-30FB31C28DD6}" type="presOf" srcId="{160E2A49-8BD5-4FD0-B12E-C4E52D20A323}" destId="{48509EAD-2F63-4521-9D98-F581A825589B}" srcOrd="1" destOrd="0" presId="urn:microsoft.com/office/officeart/2005/8/layout/process1"/>
    <dgm:cxn modelId="{6FBEC13B-CD8F-4085-8777-4F92FD71F6C5}" type="presOf" srcId="{46C3AAC0-4A98-446C-A39F-C63F8E0F5A49}" destId="{E45FD784-16E6-42D4-8258-71FCA4E7B0D2}" srcOrd="0" destOrd="0" presId="urn:microsoft.com/office/officeart/2005/8/layout/process1"/>
    <dgm:cxn modelId="{29BD1B73-1302-468C-9DEE-F53748970B67}" type="presOf" srcId="{160E2A49-8BD5-4FD0-B12E-C4E52D20A323}" destId="{D5C9B7E5-D54C-47D8-A488-7C5FF10F099B}" srcOrd="0" destOrd="0" presId="urn:microsoft.com/office/officeart/2005/8/layout/process1"/>
    <dgm:cxn modelId="{86680D70-A859-497C-A0CC-D7AD73524D0B}" type="presParOf" srcId="{751702B5-82BF-402D-B2D6-C2B260D40E21}" destId="{F4CF4340-E4D7-46FD-9888-7F6EEE631D04}" srcOrd="0" destOrd="0" presId="urn:microsoft.com/office/officeart/2005/8/layout/process1"/>
    <dgm:cxn modelId="{BD2EC75B-4D82-4C0C-B8AF-369F8FF879DA}" type="presParOf" srcId="{751702B5-82BF-402D-B2D6-C2B260D40E21}" destId="{D5C9B7E5-D54C-47D8-A488-7C5FF10F099B}" srcOrd="1" destOrd="0" presId="urn:microsoft.com/office/officeart/2005/8/layout/process1"/>
    <dgm:cxn modelId="{6DD06111-6783-45B6-AB46-262B45027089}" type="presParOf" srcId="{D5C9B7E5-D54C-47D8-A488-7C5FF10F099B}" destId="{48509EAD-2F63-4521-9D98-F581A825589B}" srcOrd="0" destOrd="0" presId="urn:microsoft.com/office/officeart/2005/8/layout/process1"/>
    <dgm:cxn modelId="{FBF7CF0B-3F23-44E6-8FE5-8BBC09249B47}" type="presParOf" srcId="{751702B5-82BF-402D-B2D6-C2B260D40E21}" destId="{E45FD784-16E6-42D4-8258-71FCA4E7B0D2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BE4096E-D9BF-407A-9B5D-9596CB51886A}" type="doc">
      <dgm:prSet loTypeId="urn:microsoft.com/office/officeart/2005/8/layout/process1" loCatId="process" qsTypeId="urn:microsoft.com/office/officeart/2005/8/quickstyle/simple1" qsCatId="simple" csTypeId="urn:microsoft.com/office/officeart/2005/8/colors/accent1_5" csCatId="accent1" phldr="1"/>
      <dgm:spPr/>
    </dgm:pt>
    <dgm:pt modelId="{0BD9F94D-A395-4BF2-9F02-37A283F7E1FF}">
      <dgm:prSet phldrT="[Texto]"/>
      <dgm:spPr/>
      <dgm:t>
        <a:bodyPr/>
        <a:lstStyle/>
        <a:p>
          <a:r>
            <a:rPr lang="es-PE" dirty="0" smtClean="0"/>
            <a:t>time</a:t>
          </a:r>
          <a:endParaRPr lang="es-PE" dirty="0"/>
        </a:p>
      </dgm:t>
    </dgm:pt>
    <dgm:pt modelId="{02A42EC2-BC96-4489-BC58-F3E0F30DD102}" type="parTrans" cxnId="{2FB8A8B8-C04B-4E74-9CA0-4A7569DF2C6B}">
      <dgm:prSet/>
      <dgm:spPr/>
      <dgm:t>
        <a:bodyPr/>
        <a:lstStyle/>
        <a:p>
          <a:endParaRPr lang="es-PE"/>
        </a:p>
      </dgm:t>
    </dgm:pt>
    <dgm:pt modelId="{160E2A49-8BD5-4FD0-B12E-C4E52D20A323}" type="sibTrans" cxnId="{2FB8A8B8-C04B-4E74-9CA0-4A7569DF2C6B}">
      <dgm:prSet/>
      <dgm:spPr/>
      <dgm:t>
        <a:bodyPr/>
        <a:lstStyle/>
        <a:p>
          <a:endParaRPr lang="es-PE"/>
        </a:p>
      </dgm:t>
    </dgm:pt>
    <dgm:pt modelId="{46C3AAC0-4A98-446C-A39F-C63F8E0F5A49}">
      <dgm:prSet phldrT="[Texto]"/>
      <dgm:spPr/>
      <dgm:t>
        <a:bodyPr/>
        <a:lstStyle/>
        <a:p>
          <a:r>
            <a:rPr lang="es-PE" dirty="0" err="1" smtClean="0"/>
            <a:t>When</a:t>
          </a:r>
          <a:r>
            <a:rPr lang="es-PE" dirty="0" smtClean="0"/>
            <a:t> </a:t>
          </a:r>
          <a:endParaRPr lang="es-PE" dirty="0"/>
        </a:p>
      </dgm:t>
    </dgm:pt>
    <dgm:pt modelId="{2BBCA0EA-45A3-4B69-BED6-B0DC9B34F42F}" type="parTrans" cxnId="{0791F8C9-29FF-48A7-867D-72B792E90E68}">
      <dgm:prSet/>
      <dgm:spPr/>
      <dgm:t>
        <a:bodyPr/>
        <a:lstStyle/>
        <a:p>
          <a:endParaRPr lang="es-PE"/>
        </a:p>
      </dgm:t>
    </dgm:pt>
    <dgm:pt modelId="{8653292F-4E13-4095-91FF-7596DDD60857}" type="sibTrans" cxnId="{0791F8C9-29FF-48A7-867D-72B792E90E68}">
      <dgm:prSet/>
      <dgm:spPr/>
      <dgm:t>
        <a:bodyPr/>
        <a:lstStyle/>
        <a:p>
          <a:endParaRPr lang="es-PE"/>
        </a:p>
      </dgm:t>
    </dgm:pt>
    <dgm:pt modelId="{751702B5-82BF-402D-B2D6-C2B260D40E21}" type="pres">
      <dgm:prSet presAssocID="{1BE4096E-D9BF-407A-9B5D-9596CB51886A}" presName="Name0" presStyleCnt="0">
        <dgm:presLayoutVars>
          <dgm:dir/>
          <dgm:resizeHandles val="exact"/>
        </dgm:presLayoutVars>
      </dgm:prSet>
      <dgm:spPr/>
    </dgm:pt>
    <dgm:pt modelId="{F4CF4340-E4D7-46FD-9888-7F6EEE631D04}" type="pres">
      <dgm:prSet presAssocID="{0BD9F94D-A395-4BF2-9F02-37A283F7E1FF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D5C9B7E5-D54C-47D8-A488-7C5FF10F099B}" type="pres">
      <dgm:prSet presAssocID="{160E2A49-8BD5-4FD0-B12E-C4E52D20A323}" presName="sibTrans" presStyleLbl="sibTrans2D1" presStyleIdx="0" presStyleCnt="1"/>
      <dgm:spPr/>
      <dgm:t>
        <a:bodyPr/>
        <a:lstStyle/>
        <a:p>
          <a:endParaRPr lang="es-PE"/>
        </a:p>
      </dgm:t>
    </dgm:pt>
    <dgm:pt modelId="{48509EAD-2F63-4521-9D98-F581A825589B}" type="pres">
      <dgm:prSet presAssocID="{160E2A49-8BD5-4FD0-B12E-C4E52D20A323}" presName="connectorText" presStyleLbl="sibTrans2D1" presStyleIdx="0" presStyleCnt="1"/>
      <dgm:spPr/>
      <dgm:t>
        <a:bodyPr/>
        <a:lstStyle/>
        <a:p>
          <a:endParaRPr lang="es-PE"/>
        </a:p>
      </dgm:t>
    </dgm:pt>
    <dgm:pt modelId="{E45FD784-16E6-42D4-8258-71FCA4E7B0D2}" type="pres">
      <dgm:prSet presAssocID="{46C3AAC0-4A98-446C-A39F-C63F8E0F5A49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0791F8C9-29FF-48A7-867D-72B792E90E68}" srcId="{1BE4096E-D9BF-407A-9B5D-9596CB51886A}" destId="{46C3AAC0-4A98-446C-A39F-C63F8E0F5A49}" srcOrd="1" destOrd="0" parTransId="{2BBCA0EA-45A3-4B69-BED6-B0DC9B34F42F}" sibTransId="{8653292F-4E13-4095-91FF-7596DDD60857}"/>
    <dgm:cxn modelId="{2FB8A8B8-C04B-4E74-9CA0-4A7569DF2C6B}" srcId="{1BE4096E-D9BF-407A-9B5D-9596CB51886A}" destId="{0BD9F94D-A395-4BF2-9F02-37A283F7E1FF}" srcOrd="0" destOrd="0" parTransId="{02A42EC2-BC96-4489-BC58-F3E0F30DD102}" sibTransId="{160E2A49-8BD5-4FD0-B12E-C4E52D20A323}"/>
    <dgm:cxn modelId="{85A34F74-3930-4C4F-ADE3-E015CA643AD9}" type="presOf" srcId="{160E2A49-8BD5-4FD0-B12E-C4E52D20A323}" destId="{D5C9B7E5-D54C-47D8-A488-7C5FF10F099B}" srcOrd="0" destOrd="0" presId="urn:microsoft.com/office/officeart/2005/8/layout/process1"/>
    <dgm:cxn modelId="{E63C2967-3634-4797-8908-EDE1BFE9152F}" type="presOf" srcId="{46C3AAC0-4A98-446C-A39F-C63F8E0F5A49}" destId="{E45FD784-16E6-42D4-8258-71FCA4E7B0D2}" srcOrd="0" destOrd="0" presId="urn:microsoft.com/office/officeart/2005/8/layout/process1"/>
    <dgm:cxn modelId="{340ED462-A9CB-4C64-AFA6-BD3738FD4AB6}" type="presOf" srcId="{1BE4096E-D9BF-407A-9B5D-9596CB51886A}" destId="{751702B5-82BF-402D-B2D6-C2B260D40E21}" srcOrd="0" destOrd="0" presId="urn:microsoft.com/office/officeart/2005/8/layout/process1"/>
    <dgm:cxn modelId="{C8E731C0-6ACC-48B4-A251-9E3ABB53B210}" type="presOf" srcId="{0BD9F94D-A395-4BF2-9F02-37A283F7E1FF}" destId="{F4CF4340-E4D7-46FD-9888-7F6EEE631D04}" srcOrd="0" destOrd="0" presId="urn:microsoft.com/office/officeart/2005/8/layout/process1"/>
    <dgm:cxn modelId="{A47E669D-0C83-4ED2-9849-F1CB9461BC1E}" type="presOf" srcId="{160E2A49-8BD5-4FD0-B12E-C4E52D20A323}" destId="{48509EAD-2F63-4521-9D98-F581A825589B}" srcOrd="1" destOrd="0" presId="urn:microsoft.com/office/officeart/2005/8/layout/process1"/>
    <dgm:cxn modelId="{41CBDB8B-46C3-4AFD-89C3-CF451E255731}" type="presParOf" srcId="{751702B5-82BF-402D-B2D6-C2B260D40E21}" destId="{F4CF4340-E4D7-46FD-9888-7F6EEE631D04}" srcOrd="0" destOrd="0" presId="urn:microsoft.com/office/officeart/2005/8/layout/process1"/>
    <dgm:cxn modelId="{44BBFB3F-1716-4176-9EB6-BF1A17909D6C}" type="presParOf" srcId="{751702B5-82BF-402D-B2D6-C2B260D40E21}" destId="{D5C9B7E5-D54C-47D8-A488-7C5FF10F099B}" srcOrd="1" destOrd="0" presId="urn:microsoft.com/office/officeart/2005/8/layout/process1"/>
    <dgm:cxn modelId="{A7CCC758-3193-4523-9889-6263CC481CD7}" type="presParOf" srcId="{D5C9B7E5-D54C-47D8-A488-7C5FF10F099B}" destId="{48509EAD-2F63-4521-9D98-F581A825589B}" srcOrd="0" destOrd="0" presId="urn:microsoft.com/office/officeart/2005/8/layout/process1"/>
    <dgm:cxn modelId="{54B21584-9E90-49D4-9171-8DA7F388367F}" type="presParOf" srcId="{751702B5-82BF-402D-B2D6-C2B260D40E21}" destId="{E45FD784-16E6-42D4-8258-71FCA4E7B0D2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2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BE4096E-D9BF-407A-9B5D-9596CB51886A}" type="doc">
      <dgm:prSet loTypeId="urn:microsoft.com/office/officeart/2005/8/layout/process1" loCatId="process" qsTypeId="urn:microsoft.com/office/officeart/2005/8/quickstyle/simple1" qsCatId="simple" csTypeId="urn:microsoft.com/office/officeart/2005/8/colors/colorful3" csCatId="colorful" phldr="1"/>
      <dgm:spPr/>
    </dgm:pt>
    <dgm:pt modelId="{0BD9F94D-A395-4BF2-9F02-37A283F7E1FF}">
      <dgm:prSet phldrT="[Texto]"/>
      <dgm:spPr>
        <a:solidFill>
          <a:schemeClr val="bg2"/>
        </a:solidFill>
        <a:ln>
          <a:solidFill>
            <a:schemeClr val="bg2"/>
          </a:solidFill>
        </a:ln>
      </dgm:spPr>
      <dgm:t>
        <a:bodyPr/>
        <a:lstStyle/>
        <a:p>
          <a:r>
            <a:rPr lang="es-PE" dirty="0" err="1" smtClean="0"/>
            <a:t>people</a:t>
          </a:r>
          <a:endParaRPr lang="es-PE" dirty="0"/>
        </a:p>
      </dgm:t>
    </dgm:pt>
    <dgm:pt modelId="{02A42EC2-BC96-4489-BC58-F3E0F30DD102}" type="parTrans" cxnId="{2FB8A8B8-C04B-4E74-9CA0-4A7569DF2C6B}">
      <dgm:prSet/>
      <dgm:spPr/>
      <dgm:t>
        <a:bodyPr/>
        <a:lstStyle/>
        <a:p>
          <a:endParaRPr lang="es-PE"/>
        </a:p>
      </dgm:t>
    </dgm:pt>
    <dgm:pt modelId="{160E2A49-8BD5-4FD0-B12E-C4E52D20A323}" type="sibTrans" cxnId="{2FB8A8B8-C04B-4E74-9CA0-4A7569DF2C6B}">
      <dgm:prSet/>
      <dgm:spPr>
        <a:solidFill>
          <a:schemeClr val="bg2"/>
        </a:solidFill>
        <a:ln>
          <a:solidFill>
            <a:schemeClr val="bg2"/>
          </a:solidFill>
        </a:ln>
      </dgm:spPr>
      <dgm:t>
        <a:bodyPr/>
        <a:lstStyle/>
        <a:p>
          <a:endParaRPr lang="es-PE"/>
        </a:p>
      </dgm:t>
    </dgm:pt>
    <dgm:pt modelId="{46C3AAC0-4A98-446C-A39F-C63F8E0F5A49}">
      <dgm:prSet phldrT="[Texto]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s-PE" dirty="0" err="1" smtClean="0"/>
            <a:t>Who</a:t>
          </a:r>
          <a:r>
            <a:rPr lang="es-PE" dirty="0" smtClean="0"/>
            <a:t> </a:t>
          </a:r>
          <a:endParaRPr lang="es-PE" dirty="0"/>
        </a:p>
      </dgm:t>
    </dgm:pt>
    <dgm:pt modelId="{2BBCA0EA-45A3-4B69-BED6-B0DC9B34F42F}" type="parTrans" cxnId="{0791F8C9-29FF-48A7-867D-72B792E90E68}">
      <dgm:prSet/>
      <dgm:spPr/>
      <dgm:t>
        <a:bodyPr/>
        <a:lstStyle/>
        <a:p>
          <a:endParaRPr lang="es-PE"/>
        </a:p>
      </dgm:t>
    </dgm:pt>
    <dgm:pt modelId="{8653292F-4E13-4095-91FF-7596DDD60857}" type="sibTrans" cxnId="{0791F8C9-29FF-48A7-867D-72B792E90E68}">
      <dgm:prSet/>
      <dgm:spPr/>
      <dgm:t>
        <a:bodyPr/>
        <a:lstStyle/>
        <a:p>
          <a:endParaRPr lang="es-PE"/>
        </a:p>
      </dgm:t>
    </dgm:pt>
    <dgm:pt modelId="{751702B5-82BF-402D-B2D6-C2B260D40E21}" type="pres">
      <dgm:prSet presAssocID="{1BE4096E-D9BF-407A-9B5D-9596CB51886A}" presName="Name0" presStyleCnt="0">
        <dgm:presLayoutVars>
          <dgm:dir/>
          <dgm:resizeHandles val="exact"/>
        </dgm:presLayoutVars>
      </dgm:prSet>
      <dgm:spPr/>
    </dgm:pt>
    <dgm:pt modelId="{F4CF4340-E4D7-46FD-9888-7F6EEE631D04}" type="pres">
      <dgm:prSet presAssocID="{0BD9F94D-A395-4BF2-9F02-37A283F7E1FF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D5C9B7E5-D54C-47D8-A488-7C5FF10F099B}" type="pres">
      <dgm:prSet presAssocID="{160E2A49-8BD5-4FD0-B12E-C4E52D20A323}" presName="sibTrans" presStyleLbl="sibTrans2D1" presStyleIdx="0" presStyleCnt="1"/>
      <dgm:spPr/>
      <dgm:t>
        <a:bodyPr/>
        <a:lstStyle/>
        <a:p>
          <a:endParaRPr lang="es-PE"/>
        </a:p>
      </dgm:t>
    </dgm:pt>
    <dgm:pt modelId="{48509EAD-2F63-4521-9D98-F581A825589B}" type="pres">
      <dgm:prSet presAssocID="{160E2A49-8BD5-4FD0-B12E-C4E52D20A323}" presName="connectorText" presStyleLbl="sibTrans2D1" presStyleIdx="0" presStyleCnt="1"/>
      <dgm:spPr/>
      <dgm:t>
        <a:bodyPr/>
        <a:lstStyle/>
        <a:p>
          <a:endParaRPr lang="es-PE"/>
        </a:p>
      </dgm:t>
    </dgm:pt>
    <dgm:pt modelId="{E45FD784-16E6-42D4-8258-71FCA4E7B0D2}" type="pres">
      <dgm:prSet presAssocID="{46C3AAC0-4A98-446C-A39F-C63F8E0F5A49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54A4E92A-FA27-4342-AAEC-7AA07DD1C4E8}" type="presOf" srcId="{0BD9F94D-A395-4BF2-9F02-37A283F7E1FF}" destId="{F4CF4340-E4D7-46FD-9888-7F6EEE631D04}" srcOrd="0" destOrd="0" presId="urn:microsoft.com/office/officeart/2005/8/layout/process1"/>
    <dgm:cxn modelId="{612DF74C-D702-4C30-BEED-057B82D0559F}" type="presOf" srcId="{160E2A49-8BD5-4FD0-B12E-C4E52D20A323}" destId="{D5C9B7E5-D54C-47D8-A488-7C5FF10F099B}" srcOrd="0" destOrd="0" presId="urn:microsoft.com/office/officeart/2005/8/layout/process1"/>
    <dgm:cxn modelId="{0791F8C9-29FF-48A7-867D-72B792E90E68}" srcId="{1BE4096E-D9BF-407A-9B5D-9596CB51886A}" destId="{46C3AAC0-4A98-446C-A39F-C63F8E0F5A49}" srcOrd="1" destOrd="0" parTransId="{2BBCA0EA-45A3-4B69-BED6-B0DC9B34F42F}" sibTransId="{8653292F-4E13-4095-91FF-7596DDD60857}"/>
    <dgm:cxn modelId="{67C4612A-6387-4985-A82C-9FFF5D63A48F}" type="presOf" srcId="{1BE4096E-D9BF-407A-9B5D-9596CB51886A}" destId="{751702B5-82BF-402D-B2D6-C2B260D40E21}" srcOrd="0" destOrd="0" presId="urn:microsoft.com/office/officeart/2005/8/layout/process1"/>
    <dgm:cxn modelId="{2FB8A8B8-C04B-4E74-9CA0-4A7569DF2C6B}" srcId="{1BE4096E-D9BF-407A-9B5D-9596CB51886A}" destId="{0BD9F94D-A395-4BF2-9F02-37A283F7E1FF}" srcOrd="0" destOrd="0" parTransId="{02A42EC2-BC96-4489-BC58-F3E0F30DD102}" sibTransId="{160E2A49-8BD5-4FD0-B12E-C4E52D20A323}"/>
    <dgm:cxn modelId="{7F8B3302-E60D-4837-B5DC-AEBF6ADF6995}" type="presOf" srcId="{46C3AAC0-4A98-446C-A39F-C63F8E0F5A49}" destId="{E45FD784-16E6-42D4-8258-71FCA4E7B0D2}" srcOrd="0" destOrd="0" presId="urn:microsoft.com/office/officeart/2005/8/layout/process1"/>
    <dgm:cxn modelId="{F38FF1BF-7045-4122-A105-76279F1E3614}" type="presOf" srcId="{160E2A49-8BD5-4FD0-B12E-C4E52D20A323}" destId="{48509EAD-2F63-4521-9D98-F581A825589B}" srcOrd="1" destOrd="0" presId="urn:microsoft.com/office/officeart/2005/8/layout/process1"/>
    <dgm:cxn modelId="{9D487D79-59D6-4AD2-B35C-0ACCB768517E}" type="presParOf" srcId="{751702B5-82BF-402D-B2D6-C2B260D40E21}" destId="{F4CF4340-E4D7-46FD-9888-7F6EEE631D04}" srcOrd="0" destOrd="0" presId="urn:microsoft.com/office/officeart/2005/8/layout/process1"/>
    <dgm:cxn modelId="{90C2EE10-4E64-4380-BEE2-FF8774AA2AAA}" type="presParOf" srcId="{751702B5-82BF-402D-B2D6-C2B260D40E21}" destId="{D5C9B7E5-D54C-47D8-A488-7C5FF10F099B}" srcOrd="1" destOrd="0" presId="urn:microsoft.com/office/officeart/2005/8/layout/process1"/>
    <dgm:cxn modelId="{070755C9-4BEB-4225-8D00-2395A8387E70}" type="presParOf" srcId="{D5C9B7E5-D54C-47D8-A488-7C5FF10F099B}" destId="{48509EAD-2F63-4521-9D98-F581A825589B}" srcOrd="0" destOrd="0" presId="urn:microsoft.com/office/officeart/2005/8/layout/process1"/>
    <dgm:cxn modelId="{7F89981D-F635-49E9-9850-215A12D52C1A}" type="presParOf" srcId="{751702B5-82BF-402D-B2D6-C2B260D40E21}" destId="{E45FD784-16E6-42D4-8258-71FCA4E7B0D2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3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CF4340-E4D7-46FD-9888-7F6EEE631D04}">
      <dsp:nvSpPr>
        <dsp:cNvPr id="0" name=""/>
        <dsp:cNvSpPr/>
      </dsp:nvSpPr>
      <dsp:spPr>
        <a:xfrm>
          <a:off x="1190" y="0"/>
          <a:ext cx="2539007" cy="54444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400" kern="1200" dirty="0" err="1" smtClean="0"/>
            <a:t>frecuency</a:t>
          </a:r>
          <a:endParaRPr lang="es-PE" sz="2400" kern="1200" dirty="0"/>
        </a:p>
      </dsp:txBody>
      <dsp:txXfrm>
        <a:off x="17136" y="15946"/>
        <a:ext cx="2507115" cy="512553"/>
      </dsp:txXfrm>
    </dsp:sp>
    <dsp:sp modelId="{D5C9B7E5-D54C-47D8-A488-7C5FF10F099B}">
      <dsp:nvSpPr>
        <dsp:cNvPr id="0" name=""/>
        <dsp:cNvSpPr/>
      </dsp:nvSpPr>
      <dsp:spPr>
        <a:xfrm>
          <a:off x="2794099" y="0"/>
          <a:ext cx="538269" cy="5444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E" sz="1900" kern="1200"/>
        </a:p>
      </dsp:txBody>
      <dsp:txXfrm>
        <a:off x="2794099" y="108889"/>
        <a:ext cx="376788" cy="326667"/>
      </dsp:txXfrm>
    </dsp:sp>
    <dsp:sp modelId="{E45FD784-16E6-42D4-8258-71FCA4E7B0D2}">
      <dsp:nvSpPr>
        <dsp:cNvPr id="0" name=""/>
        <dsp:cNvSpPr/>
      </dsp:nvSpPr>
      <dsp:spPr>
        <a:xfrm>
          <a:off x="3555801" y="0"/>
          <a:ext cx="2539007" cy="544445"/>
        </a:xfrm>
        <a:prstGeom prst="roundRect">
          <a:avLst>
            <a:gd name="adj" fmla="val 10000"/>
          </a:avLst>
        </a:prstGeom>
        <a:solidFill>
          <a:schemeClr val="accent3">
            <a:hueOff val="-18118400"/>
            <a:satOff val="35043"/>
            <a:lumOff val="-41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400" kern="1200" dirty="0" err="1" smtClean="0"/>
            <a:t>How</a:t>
          </a:r>
          <a:r>
            <a:rPr lang="es-PE" sz="2400" kern="1200" dirty="0" smtClean="0"/>
            <a:t> </a:t>
          </a:r>
          <a:r>
            <a:rPr lang="es-PE" sz="2400" kern="1200" dirty="0" err="1" smtClean="0"/>
            <a:t>often</a:t>
          </a:r>
          <a:endParaRPr lang="es-PE" sz="2400" kern="1200" dirty="0"/>
        </a:p>
      </dsp:txBody>
      <dsp:txXfrm>
        <a:off x="3571747" y="15946"/>
        <a:ext cx="2507115" cy="5125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CF4340-E4D7-46FD-9888-7F6EEE631D04}">
      <dsp:nvSpPr>
        <dsp:cNvPr id="0" name=""/>
        <dsp:cNvSpPr/>
      </dsp:nvSpPr>
      <dsp:spPr>
        <a:xfrm>
          <a:off x="1190" y="0"/>
          <a:ext cx="2539007" cy="55153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500" kern="1200" dirty="0" err="1" smtClean="0"/>
            <a:t>things</a:t>
          </a:r>
          <a:endParaRPr lang="es-PE" sz="2500" kern="1200" dirty="0"/>
        </a:p>
      </dsp:txBody>
      <dsp:txXfrm>
        <a:off x="17344" y="16154"/>
        <a:ext cx="2506699" cy="519226"/>
      </dsp:txXfrm>
    </dsp:sp>
    <dsp:sp modelId="{D5C9B7E5-D54C-47D8-A488-7C5FF10F099B}">
      <dsp:nvSpPr>
        <dsp:cNvPr id="0" name=""/>
        <dsp:cNvSpPr/>
      </dsp:nvSpPr>
      <dsp:spPr>
        <a:xfrm>
          <a:off x="2794099" y="0"/>
          <a:ext cx="538269" cy="5515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E" sz="2000" kern="1200"/>
        </a:p>
      </dsp:txBody>
      <dsp:txXfrm>
        <a:off x="2794099" y="110307"/>
        <a:ext cx="376788" cy="330920"/>
      </dsp:txXfrm>
    </dsp:sp>
    <dsp:sp modelId="{E45FD784-16E6-42D4-8258-71FCA4E7B0D2}">
      <dsp:nvSpPr>
        <dsp:cNvPr id="0" name=""/>
        <dsp:cNvSpPr/>
      </dsp:nvSpPr>
      <dsp:spPr>
        <a:xfrm>
          <a:off x="3555801" y="0"/>
          <a:ext cx="2539007" cy="55153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500" kern="1200" dirty="0" err="1" smtClean="0"/>
            <a:t>What</a:t>
          </a:r>
          <a:r>
            <a:rPr lang="es-PE" sz="2500" kern="1200" dirty="0" smtClean="0"/>
            <a:t> </a:t>
          </a:r>
          <a:endParaRPr lang="es-PE" sz="2500" kern="1200" dirty="0"/>
        </a:p>
      </dsp:txBody>
      <dsp:txXfrm>
        <a:off x="3571955" y="16154"/>
        <a:ext cx="2506699" cy="5192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CF4340-E4D7-46FD-9888-7F6EEE631D04}">
      <dsp:nvSpPr>
        <dsp:cNvPr id="0" name=""/>
        <dsp:cNvSpPr/>
      </dsp:nvSpPr>
      <dsp:spPr>
        <a:xfrm>
          <a:off x="1190" y="0"/>
          <a:ext cx="2539007" cy="58343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600" kern="1200" dirty="0" smtClean="0"/>
            <a:t>places</a:t>
          </a:r>
          <a:endParaRPr lang="es-PE" sz="2600" kern="1200" dirty="0"/>
        </a:p>
      </dsp:txBody>
      <dsp:txXfrm>
        <a:off x="18278" y="17088"/>
        <a:ext cx="2504831" cy="549255"/>
      </dsp:txXfrm>
    </dsp:sp>
    <dsp:sp modelId="{D5C9B7E5-D54C-47D8-A488-7C5FF10F099B}">
      <dsp:nvSpPr>
        <dsp:cNvPr id="0" name=""/>
        <dsp:cNvSpPr/>
      </dsp:nvSpPr>
      <dsp:spPr>
        <a:xfrm>
          <a:off x="2794099" y="0"/>
          <a:ext cx="538269" cy="5834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E" sz="2100" kern="1200"/>
        </a:p>
      </dsp:txBody>
      <dsp:txXfrm>
        <a:off x="2794099" y="116686"/>
        <a:ext cx="376788" cy="350059"/>
      </dsp:txXfrm>
    </dsp:sp>
    <dsp:sp modelId="{E45FD784-16E6-42D4-8258-71FCA4E7B0D2}">
      <dsp:nvSpPr>
        <dsp:cNvPr id="0" name=""/>
        <dsp:cNvSpPr/>
      </dsp:nvSpPr>
      <dsp:spPr>
        <a:xfrm>
          <a:off x="3555801" y="0"/>
          <a:ext cx="2539007" cy="583431"/>
        </a:xfrm>
        <a:prstGeom prst="roundRect">
          <a:avLst>
            <a:gd name="adj" fmla="val 10000"/>
          </a:avLst>
        </a:prstGeom>
        <a:solidFill>
          <a:schemeClr val="accent5">
            <a:hueOff val="1044704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600" kern="1200" dirty="0" err="1" smtClean="0"/>
            <a:t>Where</a:t>
          </a:r>
          <a:r>
            <a:rPr lang="es-PE" sz="2600" kern="1200" dirty="0" smtClean="0"/>
            <a:t> </a:t>
          </a:r>
          <a:endParaRPr lang="es-PE" sz="2600" kern="1200" dirty="0"/>
        </a:p>
      </dsp:txBody>
      <dsp:txXfrm>
        <a:off x="3572889" y="17088"/>
        <a:ext cx="2504831" cy="54925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CF4340-E4D7-46FD-9888-7F6EEE631D04}">
      <dsp:nvSpPr>
        <dsp:cNvPr id="0" name=""/>
        <dsp:cNvSpPr/>
      </dsp:nvSpPr>
      <dsp:spPr>
        <a:xfrm>
          <a:off x="1190" y="0"/>
          <a:ext cx="2539007" cy="54444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400" kern="1200" dirty="0" err="1" smtClean="0"/>
            <a:t>quantity</a:t>
          </a:r>
          <a:endParaRPr lang="es-PE" sz="2400" kern="1200" dirty="0"/>
        </a:p>
      </dsp:txBody>
      <dsp:txXfrm>
        <a:off x="17136" y="15946"/>
        <a:ext cx="2507115" cy="512553"/>
      </dsp:txXfrm>
    </dsp:sp>
    <dsp:sp modelId="{D5C9B7E5-D54C-47D8-A488-7C5FF10F099B}">
      <dsp:nvSpPr>
        <dsp:cNvPr id="0" name=""/>
        <dsp:cNvSpPr/>
      </dsp:nvSpPr>
      <dsp:spPr>
        <a:xfrm>
          <a:off x="2794099" y="0"/>
          <a:ext cx="538269" cy="5444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E" sz="1900" kern="1200"/>
        </a:p>
      </dsp:txBody>
      <dsp:txXfrm>
        <a:off x="2794099" y="108889"/>
        <a:ext cx="376788" cy="326667"/>
      </dsp:txXfrm>
    </dsp:sp>
    <dsp:sp modelId="{E45FD784-16E6-42D4-8258-71FCA4E7B0D2}">
      <dsp:nvSpPr>
        <dsp:cNvPr id="0" name=""/>
        <dsp:cNvSpPr/>
      </dsp:nvSpPr>
      <dsp:spPr>
        <a:xfrm>
          <a:off x="3555801" y="0"/>
          <a:ext cx="2539007" cy="544445"/>
        </a:xfrm>
        <a:prstGeom prst="roundRect">
          <a:avLst>
            <a:gd name="adj" fmla="val 10000"/>
          </a:avLst>
        </a:prstGeom>
        <a:solidFill>
          <a:schemeClr val="accent4">
            <a:hueOff val="1835302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400" kern="1200" dirty="0" err="1" smtClean="0"/>
            <a:t>How</a:t>
          </a:r>
          <a:r>
            <a:rPr lang="es-PE" sz="2400" kern="1200" dirty="0" smtClean="0"/>
            <a:t> </a:t>
          </a:r>
          <a:r>
            <a:rPr lang="es-PE" sz="2400" kern="1200" dirty="0" err="1" smtClean="0"/>
            <a:t>many</a:t>
          </a:r>
          <a:endParaRPr lang="es-PE" sz="2400" kern="1200" dirty="0"/>
        </a:p>
      </dsp:txBody>
      <dsp:txXfrm>
        <a:off x="3571747" y="15946"/>
        <a:ext cx="2507115" cy="51255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CF4340-E4D7-46FD-9888-7F6EEE631D04}">
      <dsp:nvSpPr>
        <dsp:cNvPr id="0" name=""/>
        <dsp:cNvSpPr/>
      </dsp:nvSpPr>
      <dsp:spPr>
        <a:xfrm>
          <a:off x="1190" y="0"/>
          <a:ext cx="2539007" cy="551534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500" kern="1200" dirty="0" smtClean="0"/>
            <a:t>time</a:t>
          </a:r>
          <a:endParaRPr lang="es-PE" sz="2500" kern="1200" dirty="0"/>
        </a:p>
      </dsp:txBody>
      <dsp:txXfrm>
        <a:off x="17344" y="16154"/>
        <a:ext cx="2506699" cy="519226"/>
      </dsp:txXfrm>
    </dsp:sp>
    <dsp:sp modelId="{D5C9B7E5-D54C-47D8-A488-7C5FF10F099B}">
      <dsp:nvSpPr>
        <dsp:cNvPr id="0" name=""/>
        <dsp:cNvSpPr/>
      </dsp:nvSpPr>
      <dsp:spPr>
        <a:xfrm>
          <a:off x="2794099" y="0"/>
          <a:ext cx="538269" cy="5515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E" sz="2000" kern="1200"/>
        </a:p>
      </dsp:txBody>
      <dsp:txXfrm>
        <a:off x="2794099" y="110307"/>
        <a:ext cx="376788" cy="330920"/>
      </dsp:txXfrm>
    </dsp:sp>
    <dsp:sp modelId="{E45FD784-16E6-42D4-8258-71FCA4E7B0D2}">
      <dsp:nvSpPr>
        <dsp:cNvPr id="0" name=""/>
        <dsp:cNvSpPr/>
      </dsp:nvSpPr>
      <dsp:spPr>
        <a:xfrm>
          <a:off x="3555801" y="0"/>
          <a:ext cx="2539007" cy="551534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500" kern="1200" dirty="0" err="1" smtClean="0"/>
            <a:t>When</a:t>
          </a:r>
          <a:r>
            <a:rPr lang="es-PE" sz="2500" kern="1200" dirty="0" smtClean="0"/>
            <a:t> </a:t>
          </a:r>
          <a:endParaRPr lang="es-PE" sz="2500" kern="1200" dirty="0"/>
        </a:p>
      </dsp:txBody>
      <dsp:txXfrm>
        <a:off x="3571955" y="16154"/>
        <a:ext cx="2506699" cy="51922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CF4340-E4D7-46FD-9888-7F6EEE631D04}">
      <dsp:nvSpPr>
        <dsp:cNvPr id="0" name=""/>
        <dsp:cNvSpPr/>
      </dsp:nvSpPr>
      <dsp:spPr>
        <a:xfrm>
          <a:off x="1190" y="0"/>
          <a:ext cx="2539007" cy="583431"/>
        </a:xfrm>
        <a:prstGeom prst="roundRect">
          <a:avLst>
            <a:gd name="adj" fmla="val 10000"/>
          </a:avLst>
        </a:prstGeom>
        <a:solidFill>
          <a:schemeClr val="bg2"/>
        </a:solidFill>
        <a:ln w="25400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600" kern="1200" dirty="0" err="1" smtClean="0"/>
            <a:t>people</a:t>
          </a:r>
          <a:endParaRPr lang="es-PE" sz="2600" kern="1200" dirty="0"/>
        </a:p>
      </dsp:txBody>
      <dsp:txXfrm>
        <a:off x="18278" y="17088"/>
        <a:ext cx="2504831" cy="549255"/>
      </dsp:txXfrm>
    </dsp:sp>
    <dsp:sp modelId="{D5C9B7E5-D54C-47D8-A488-7C5FF10F099B}">
      <dsp:nvSpPr>
        <dsp:cNvPr id="0" name=""/>
        <dsp:cNvSpPr/>
      </dsp:nvSpPr>
      <dsp:spPr>
        <a:xfrm>
          <a:off x="2794099" y="0"/>
          <a:ext cx="538269" cy="583431"/>
        </a:xfrm>
        <a:prstGeom prst="rightArrow">
          <a:avLst>
            <a:gd name="adj1" fmla="val 60000"/>
            <a:gd name="adj2" fmla="val 50000"/>
          </a:avLst>
        </a:prstGeom>
        <a:solidFill>
          <a:schemeClr val="bg2"/>
        </a:solidFill>
        <a:ln>
          <a:solidFill>
            <a:schemeClr val="bg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E" sz="2100" kern="1200"/>
        </a:p>
      </dsp:txBody>
      <dsp:txXfrm>
        <a:off x="2794099" y="116686"/>
        <a:ext cx="376788" cy="350059"/>
      </dsp:txXfrm>
    </dsp:sp>
    <dsp:sp modelId="{E45FD784-16E6-42D4-8258-71FCA4E7B0D2}">
      <dsp:nvSpPr>
        <dsp:cNvPr id="0" name=""/>
        <dsp:cNvSpPr/>
      </dsp:nvSpPr>
      <dsp:spPr>
        <a:xfrm>
          <a:off x="3555801" y="0"/>
          <a:ext cx="2539007" cy="583431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600" kern="1200" dirty="0" err="1" smtClean="0"/>
            <a:t>Who</a:t>
          </a:r>
          <a:r>
            <a:rPr lang="es-PE" sz="2600" kern="1200" dirty="0" smtClean="0"/>
            <a:t> </a:t>
          </a:r>
          <a:endParaRPr lang="es-PE" sz="2600" kern="1200" dirty="0"/>
        </a:p>
      </dsp:txBody>
      <dsp:txXfrm>
        <a:off x="3572889" y="17088"/>
        <a:ext cx="2504831" cy="5492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50705806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5" name="Google Shape;765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470649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1" name="Google Shape;781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438594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1" name="Google Shape;921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434382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9" name="Google Shape;78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41750476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3" name="Google Shape;823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805552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0" name="Google Shape;1020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4228726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829000" y="772625"/>
            <a:ext cx="7146900" cy="115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3409171" y="2429676"/>
            <a:ext cx="5318543" cy="7882145"/>
            <a:chOff x="3485371" y="1424851"/>
            <a:chExt cx="5318543" cy="7882145"/>
          </a:xfrm>
        </p:grpSpPr>
        <p:grpSp>
          <p:nvGrpSpPr>
            <p:cNvPr id="12" name="Google Shape;12;p2"/>
            <p:cNvGrpSpPr/>
            <p:nvPr/>
          </p:nvGrpSpPr>
          <p:grpSpPr>
            <a:xfrm>
              <a:off x="3485371" y="1958251"/>
              <a:ext cx="468816" cy="7120145"/>
              <a:chOff x="1447800" y="152400"/>
              <a:chExt cx="318597" cy="4838699"/>
            </a:xfrm>
          </p:grpSpPr>
          <p:sp>
            <p:nvSpPr>
              <p:cNvPr id="13" name="Google Shape;13;p2"/>
              <p:cNvSpPr/>
              <p:nvPr/>
            </p:nvSpPr>
            <p:spPr>
              <a:xfrm>
                <a:off x="1452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4" name="Google Shape;14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447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5" name="Google Shape;15;p2"/>
            <p:cNvGrpSpPr/>
            <p:nvPr/>
          </p:nvGrpSpPr>
          <p:grpSpPr>
            <a:xfrm>
              <a:off x="3808592" y="1577251"/>
              <a:ext cx="468816" cy="7120145"/>
              <a:chOff x="1600200" y="152400"/>
              <a:chExt cx="318597" cy="4838699"/>
            </a:xfrm>
          </p:grpSpPr>
          <p:sp>
            <p:nvSpPr>
              <p:cNvPr id="16" name="Google Shape;16;p2"/>
              <p:cNvSpPr/>
              <p:nvPr/>
            </p:nvSpPr>
            <p:spPr>
              <a:xfrm>
                <a:off x="1604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7" name="Google Shape;17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600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8" name="Google Shape;18;p2"/>
            <p:cNvGrpSpPr/>
            <p:nvPr/>
          </p:nvGrpSpPr>
          <p:grpSpPr>
            <a:xfrm>
              <a:off x="4131812" y="2186851"/>
              <a:ext cx="468816" cy="7120145"/>
              <a:chOff x="533400" y="152400"/>
              <a:chExt cx="318597" cy="4838699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537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0" name="Google Shape;20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533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1" name="Google Shape;21;p2"/>
            <p:cNvGrpSpPr/>
            <p:nvPr/>
          </p:nvGrpSpPr>
          <p:grpSpPr>
            <a:xfrm>
              <a:off x="4455033" y="1729651"/>
              <a:ext cx="468816" cy="7120145"/>
              <a:chOff x="685800" y="152400"/>
              <a:chExt cx="318597" cy="4838699"/>
            </a:xfrm>
          </p:grpSpPr>
          <p:sp>
            <p:nvSpPr>
              <p:cNvPr id="22" name="Google Shape;22;p2"/>
              <p:cNvSpPr/>
              <p:nvPr/>
            </p:nvSpPr>
            <p:spPr>
              <a:xfrm>
                <a:off x="690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3" name="Google Shape;23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85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4" name="Google Shape;24;p2"/>
            <p:cNvGrpSpPr/>
            <p:nvPr/>
          </p:nvGrpSpPr>
          <p:grpSpPr>
            <a:xfrm>
              <a:off x="4778254" y="1424851"/>
              <a:ext cx="468816" cy="7120145"/>
              <a:chOff x="838200" y="152400"/>
              <a:chExt cx="318597" cy="4838699"/>
            </a:xfrm>
          </p:grpSpPr>
          <p:sp>
            <p:nvSpPr>
              <p:cNvPr id="25" name="Google Shape;25;p2"/>
              <p:cNvSpPr/>
              <p:nvPr/>
            </p:nvSpPr>
            <p:spPr>
              <a:xfrm>
                <a:off x="842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6" name="Google Shape;26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838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7" name="Google Shape;27;p2"/>
            <p:cNvGrpSpPr/>
            <p:nvPr/>
          </p:nvGrpSpPr>
          <p:grpSpPr>
            <a:xfrm>
              <a:off x="5101474" y="1882051"/>
              <a:ext cx="468816" cy="7120145"/>
              <a:chOff x="990600" y="152400"/>
              <a:chExt cx="318597" cy="4838699"/>
            </a:xfrm>
          </p:grpSpPr>
          <p:sp>
            <p:nvSpPr>
              <p:cNvPr id="28" name="Google Shape;28;p2"/>
              <p:cNvSpPr/>
              <p:nvPr/>
            </p:nvSpPr>
            <p:spPr>
              <a:xfrm>
                <a:off x="9949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9" name="Google Shape;29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9906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0" name="Google Shape;30;p2"/>
            <p:cNvGrpSpPr/>
            <p:nvPr/>
          </p:nvGrpSpPr>
          <p:grpSpPr>
            <a:xfrm>
              <a:off x="5424695" y="1729651"/>
              <a:ext cx="468816" cy="7120145"/>
              <a:chOff x="3663063" y="152400"/>
              <a:chExt cx="318597" cy="4838699"/>
            </a:xfrm>
          </p:grpSpPr>
          <p:sp>
            <p:nvSpPr>
              <p:cNvPr id="31" name="Google Shape;31;p2"/>
              <p:cNvSpPr/>
              <p:nvPr/>
            </p:nvSpPr>
            <p:spPr>
              <a:xfrm>
                <a:off x="3667406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2" name="Google Shape;32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3663063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3" name="Google Shape;33;p2"/>
            <p:cNvGrpSpPr/>
            <p:nvPr/>
          </p:nvGrpSpPr>
          <p:grpSpPr>
            <a:xfrm>
              <a:off x="5747916" y="2034451"/>
              <a:ext cx="468816" cy="7120145"/>
              <a:chOff x="1295400" y="152400"/>
              <a:chExt cx="318597" cy="4838699"/>
            </a:xfrm>
          </p:grpSpPr>
          <p:sp>
            <p:nvSpPr>
              <p:cNvPr id="34" name="Google Shape;34;p2"/>
              <p:cNvSpPr/>
              <p:nvPr/>
            </p:nvSpPr>
            <p:spPr>
              <a:xfrm>
                <a:off x="1299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5" name="Google Shape;35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295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6" name="Google Shape;36;p2"/>
            <p:cNvGrpSpPr/>
            <p:nvPr/>
          </p:nvGrpSpPr>
          <p:grpSpPr>
            <a:xfrm>
              <a:off x="6072553" y="1958251"/>
              <a:ext cx="468816" cy="7120145"/>
              <a:chOff x="1447800" y="152400"/>
              <a:chExt cx="318597" cy="4838699"/>
            </a:xfrm>
          </p:grpSpPr>
          <p:sp>
            <p:nvSpPr>
              <p:cNvPr id="37" name="Google Shape;37;p2"/>
              <p:cNvSpPr/>
              <p:nvPr/>
            </p:nvSpPr>
            <p:spPr>
              <a:xfrm>
                <a:off x="1452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8" name="Google Shape;38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447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9" name="Google Shape;39;p2"/>
            <p:cNvGrpSpPr/>
            <p:nvPr/>
          </p:nvGrpSpPr>
          <p:grpSpPr>
            <a:xfrm>
              <a:off x="6395774" y="1653451"/>
              <a:ext cx="468816" cy="7120145"/>
              <a:chOff x="1600200" y="152400"/>
              <a:chExt cx="318597" cy="4838699"/>
            </a:xfrm>
          </p:grpSpPr>
          <p:sp>
            <p:nvSpPr>
              <p:cNvPr id="40" name="Google Shape;40;p2"/>
              <p:cNvSpPr/>
              <p:nvPr/>
            </p:nvSpPr>
            <p:spPr>
              <a:xfrm>
                <a:off x="1604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1" name="Google Shape;41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600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2" name="Google Shape;42;p2"/>
            <p:cNvGrpSpPr/>
            <p:nvPr/>
          </p:nvGrpSpPr>
          <p:grpSpPr>
            <a:xfrm>
              <a:off x="6718994" y="1424851"/>
              <a:ext cx="468816" cy="7120145"/>
              <a:chOff x="533400" y="152400"/>
              <a:chExt cx="318597" cy="4838699"/>
            </a:xfrm>
          </p:grpSpPr>
          <p:sp>
            <p:nvSpPr>
              <p:cNvPr id="43" name="Google Shape;43;p2"/>
              <p:cNvSpPr/>
              <p:nvPr/>
            </p:nvSpPr>
            <p:spPr>
              <a:xfrm>
                <a:off x="537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4" name="Google Shape;44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533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5" name="Google Shape;45;p2"/>
            <p:cNvGrpSpPr/>
            <p:nvPr/>
          </p:nvGrpSpPr>
          <p:grpSpPr>
            <a:xfrm>
              <a:off x="7042215" y="1501051"/>
              <a:ext cx="468816" cy="7120145"/>
              <a:chOff x="685800" y="152400"/>
              <a:chExt cx="318597" cy="4838699"/>
            </a:xfrm>
          </p:grpSpPr>
          <p:sp>
            <p:nvSpPr>
              <p:cNvPr id="46" name="Google Shape;46;p2"/>
              <p:cNvSpPr/>
              <p:nvPr/>
            </p:nvSpPr>
            <p:spPr>
              <a:xfrm>
                <a:off x="690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7" name="Google Shape;47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85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8" name="Google Shape;48;p2"/>
            <p:cNvGrpSpPr/>
            <p:nvPr/>
          </p:nvGrpSpPr>
          <p:grpSpPr>
            <a:xfrm>
              <a:off x="7365436" y="1882051"/>
              <a:ext cx="468816" cy="7120145"/>
              <a:chOff x="838200" y="152400"/>
              <a:chExt cx="318597" cy="4838699"/>
            </a:xfrm>
          </p:grpSpPr>
          <p:sp>
            <p:nvSpPr>
              <p:cNvPr id="49" name="Google Shape;49;p2"/>
              <p:cNvSpPr/>
              <p:nvPr/>
            </p:nvSpPr>
            <p:spPr>
              <a:xfrm>
                <a:off x="842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50" name="Google Shape;50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838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1" name="Google Shape;51;p2"/>
            <p:cNvGrpSpPr/>
            <p:nvPr/>
          </p:nvGrpSpPr>
          <p:grpSpPr>
            <a:xfrm>
              <a:off x="7688656" y="1424851"/>
              <a:ext cx="468816" cy="7120145"/>
              <a:chOff x="990600" y="152400"/>
              <a:chExt cx="318597" cy="4838699"/>
            </a:xfrm>
          </p:grpSpPr>
          <p:sp>
            <p:nvSpPr>
              <p:cNvPr id="52" name="Google Shape;52;p2"/>
              <p:cNvSpPr/>
              <p:nvPr/>
            </p:nvSpPr>
            <p:spPr>
              <a:xfrm>
                <a:off x="9949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53" name="Google Shape;53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9906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4" name="Google Shape;54;p2"/>
            <p:cNvGrpSpPr/>
            <p:nvPr/>
          </p:nvGrpSpPr>
          <p:grpSpPr>
            <a:xfrm>
              <a:off x="8011877" y="2186851"/>
              <a:ext cx="468816" cy="7120145"/>
              <a:chOff x="3663063" y="152400"/>
              <a:chExt cx="318597" cy="4838699"/>
            </a:xfrm>
          </p:grpSpPr>
          <p:sp>
            <p:nvSpPr>
              <p:cNvPr id="55" name="Google Shape;55;p2"/>
              <p:cNvSpPr/>
              <p:nvPr/>
            </p:nvSpPr>
            <p:spPr>
              <a:xfrm>
                <a:off x="3667406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56" name="Google Shape;56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3663063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7" name="Google Shape;57;p2"/>
            <p:cNvGrpSpPr/>
            <p:nvPr/>
          </p:nvGrpSpPr>
          <p:grpSpPr>
            <a:xfrm>
              <a:off x="8335098" y="1805851"/>
              <a:ext cx="468816" cy="7120145"/>
              <a:chOff x="1295400" y="152400"/>
              <a:chExt cx="318597" cy="4838699"/>
            </a:xfrm>
          </p:grpSpPr>
          <p:sp>
            <p:nvSpPr>
              <p:cNvPr id="58" name="Google Shape;58;p2"/>
              <p:cNvSpPr/>
              <p:nvPr/>
            </p:nvSpPr>
            <p:spPr>
              <a:xfrm>
                <a:off x="1299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59" name="Google Shape;59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295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"/>
          <p:cNvSpPr/>
          <p:nvPr/>
        </p:nvSpPr>
        <p:spPr>
          <a:xfrm rot="197195">
            <a:off x="572737" y="994041"/>
            <a:ext cx="2440148" cy="137295"/>
          </a:xfrm>
          <a:custGeom>
            <a:avLst/>
            <a:gdLst/>
            <a:ahLst/>
            <a:cxnLst/>
            <a:rect l="l" t="t" r="r" b="b"/>
            <a:pathLst>
              <a:path w="82170" h="8963" extrusionOk="0">
                <a:moveTo>
                  <a:pt x="60471" y="1"/>
                </a:moveTo>
                <a:lnTo>
                  <a:pt x="60547" y="39"/>
                </a:lnTo>
                <a:lnTo>
                  <a:pt x="60660" y="1"/>
                </a:lnTo>
                <a:close/>
                <a:moveTo>
                  <a:pt x="63019" y="95"/>
                </a:moveTo>
                <a:lnTo>
                  <a:pt x="62924" y="190"/>
                </a:lnTo>
                <a:lnTo>
                  <a:pt x="63019" y="190"/>
                </a:lnTo>
                <a:lnTo>
                  <a:pt x="63019" y="95"/>
                </a:lnTo>
                <a:close/>
                <a:moveTo>
                  <a:pt x="82075" y="944"/>
                </a:moveTo>
                <a:lnTo>
                  <a:pt x="82075" y="1039"/>
                </a:lnTo>
                <a:lnTo>
                  <a:pt x="81980" y="1133"/>
                </a:lnTo>
                <a:lnTo>
                  <a:pt x="81792" y="1133"/>
                </a:lnTo>
                <a:lnTo>
                  <a:pt x="81697" y="1039"/>
                </a:lnTo>
                <a:lnTo>
                  <a:pt x="81509" y="1227"/>
                </a:lnTo>
                <a:lnTo>
                  <a:pt x="81886" y="1227"/>
                </a:lnTo>
                <a:lnTo>
                  <a:pt x="82169" y="1039"/>
                </a:lnTo>
                <a:lnTo>
                  <a:pt x="82075" y="944"/>
                </a:lnTo>
                <a:close/>
                <a:moveTo>
                  <a:pt x="44151" y="1510"/>
                </a:moveTo>
                <a:lnTo>
                  <a:pt x="43962" y="1605"/>
                </a:lnTo>
                <a:lnTo>
                  <a:pt x="44245" y="1605"/>
                </a:lnTo>
                <a:lnTo>
                  <a:pt x="44151" y="1510"/>
                </a:lnTo>
                <a:close/>
                <a:moveTo>
                  <a:pt x="43019" y="1699"/>
                </a:moveTo>
                <a:lnTo>
                  <a:pt x="42830" y="1793"/>
                </a:lnTo>
                <a:lnTo>
                  <a:pt x="42956" y="1762"/>
                </a:lnTo>
                <a:lnTo>
                  <a:pt x="43019" y="1699"/>
                </a:lnTo>
                <a:close/>
                <a:moveTo>
                  <a:pt x="13585" y="5472"/>
                </a:moveTo>
                <a:lnTo>
                  <a:pt x="13585" y="5504"/>
                </a:lnTo>
                <a:lnTo>
                  <a:pt x="13585" y="5504"/>
                </a:lnTo>
                <a:lnTo>
                  <a:pt x="13680" y="5472"/>
                </a:lnTo>
                <a:close/>
                <a:moveTo>
                  <a:pt x="15095" y="6321"/>
                </a:moveTo>
                <a:lnTo>
                  <a:pt x="14812" y="6416"/>
                </a:lnTo>
                <a:lnTo>
                  <a:pt x="14812" y="6321"/>
                </a:lnTo>
                <a:close/>
                <a:moveTo>
                  <a:pt x="60547" y="39"/>
                </a:moveTo>
                <a:lnTo>
                  <a:pt x="60377" y="95"/>
                </a:lnTo>
                <a:lnTo>
                  <a:pt x="60471" y="190"/>
                </a:lnTo>
                <a:lnTo>
                  <a:pt x="60094" y="378"/>
                </a:lnTo>
                <a:lnTo>
                  <a:pt x="59811" y="473"/>
                </a:lnTo>
                <a:lnTo>
                  <a:pt x="59717" y="473"/>
                </a:lnTo>
                <a:lnTo>
                  <a:pt x="59622" y="378"/>
                </a:lnTo>
                <a:lnTo>
                  <a:pt x="59811" y="378"/>
                </a:lnTo>
                <a:lnTo>
                  <a:pt x="59811" y="284"/>
                </a:lnTo>
                <a:lnTo>
                  <a:pt x="59811" y="190"/>
                </a:lnTo>
                <a:lnTo>
                  <a:pt x="58962" y="190"/>
                </a:lnTo>
                <a:lnTo>
                  <a:pt x="58773" y="284"/>
                </a:lnTo>
                <a:lnTo>
                  <a:pt x="58396" y="473"/>
                </a:lnTo>
                <a:lnTo>
                  <a:pt x="58585" y="473"/>
                </a:lnTo>
                <a:lnTo>
                  <a:pt x="58396" y="661"/>
                </a:lnTo>
                <a:lnTo>
                  <a:pt x="58207" y="661"/>
                </a:lnTo>
                <a:lnTo>
                  <a:pt x="58302" y="567"/>
                </a:lnTo>
                <a:lnTo>
                  <a:pt x="58113" y="661"/>
                </a:lnTo>
                <a:lnTo>
                  <a:pt x="57924" y="661"/>
                </a:lnTo>
                <a:lnTo>
                  <a:pt x="57453" y="473"/>
                </a:lnTo>
                <a:lnTo>
                  <a:pt x="56981" y="284"/>
                </a:lnTo>
                <a:lnTo>
                  <a:pt x="56604" y="284"/>
                </a:lnTo>
                <a:lnTo>
                  <a:pt x="56604" y="473"/>
                </a:lnTo>
                <a:lnTo>
                  <a:pt x="56415" y="567"/>
                </a:lnTo>
                <a:lnTo>
                  <a:pt x="57075" y="473"/>
                </a:lnTo>
                <a:lnTo>
                  <a:pt x="56698" y="661"/>
                </a:lnTo>
                <a:lnTo>
                  <a:pt x="57170" y="567"/>
                </a:lnTo>
                <a:lnTo>
                  <a:pt x="57075" y="661"/>
                </a:lnTo>
                <a:lnTo>
                  <a:pt x="57075" y="756"/>
                </a:lnTo>
                <a:lnTo>
                  <a:pt x="56321" y="756"/>
                </a:lnTo>
                <a:lnTo>
                  <a:pt x="56226" y="567"/>
                </a:lnTo>
                <a:lnTo>
                  <a:pt x="56132" y="473"/>
                </a:lnTo>
                <a:lnTo>
                  <a:pt x="55849" y="473"/>
                </a:lnTo>
                <a:lnTo>
                  <a:pt x="55471" y="567"/>
                </a:lnTo>
                <a:lnTo>
                  <a:pt x="55000" y="661"/>
                </a:lnTo>
                <a:lnTo>
                  <a:pt x="55094" y="661"/>
                </a:lnTo>
                <a:lnTo>
                  <a:pt x="53868" y="850"/>
                </a:lnTo>
                <a:lnTo>
                  <a:pt x="52830" y="1039"/>
                </a:lnTo>
                <a:lnTo>
                  <a:pt x="52830" y="1039"/>
                </a:lnTo>
                <a:lnTo>
                  <a:pt x="52924" y="850"/>
                </a:lnTo>
                <a:lnTo>
                  <a:pt x="53019" y="756"/>
                </a:lnTo>
                <a:lnTo>
                  <a:pt x="53019" y="756"/>
                </a:lnTo>
                <a:lnTo>
                  <a:pt x="52358" y="944"/>
                </a:lnTo>
                <a:lnTo>
                  <a:pt x="51981" y="1039"/>
                </a:lnTo>
                <a:lnTo>
                  <a:pt x="51887" y="1133"/>
                </a:lnTo>
                <a:lnTo>
                  <a:pt x="51887" y="1227"/>
                </a:lnTo>
                <a:lnTo>
                  <a:pt x="51604" y="1039"/>
                </a:lnTo>
                <a:lnTo>
                  <a:pt x="50755" y="1039"/>
                </a:lnTo>
                <a:lnTo>
                  <a:pt x="50755" y="944"/>
                </a:lnTo>
                <a:lnTo>
                  <a:pt x="50755" y="850"/>
                </a:lnTo>
                <a:lnTo>
                  <a:pt x="50660" y="850"/>
                </a:lnTo>
                <a:lnTo>
                  <a:pt x="50660" y="1039"/>
                </a:lnTo>
                <a:lnTo>
                  <a:pt x="49623" y="1322"/>
                </a:lnTo>
                <a:lnTo>
                  <a:pt x="49151" y="1416"/>
                </a:lnTo>
                <a:lnTo>
                  <a:pt x="48679" y="1416"/>
                </a:lnTo>
                <a:lnTo>
                  <a:pt x="48679" y="1322"/>
                </a:lnTo>
                <a:lnTo>
                  <a:pt x="48773" y="1322"/>
                </a:lnTo>
                <a:lnTo>
                  <a:pt x="48585" y="1133"/>
                </a:lnTo>
                <a:lnTo>
                  <a:pt x="47547" y="1133"/>
                </a:lnTo>
                <a:lnTo>
                  <a:pt x="46981" y="1322"/>
                </a:lnTo>
                <a:lnTo>
                  <a:pt x="46038" y="1699"/>
                </a:lnTo>
                <a:lnTo>
                  <a:pt x="46038" y="1699"/>
                </a:lnTo>
                <a:lnTo>
                  <a:pt x="46132" y="1605"/>
                </a:lnTo>
                <a:lnTo>
                  <a:pt x="46038" y="1510"/>
                </a:lnTo>
                <a:lnTo>
                  <a:pt x="45755" y="1699"/>
                </a:lnTo>
                <a:lnTo>
                  <a:pt x="45660" y="1793"/>
                </a:lnTo>
                <a:lnTo>
                  <a:pt x="45566" y="1793"/>
                </a:lnTo>
                <a:lnTo>
                  <a:pt x="45472" y="1699"/>
                </a:lnTo>
                <a:lnTo>
                  <a:pt x="45472" y="1510"/>
                </a:lnTo>
                <a:lnTo>
                  <a:pt x="45755" y="1510"/>
                </a:lnTo>
                <a:lnTo>
                  <a:pt x="45566" y="1416"/>
                </a:lnTo>
                <a:lnTo>
                  <a:pt x="45189" y="1416"/>
                </a:lnTo>
                <a:lnTo>
                  <a:pt x="44245" y="1605"/>
                </a:lnTo>
                <a:lnTo>
                  <a:pt x="42736" y="2076"/>
                </a:lnTo>
                <a:lnTo>
                  <a:pt x="42736" y="2076"/>
                </a:lnTo>
                <a:lnTo>
                  <a:pt x="43113" y="1793"/>
                </a:lnTo>
                <a:lnTo>
                  <a:pt x="43491" y="1605"/>
                </a:lnTo>
                <a:lnTo>
                  <a:pt x="43208" y="1699"/>
                </a:lnTo>
                <a:lnTo>
                  <a:pt x="42956" y="1762"/>
                </a:lnTo>
                <a:lnTo>
                  <a:pt x="42924" y="1793"/>
                </a:lnTo>
                <a:lnTo>
                  <a:pt x="42453" y="1982"/>
                </a:lnTo>
                <a:lnTo>
                  <a:pt x="42075" y="1982"/>
                </a:lnTo>
                <a:lnTo>
                  <a:pt x="41981" y="1888"/>
                </a:lnTo>
                <a:lnTo>
                  <a:pt x="40377" y="1888"/>
                </a:lnTo>
                <a:lnTo>
                  <a:pt x="38962" y="1982"/>
                </a:lnTo>
                <a:lnTo>
                  <a:pt x="39057" y="2076"/>
                </a:lnTo>
                <a:lnTo>
                  <a:pt x="38962" y="2171"/>
                </a:lnTo>
                <a:lnTo>
                  <a:pt x="38679" y="2265"/>
                </a:lnTo>
                <a:lnTo>
                  <a:pt x="38774" y="2076"/>
                </a:lnTo>
                <a:lnTo>
                  <a:pt x="38679" y="2076"/>
                </a:lnTo>
                <a:lnTo>
                  <a:pt x="38585" y="2171"/>
                </a:lnTo>
                <a:lnTo>
                  <a:pt x="38491" y="2265"/>
                </a:lnTo>
                <a:lnTo>
                  <a:pt x="38302" y="2171"/>
                </a:lnTo>
                <a:lnTo>
                  <a:pt x="38208" y="1982"/>
                </a:lnTo>
                <a:lnTo>
                  <a:pt x="37453" y="1982"/>
                </a:lnTo>
                <a:lnTo>
                  <a:pt x="37736" y="2171"/>
                </a:lnTo>
                <a:lnTo>
                  <a:pt x="37264" y="2171"/>
                </a:lnTo>
                <a:lnTo>
                  <a:pt x="37076" y="2076"/>
                </a:lnTo>
                <a:lnTo>
                  <a:pt x="36793" y="2171"/>
                </a:lnTo>
                <a:lnTo>
                  <a:pt x="36887" y="1982"/>
                </a:lnTo>
                <a:lnTo>
                  <a:pt x="35943" y="2359"/>
                </a:lnTo>
                <a:lnTo>
                  <a:pt x="34906" y="2548"/>
                </a:lnTo>
                <a:lnTo>
                  <a:pt x="33868" y="2737"/>
                </a:lnTo>
                <a:lnTo>
                  <a:pt x="32925" y="2737"/>
                </a:lnTo>
                <a:lnTo>
                  <a:pt x="33113" y="2642"/>
                </a:lnTo>
                <a:lnTo>
                  <a:pt x="32830" y="2642"/>
                </a:lnTo>
                <a:lnTo>
                  <a:pt x="32547" y="2737"/>
                </a:lnTo>
                <a:lnTo>
                  <a:pt x="32076" y="2925"/>
                </a:lnTo>
                <a:lnTo>
                  <a:pt x="31321" y="2925"/>
                </a:lnTo>
                <a:lnTo>
                  <a:pt x="30472" y="3020"/>
                </a:lnTo>
                <a:lnTo>
                  <a:pt x="29623" y="3114"/>
                </a:lnTo>
                <a:lnTo>
                  <a:pt x="27736" y="3397"/>
                </a:lnTo>
                <a:lnTo>
                  <a:pt x="26698" y="3491"/>
                </a:lnTo>
                <a:lnTo>
                  <a:pt x="26415" y="3586"/>
                </a:lnTo>
                <a:lnTo>
                  <a:pt x="26321" y="3680"/>
                </a:lnTo>
                <a:lnTo>
                  <a:pt x="26132" y="3586"/>
                </a:lnTo>
                <a:lnTo>
                  <a:pt x="25944" y="3491"/>
                </a:lnTo>
                <a:lnTo>
                  <a:pt x="25755" y="3586"/>
                </a:lnTo>
                <a:lnTo>
                  <a:pt x="25661" y="3869"/>
                </a:lnTo>
                <a:lnTo>
                  <a:pt x="25189" y="3774"/>
                </a:lnTo>
                <a:lnTo>
                  <a:pt x="24623" y="3774"/>
                </a:lnTo>
                <a:lnTo>
                  <a:pt x="23491" y="3963"/>
                </a:lnTo>
                <a:lnTo>
                  <a:pt x="22642" y="4057"/>
                </a:lnTo>
                <a:lnTo>
                  <a:pt x="21793" y="4152"/>
                </a:lnTo>
                <a:lnTo>
                  <a:pt x="21887" y="4057"/>
                </a:lnTo>
                <a:lnTo>
                  <a:pt x="21698" y="4152"/>
                </a:lnTo>
                <a:lnTo>
                  <a:pt x="21510" y="4340"/>
                </a:lnTo>
                <a:lnTo>
                  <a:pt x="21415" y="4529"/>
                </a:lnTo>
                <a:lnTo>
                  <a:pt x="21227" y="4623"/>
                </a:lnTo>
                <a:lnTo>
                  <a:pt x="21132" y="4529"/>
                </a:lnTo>
                <a:lnTo>
                  <a:pt x="20944" y="4435"/>
                </a:lnTo>
                <a:lnTo>
                  <a:pt x="20378" y="4340"/>
                </a:lnTo>
                <a:lnTo>
                  <a:pt x="19906" y="4435"/>
                </a:lnTo>
                <a:lnTo>
                  <a:pt x="19529" y="4623"/>
                </a:lnTo>
                <a:lnTo>
                  <a:pt x="19434" y="4529"/>
                </a:lnTo>
                <a:lnTo>
                  <a:pt x="19340" y="4529"/>
                </a:lnTo>
                <a:lnTo>
                  <a:pt x="18868" y="4623"/>
                </a:lnTo>
                <a:lnTo>
                  <a:pt x="17925" y="5001"/>
                </a:lnTo>
                <a:lnTo>
                  <a:pt x="17925" y="4812"/>
                </a:lnTo>
                <a:lnTo>
                  <a:pt x="17736" y="5001"/>
                </a:lnTo>
                <a:lnTo>
                  <a:pt x="17548" y="5095"/>
                </a:lnTo>
                <a:lnTo>
                  <a:pt x="17359" y="5189"/>
                </a:lnTo>
                <a:lnTo>
                  <a:pt x="16887" y="5284"/>
                </a:lnTo>
                <a:lnTo>
                  <a:pt x="16982" y="5189"/>
                </a:lnTo>
                <a:lnTo>
                  <a:pt x="16982" y="5189"/>
                </a:lnTo>
                <a:lnTo>
                  <a:pt x="16321" y="5284"/>
                </a:lnTo>
                <a:lnTo>
                  <a:pt x="15755" y="5472"/>
                </a:lnTo>
                <a:lnTo>
                  <a:pt x="15189" y="5567"/>
                </a:lnTo>
                <a:lnTo>
                  <a:pt x="14623" y="5567"/>
                </a:lnTo>
                <a:lnTo>
                  <a:pt x="15283" y="5472"/>
                </a:lnTo>
                <a:lnTo>
                  <a:pt x="15189" y="5378"/>
                </a:lnTo>
                <a:lnTo>
                  <a:pt x="15095" y="5284"/>
                </a:lnTo>
                <a:lnTo>
                  <a:pt x="15095" y="5189"/>
                </a:lnTo>
                <a:lnTo>
                  <a:pt x="15095" y="5095"/>
                </a:lnTo>
                <a:lnTo>
                  <a:pt x="14906" y="5189"/>
                </a:lnTo>
                <a:lnTo>
                  <a:pt x="14529" y="5284"/>
                </a:lnTo>
                <a:lnTo>
                  <a:pt x="13680" y="5472"/>
                </a:lnTo>
                <a:lnTo>
                  <a:pt x="13680" y="5567"/>
                </a:lnTo>
                <a:lnTo>
                  <a:pt x="13585" y="5567"/>
                </a:lnTo>
                <a:lnTo>
                  <a:pt x="13585" y="5504"/>
                </a:lnTo>
                <a:lnTo>
                  <a:pt x="13585" y="5504"/>
                </a:lnTo>
                <a:lnTo>
                  <a:pt x="13397" y="5567"/>
                </a:lnTo>
                <a:lnTo>
                  <a:pt x="13208" y="5661"/>
                </a:lnTo>
                <a:lnTo>
                  <a:pt x="13302" y="5755"/>
                </a:lnTo>
                <a:lnTo>
                  <a:pt x="13585" y="5661"/>
                </a:lnTo>
                <a:lnTo>
                  <a:pt x="13868" y="5661"/>
                </a:lnTo>
                <a:lnTo>
                  <a:pt x="13585" y="5850"/>
                </a:lnTo>
                <a:lnTo>
                  <a:pt x="13302" y="5850"/>
                </a:lnTo>
                <a:lnTo>
                  <a:pt x="13019" y="5755"/>
                </a:lnTo>
                <a:lnTo>
                  <a:pt x="12736" y="5755"/>
                </a:lnTo>
                <a:lnTo>
                  <a:pt x="11133" y="6227"/>
                </a:lnTo>
                <a:lnTo>
                  <a:pt x="11038" y="6133"/>
                </a:lnTo>
                <a:lnTo>
                  <a:pt x="10472" y="6321"/>
                </a:lnTo>
                <a:lnTo>
                  <a:pt x="10001" y="6416"/>
                </a:lnTo>
                <a:lnTo>
                  <a:pt x="9434" y="6510"/>
                </a:lnTo>
                <a:lnTo>
                  <a:pt x="8680" y="6699"/>
                </a:lnTo>
                <a:lnTo>
                  <a:pt x="7642" y="6888"/>
                </a:lnTo>
                <a:lnTo>
                  <a:pt x="6416" y="7076"/>
                </a:lnTo>
                <a:lnTo>
                  <a:pt x="3963" y="7454"/>
                </a:lnTo>
                <a:lnTo>
                  <a:pt x="1604" y="7831"/>
                </a:lnTo>
                <a:lnTo>
                  <a:pt x="944" y="8020"/>
                </a:lnTo>
                <a:lnTo>
                  <a:pt x="567" y="7925"/>
                </a:lnTo>
                <a:lnTo>
                  <a:pt x="284" y="7831"/>
                </a:lnTo>
                <a:lnTo>
                  <a:pt x="189" y="7831"/>
                </a:lnTo>
                <a:lnTo>
                  <a:pt x="189" y="7925"/>
                </a:lnTo>
                <a:lnTo>
                  <a:pt x="189" y="8208"/>
                </a:lnTo>
                <a:lnTo>
                  <a:pt x="1" y="8397"/>
                </a:lnTo>
                <a:lnTo>
                  <a:pt x="1" y="8586"/>
                </a:lnTo>
                <a:lnTo>
                  <a:pt x="1" y="8680"/>
                </a:lnTo>
                <a:lnTo>
                  <a:pt x="95" y="8774"/>
                </a:lnTo>
                <a:lnTo>
                  <a:pt x="472" y="8869"/>
                </a:lnTo>
                <a:lnTo>
                  <a:pt x="755" y="8869"/>
                </a:lnTo>
                <a:lnTo>
                  <a:pt x="567" y="8963"/>
                </a:lnTo>
                <a:lnTo>
                  <a:pt x="755" y="8963"/>
                </a:lnTo>
                <a:lnTo>
                  <a:pt x="1038" y="8869"/>
                </a:lnTo>
                <a:lnTo>
                  <a:pt x="1416" y="8586"/>
                </a:lnTo>
                <a:lnTo>
                  <a:pt x="1416" y="8774"/>
                </a:lnTo>
                <a:lnTo>
                  <a:pt x="1510" y="8869"/>
                </a:lnTo>
                <a:lnTo>
                  <a:pt x="1699" y="8774"/>
                </a:lnTo>
                <a:lnTo>
                  <a:pt x="1793" y="8774"/>
                </a:lnTo>
                <a:lnTo>
                  <a:pt x="2265" y="8586"/>
                </a:lnTo>
                <a:lnTo>
                  <a:pt x="2642" y="8491"/>
                </a:lnTo>
                <a:lnTo>
                  <a:pt x="3397" y="8491"/>
                </a:lnTo>
                <a:lnTo>
                  <a:pt x="4152" y="8397"/>
                </a:lnTo>
                <a:lnTo>
                  <a:pt x="4623" y="8397"/>
                </a:lnTo>
                <a:lnTo>
                  <a:pt x="5001" y="8114"/>
                </a:lnTo>
                <a:lnTo>
                  <a:pt x="5001" y="8208"/>
                </a:lnTo>
                <a:lnTo>
                  <a:pt x="5284" y="8114"/>
                </a:lnTo>
                <a:lnTo>
                  <a:pt x="5850" y="7831"/>
                </a:lnTo>
                <a:lnTo>
                  <a:pt x="5944" y="7925"/>
                </a:lnTo>
                <a:lnTo>
                  <a:pt x="5850" y="8020"/>
                </a:lnTo>
                <a:lnTo>
                  <a:pt x="5850" y="8114"/>
                </a:lnTo>
                <a:lnTo>
                  <a:pt x="5944" y="8020"/>
                </a:lnTo>
                <a:lnTo>
                  <a:pt x="6416" y="7925"/>
                </a:lnTo>
                <a:lnTo>
                  <a:pt x="7170" y="7925"/>
                </a:lnTo>
                <a:lnTo>
                  <a:pt x="7170" y="8020"/>
                </a:lnTo>
                <a:lnTo>
                  <a:pt x="7076" y="8114"/>
                </a:lnTo>
                <a:lnTo>
                  <a:pt x="7265" y="8020"/>
                </a:lnTo>
                <a:lnTo>
                  <a:pt x="7359" y="7925"/>
                </a:lnTo>
                <a:lnTo>
                  <a:pt x="7359" y="7831"/>
                </a:lnTo>
                <a:lnTo>
                  <a:pt x="7548" y="8020"/>
                </a:lnTo>
                <a:lnTo>
                  <a:pt x="8397" y="7642"/>
                </a:lnTo>
                <a:lnTo>
                  <a:pt x="8963" y="7454"/>
                </a:lnTo>
                <a:lnTo>
                  <a:pt x="9151" y="7359"/>
                </a:lnTo>
                <a:lnTo>
                  <a:pt x="9246" y="7359"/>
                </a:lnTo>
                <a:lnTo>
                  <a:pt x="9151" y="7171"/>
                </a:lnTo>
                <a:lnTo>
                  <a:pt x="9246" y="7076"/>
                </a:lnTo>
                <a:lnTo>
                  <a:pt x="9340" y="7076"/>
                </a:lnTo>
                <a:lnTo>
                  <a:pt x="9340" y="7171"/>
                </a:lnTo>
                <a:lnTo>
                  <a:pt x="9434" y="7076"/>
                </a:lnTo>
                <a:lnTo>
                  <a:pt x="9529" y="7171"/>
                </a:lnTo>
                <a:lnTo>
                  <a:pt x="9434" y="7265"/>
                </a:lnTo>
                <a:lnTo>
                  <a:pt x="9340" y="7265"/>
                </a:lnTo>
                <a:lnTo>
                  <a:pt x="9340" y="7359"/>
                </a:lnTo>
                <a:lnTo>
                  <a:pt x="9717" y="7171"/>
                </a:lnTo>
                <a:lnTo>
                  <a:pt x="10095" y="7076"/>
                </a:lnTo>
                <a:lnTo>
                  <a:pt x="10095" y="7171"/>
                </a:lnTo>
                <a:lnTo>
                  <a:pt x="10001" y="7171"/>
                </a:lnTo>
                <a:lnTo>
                  <a:pt x="9906" y="7265"/>
                </a:lnTo>
                <a:lnTo>
                  <a:pt x="9906" y="7359"/>
                </a:lnTo>
                <a:lnTo>
                  <a:pt x="9623" y="7265"/>
                </a:lnTo>
                <a:lnTo>
                  <a:pt x="9717" y="7454"/>
                </a:lnTo>
                <a:lnTo>
                  <a:pt x="10850" y="7076"/>
                </a:lnTo>
                <a:lnTo>
                  <a:pt x="11038" y="7076"/>
                </a:lnTo>
                <a:lnTo>
                  <a:pt x="11133" y="7171"/>
                </a:lnTo>
                <a:lnTo>
                  <a:pt x="11321" y="7265"/>
                </a:lnTo>
                <a:lnTo>
                  <a:pt x="11416" y="7265"/>
                </a:lnTo>
                <a:lnTo>
                  <a:pt x="11604" y="7171"/>
                </a:lnTo>
                <a:lnTo>
                  <a:pt x="11793" y="6982"/>
                </a:lnTo>
                <a:lnTo>
                  <a:pt x="11887" y="6888"/>
                </a:lnTo>
                <a:lnTo>
                  <a:pt x="12170" y="6888"/>
                </a:lnTo>
                <a:lnTo>
                  <a:pt x="12076" y="7076"/>
                </a:lnTo>
                <a:lnTo>
                  <a:pt x="12265" y="7076"/>
                </a:lnTo>
                <a:lnTo>
                  <a:pt x="12359" y="6888"/>
                </a:lnTo>
                <a:lnTo>
                  <a:pt x="12548" y="6793"/>
                </a:lnTo>
                <a:lnTo>
                  <a:pt x="12736" y="6793"/>
                </a:lnTo>
                <a:lnTo>
                  <a:pt x="12453" y="6982"/>
                </a:lnTo>
                <a:lnTo>
                  <a:pt x="12925" y="6982"/>
                </a:lnTo>
                <a:lnTo>
                  <a:pt x="13491" y="6888"/>
                </a:lnTo>
                <a:lnTo>
                  <a:pt x="14434" y="6605"/>
                </a:lnTo>
                <a:lnTo>
                  <a:pt x="15849" y="6510"/>
                </a:lnTo>
                <a:lnTo>
                  <a:pt x="16510" y="6416"/>
                </a:lnTo>
                <a:lnTo>
                  <a:pt x="16982" y="6227"/>
                </a:lnTo>
                <a:lnTo>
                  <a:pt x="17831" y="6038"/>
                </a:lnTo>
                <a:lnTo>
                  <a:pt x="18680" y="6038"/>
                </a:lnTo>
                <a:lnTo>
                  <a:pt x="19057" y="5850"/>
                </a:lnTo>
                <a:lnTo>
                  <a:pt x="19340" y="5755"/>
                </a:lnTo>
                <a:lnTo>
                  <a:pt x="20472" y="5661"/>
                </a:lnTo>
                <a:lnTo>
                  <a:pt x="21604" y="5567"/>
                </a:lnTo>
                <a:lnTo>
                  <a:pt x="22736" y="5378"/>
                </a:lnTo>
                <a:lnTo>
                  <a:pt x="23774" y="5095"/>
                </a:lnTo>
                <a:lnTo>
                  <a:pt x="23774" y="5284"/>
                </a:lnTo>
                <a:lnTo>
                  <a:pt x="24151" y="5189"/>
                </a:lnTo>
                <a:lnTo>
                  <a:pt x="24246" y="5189"/>
                </a:lnTo>
                <a:lnTo>
                  <a:pt x="24246" y="5095"/>
                </a:lnTo>
                <a:lnTo>
                  <a:pt x="24623" y="5001"/>
                </a:lnTo>
                <a:lnTo>
                  <a:pt x="25000" y="5095"/>
                </a:lnTo>
                <a:lnTo>
                  <a:pt x="25378" y="5095"/>
                </a:lnTo>
                <a:lnTo>
                  <a:pt x="25755" y="4906"/>
                </a:lnTo>
                <a:lnTo>
                  <a:pt x="25755" y="5095"/>
                </a:lnTo>
                <a:lnTo>
                  <a:pt x="25849" y="5001"/>
                </a:lnTo>
                <a:lnTo>
                  <a:pt x="26132" y="4906"/>
                </a:lnTo>
                <a:lnTo>
                  <a:pt x="27264" y="4906"/>
                </a:lnTo>
                <a:lnTo>
                  <a:pt x="28491" y="4718"/>
                </a:lnTo>
                <a:lnTo>
                  <a:pt x="28302" y="4529"/>
                </a:lnTo>
                <a:lnTo>
                  <a:pt x="28491" y="4435"/>
                </a:lnTo>
                <a:lnTo>
                  <a:pt x="28585" y="4340"/>
                </a:lnTo>
                <a:lnTo>
                  <a:pt x="28774" y="4529"/>
                </a:lnTo>
                <a:lnTo>
                  <a:pt x="28679" y="4623"/>
                </a:lnTo>
                <a:lnTo>
                  <a:pt x="29717" y="4623"/>
                </a:lnTo>
                <a:lnTo>
                  <a:pt x="30189" y="4529"/>
                </a:lnTo>
                <a:lnTo>
                  <a:pt x="31510" y="4246"/>
                </a:lnTo>
                <a:lnTo>
                  <a:pt x="32076" y="4057"/>
                </a:lnTo>
                <a:lnTo>
                  <a:pt x="32547" y="3869"/>
                </a:lnTo>
                <a:lnTo>
                  <a:pt x="32642" y="3963"/>
                </a:lnTo>
                <a:lnTo>
                  <a:pt x="32830" y="4057"/>
                </a:lnTo>
                <a:lnTo>
                  <a:pt x="33019" y="4057"/>
                </a:lnTo>
                <a:lnTo>
                  <a:pt x="33679" y="3869"/>
                </a:lnTo>
                <a:lnTo>
                  <a:pt x="33962" y="3586"/>
                </a:lnTo>
                <a:lnTo>
                  <a:pt x="34623" y="3586"/>
                </a:lnTo>
                <a:lnTo>
                  <a:pt x="35660" y="3491"/>
                </a:lnTo>
                <a:lnTo>
                  <a:pt x="37170" y="3586"/>
                </a:lnTo>
                <a:lnTo>
                  <a:pt x="37547" y="3397"/>
                </a:lnTo>
                <a:lnTo>
                  <a:pt x="38019" y="3303"/>
                </a:lnTo>
                <a:lnTo>
                  <a:pt x="39151" y="3208"/>
                </a:lnTo>
                <a:lnTo>
                  <a:pt x="41038" y="3208"/>
                </a:lnTo>
                <a:lnTo>
                  <a:pt x="41038" y="3114"/>
                </a:lnTo>
                <a:lnTo>
                  <a:pt x="41226" y="3020"/>
                </a:lnTo>
                <a:lnTo>
                  <a:pt x="41981" y="2925"/>
                </a:lnTo>
                <a:lnTo>
                  <a:pt x="44811" y="2925"/>
                </a:lnTo>
                <a:lnTo>
                  <a:pt x="45000" y="2831"/>
                </a:lnTo>
                <a:lnTo>
                  <a:pt x="45189" y="2642"/>
                </a:lnTo>
                <a:lnTo>
                  <a:pt x="45283" y="2548"/>
                </a:lnTo>
                <a:lnTo>
                  <a:pt x="45566" y="2548"/>
                </a:lnTo>
                <a:lnTo>
                  <a:pt x="45472" y="2737"/>
                </a:lnTo>
                <a:lnTo>
                  <a:pt x="45472" y="2737"/>
                </a:lnTo>
                <a:lnTo>
                  <a:pt x="46132" y="2548"/>
                </a:lnTo>
                <a:lnTo>
                  <a:pt x="46887" y="2548"/>
                </a:lnTo>
                <a:lnTo>
                  <a:pt x="47547" y="2454"/>
                </a:lnTo>
                <a:lnTo>
                  <a:pt x="48207" y="2265"/>
                </a:lnTo>
                <a:lnTo>
                  <a:pt x="48302" y="2359"/>
                </a:lnTo>
                <a:lnTo>
                  <a:pt x="49434" y="2359"/>
                </a:lnTo>
                <a:lnTo>
                  <a:pt x="49717" y="2265"/>
                </a:lnTo>
                <a:lnTo>
                  <a:pt x="50094" y="2171"/>
                </a:lnTo>
                <a:lnTo>
                  <a:pt x="50755" y="2076"/>
                </a:lnTo>
                <a:lnTo>
                  <a:pt x="52170" y="1982"/>
                </a:lnTo>
                <a:lnTo>
                  <a:pt x="54056" y="1793"/>
                </a:lnTo>
                <a:lnTo>
                  <a:pt x="56132" y="1510"/>
                </a:lnTo>
                <a:lnTo>
                  <a:pt x="56037" y="1605"/>
                </a:lnTo>
                <a:lnTo>
                  <a:pt x="55943" y="1699"/>
                </a:lnTo>
                <a:lnTo>
                  <a:pt x="55754" y="1699"/>
                </a:lnTo>
                <a:lnTo>
                  <a:pt x="55471" y="1793"/>
                </a:lnTo>
                <a:lnTo>
                  <a:pt x="55377" y="1888"/>
                </a:lnTo>
                <a:lnTo>
                  <a:pt x="56415" y="1605"/>
                </a:lnTo>
                <a:lnTo>
                  <a:pt x="56887" y="1510"/>
                </a:lnTo>
                <a:lnTo>
                  <a:pt x="56981" y="1605"/>
                </a:lnTo>
                <a:lnTo>
                  <a:pt x="56887" y="1699"/>
                </a:lnTo>
                <a:lnTo>
                  <a:pt x="57358" y="1605"/>
                </a:lnTo>
                <a:lnTo>
                  <a:pt x="57736" y="1605"/>
                </a:lnTo>
                <a:lnTo>
                  <a:pt x="58207" y="1510"/>
                </a:lnTo>
                <a:lnTo>
                  <a:pt x="58679" y="1510"/>
                </a:lnTo>
                <a:lnTo>
                  <a:pt x="58773" y="1416"/>
                </a:lnTo>
                <a:lnTo>
                  <a:pt x="58868" y="1322"/>
                </a:lnTo>
                <a:lnTo>
                  <a:pt x="59056" y="1133"/>
                </a:lnTo>
                <a:lnTo>
                  <a:pt x="59151" y="1227"/>
                </a:lnTo>
                <a:lnTo>
                  <a:pt x="59339" y="1227"/>
                </a:lnTo>
                <a:lnTo>
                  <a:pt x="59434" y="1322"/>
                </a:lnTo>
                <a:lnTo>
                  <a:pt x="59339" y="1510"/>
                </a:lnTo>
                <a:lnTo>
                  <a:pt x="59811" y="1416"/>
                </a:lnTo>
                <a:lnTo>
                  <a:pt x="60000" y="1322"/>
                </a:lnTo>
                <a:lnTo>
                  <a:pt x="60094" y="1416"/>
                </a:lnTo>
                <a:lnTo>
                  <a:pt x="60377" y="1322"/>
                </a:lnTo>
                <a:lnTo>
                  <a:pt x="60660" y="1227"/>
                </a:lnTo>
                <a:lnTo>
                  <a:pt x="61320" y="1133"/>
                </a:lnTo>
                <a:lnTo>
                  <a:pt x="61981" y="1227"/>
                </a:lnTo>
                <a:lnTo>
                  <a:pt x="62641" y="1227"/>
                </a:lnTo>
                <a:lnTo>
                  <a:pt x="62547" y="1133"/>
                </a:lnTo>
                <a:lnTo>
                  <a:pt x="63207" y="1039"/>
                </a:lnTo>
                <a:lnTo>
                  <a:pt x="63019" y="1133"/>
                </a:lnTo>
                <a:lnTo>
                  <a:pt x="63585" y="1133"/>
                </a:lnTo>
                <a:lnTo>
                  <a:pt x="63302" y="1039"/>
                </a:lnTo>
                <a:lnTo>
                  <a:pt x="63773" y="850"/>
                </a:lnTo>
                <a:lnTo>
                  <a:pt x="64151" y="756"/>
                </a:lnTo>
                <a:lnTo>
                  <a:pt x="64434" y="850"/>
                </a:lnTo>
                <a:lnTo>
                  <a:pt x="64434" y="1133"/>
                </a:lnTo>
                <a:lnTo>
                  <a:pt x="65283" y="850"/>
                </a:lnTo>
                <a:lnTo>
                  <a:pt x="65283" y="944"/>
                </a:lnTo>
                <a:lnTo>
                  <a:pt x="65471" y="944"/>
                </a:lnTo>
                <a:lnTo>
                  <a:pt x="65566" y="850"/>
                </a:lnTo>
                <a:lnTo>
                  <a:pt x="65754" y="944"/>
                </a:lnTo>
                <a:lnTo>
                  <a:pt x="66132" y="850"/>
                </a:lnTo>
                <a:lnTo>
                  <a:pt x="66981" y="850"/>
                </a:lnTo>
                <a:lnTo>
                  <a:pt x="66981" y="944"/>
                </a:lnTo>
                <a:lnTo>
                  <a:pt x="66886" y="1039"/>
                </a:lnTo>
                <a:lnTo>
                  <a:pt x="66792" y="1039"/>
                </a:lnTo>
                <a:lnTo>
                  <a:pt x="66792" y="1133"/>
                </a:lnTo>
                <a:lnTo>
                  <a:pt x="67641" y="944"/>
                </a:lnTo>
                <a:lnTo>
                  <a:pt x="68113" y="850"/>
                </a:lnTo>
                <a:lnTo>
                  <a:pt x="68584" y="850"/>
                </a:lnTo>
                <a:lnTo>
                  <a:pt x="68773" y="944"/>
                </a:lnTo>
                <a:lnTo>
                  <a:pt x="68962" y="944"/>
                </a:lnTo>
                <a:lnTo>
                  <a:pt x="69150" y="850"/>
                </a:lnTo>
                <a:lnTo>
                  <a:pt x="70849" y="944"/>
                </a:lnTo>
                <a:lnTo>
                  <a:pt x="71509" y="850"/>
                </a:lnTo>
                <a:lnTo>
                  <a:pt x="72169" y="756"/>
                </a:lnTo>
                <a:lnTo>
                  <a:pt x="73207" y="756"/>
                </a:lnTo>
                <a:lnTo>
                  <a:pt x="73584" y="944"/>
                </a:lnTo>
                <a:lnTo>
                  <a:pt x="73962" y="944"/>
                </a:lnTo>
                <a:lnTo>
                  <a:pt x="73773" y="756"/>
                </a:lnTo>
                <a:lnTo>
                  <a:pt x="74056" y="567"/>
                </a:lnTo>
                <a:lnTo>
                  <a:pt x="74150" y="567"/>
                </a:lnTo>
                <a:lnTo>
                  <a:pt x="74150" y="756"/>
                </a:lnTo>
                <a:lnTo>
                  <a:pt x="74339" y="850"/>
                </a:lnTo>
                <a:lnTo>
                  <a:pt x="74433" y="756"/>
                </a:lnTo>
                <a:lnTo>
                  <a:pt x="74716" y="661"/>
                </a:lnTo>
                <a:lnTo>
                  <a:pt x="75188" y="661"/>
                </a:lnTo>
                <a:lnTo>
                  <a:pt x="75188" y="756"/>
                </a:lnTo>
                <a:lnTo>
                  <a:pt x="74999" y="850"/>
                </a:lnTo>
                <a:lnTo>
                  <a:pt x="75377" y="756"/>
                </a:lnTo>
                <a:lnTo>
                  <a:pt x="75754" y="756"/>
                </a:lnTo>
                <a:lnTo>
                  <a:pt x="75471" y="850"/>
                </a:lnTo>
                <a:lnTo>
                  <a:pt x="75565" y="944"/>
                </a:lnTo>
                <a:lnTo>
                  <a:pt x="76226" y="1039"/>
                </a:lnTo>
                <a:lnTo>
                  <a:pt x="76320" y="850"/>
                </a:lnTo>
                <a:lnTo>
                  <a:pt x="76509" y="850"/>
                </a:lnTo>
                <a:lnTo>
                  <a:pt x="76792" y="756"/>
                </a:lnTo>
                <a:lnTo>
                  <a:pt x="77075" y="661"/>
                </a:lnTo>
                <a:lnTo>
                  <a:pt x="76886" y="850"/>
                </a:lnTo>
                <a:lnTo>
                  <a:pt x="76981" y="944"/>
                </a:lnTo>
                <a:lnTo>
                  <a:pt x="77264" y="1039"/>
                </a:lnTo>
                <a:lnTo>
                  <a:pt x="77547" y="1133"/>
                </a:lnTo>
                <a:lnTo>
                  <a:pt x="77924" y="1227"/>
                </a:lnTo>
                <a:lnTo>
                  <a:pt x="78018" y="1133"/>
                </a:lnTo>
                <a:lnTo>
                  <a:pt x="77924" y="1039"/>
                </a:lnTo>
                <a:lnTo>
                  <a:pt x="78207" y="944"/>
                </a:lnTo>
                <a:lnTo>
                  <a:pt x="78490" y="1039"/>
                </a:lnTo>
                <a:lnTo>
                  <a:pt x="78773" y="1039"/>
                </a:lnTo>
                <a:lnTo>
                  <a:pt x="79056" y="1133"/>
                </a:lnTo>
                <a:lnTo>
                  <a:pt x="79716" y="944"/>
                </a:lnTo>
                <a:lnTo>
                  <a:pt x="80282" y="756"/>
                </a:lnTo>
                <a:lnTo>
                  <a:pt x="80282" y="850"/>
                </a:lnTo>
                <a:lnTo>
                  <a:pt x="80188" y="944"/>
                </a:lnTo>
                <a:lnTo>
                  <a:pt x="80848" y="1039"/>
                </a:lnTo>
                <a:lnTo>
                  <a:pt x="81131" y="1039"/>
                </a:lnTo>
                <a:lnTo>
                  <a:pt x="81131" y="1133"/>
                </a:lnTo>
                <a:lnTo>
                  <a:pt x="81037" y="1227"/>
                </a:lnTo>
                <a:lnTo>
                  <a:pt x="81697" y="1039"/>
                </a:lnTo>
                <a:lnTo>
                  <a:pt x="81886" y="944"/>
                </a:lnTo>
                <a:lnTo>
                  <a:pt x="81792" y="850"/>
                </a:lnTo>
                <a:lnTo>
                  <a:pt x="81414" y="850"/>
                </a:lnTo>
                <a:lnTo>
                  <a:pt x="80943" y="944"/>
                </a:lnTo>
                <a:lnTo>
                  <a:pt x="81037" y="756"/>
                </a:lnTo>
                <a:lnTo>
                  <a:pt x="80754" y="944"/>
                </a:lnTo>
                <a:lnTo>
                  <a:pt x="80660" y="756"/>
                </a:lnTo>
                <a:lnTo>
                  <a:pt x="80754" y="661"/>
                </a:lnTo>
                <a:lnTo>
                  <a:pt x="80188" y="661"/>
                </a:lnTo>
                <a:lnTo>
                  <a:pt x="80188" y="567"/>
                </a:lnTo>
                <a:lnTo>
                  <a:pt x="80282" y="567"/>
                </a:lnTo>
                <a:lnTo>
                  <a:pt x="79528" y="473"/>
                </a:lnTo>
                <a:lnTo>
                  <a:pt x="79339" y="567"/>
                </a:lnTo>
                <a:lnTo>
                  <a:pt x="79245" y="567"/>
                </a:lnTo>
                <a:lnTo>
                  <a:pt x="79245" y="661"/>
                </a:lnTo>
                <a:lnTo>
                  <a:pt x="79056" y="850"/>
                </a:lnTo>
                <a:lnTo>
                  <a:pt x="78867" y="378"/>
                </a:lnTo>
                <a:lnTo>
                  <a:pt x="78679" y="473"/>
                </a:lnTo>
                <a:lnTo>
                  <a:pt x="78396" y="567"/>
                </a:lnTo>
                <a:lnTo>
                  <a:pt x="78018" y="661"/>
                </a:lnTo>
                <a:lnTo>
                  <a:pt x="77924" y="661"/>
                </a:lnTo>
                <a:lnTo>
                  <a:pt x="77830" y="567"/>
                </a:lnTo>
                <a:lnTo>
                  <a:pt x="77075" y="567"/>
                </a:lnTo>
                <a:lnTo>
                  <a:pt x="77264" y="473"/>
                </a:lnTo>
                <a:lnTo>
                  <a:pt x="77169" y="284"/>
                </a:lnTo>
                <a:lnTo>
                  <a:pt x="76981" y="378"/>
                </a:lnTo>
                <a:lnTo>
                  <a:pt x="76792" y="473"/>
                </a:lnTo>
                <a:lnTo>
                  <a:pt x="76037" y="473"/>
                </a:lnTo>
                <a:lnTo>
                  <a:pt x="74716" y="190"/>
                </a:lnTo>
                <a:lnTo>
                  <a:pt x="74433" y="378"/>
                </a:lnTo>
                <a:lnTo>
                  <a:pt x="74056" y="378"/>
                </a:lnTo>
                <a:lnTo>
                  <a:pt x="74150" y="190"/>
                </a:lnTo>
                <a:lnTo>
                  <a:pt x="74056" y="190"/>
                </a:lnTo>
                <a:lnTo>
                  <a:pt x="73773" y="284"/>
                </a:lnTo>
                <a:lnTo>
                  <a:pt x="73773" y="95"/>
                </a:lnTo>
                <a:lnTo>
                  <a:pt x="73301" y="190"/>
                </a:lnTo>
                <a:lnTo>
                  <a:pt x="72830" y="190"/>
                </a:lnTo>
                <a:lnTo>
                  <a:pt x="72830" y="378"/>
                </a:lnTo>
                <a:lnTo>
                  <a:pt x="72924" y="473"/>
                </a:lnTo>
                <a:lnTo>
                  <a:pt x="72924" y="567"/>
                </a:lnTo>
                <a:lnTo>
                  <a:pt x="72735" y="661"/>
                </a:lnTo>
                <a:lnTo>
                  <a:pt x="72735" y="567"/>
                </a:lnTo>
                <a:lnTo>
                  <a:pt x="72547" y="473"/>
                </a:lnTo>
                <a:lnTo>
                  <a:pt x="72452" y="378"/>
                </a:lnTo>
                <a:lnTo>
                  <a:pt x="72641" y="284"/>
                </a:lnTo>
                <a:lnTo>
                  <a:pt x="71603" y="284"/>
                </a:lnTo>
                <a:lnTo>
                  <a:pt x="70849" y="190"/>
                </a:lnTo>
                <a:lnTo>
                  <a:pt x="70660" y="284"/>
                </a:lnTo>
                <a:lnTo>
                  <a:pt x="69905" y="473"/>
                </a:lnTo>
                <a:lnTo>
                  <a:pt x="69056" y="473"/>
                </a:lnTo>
                <a:lnTo>
                  <a:pt x="68207" y="378"/>
                </a:lnTo>
                <a:lnTo>
                  <a:pt x="67547" y="284"/>
                </a:lnTo>
                <a:lnTo>
                  <a:pt x="67641" y="190"/>
                </a:lnTo>
                <a:lnTo>
                  <a:pt x="67735" y="190"/>
                </a:lnTo>
                <a:lnTo>
                  <a:pt x="67169" y="95"/>
                </a:lnTo>
                <a:lnTo>
                  <a:pt x="66698" y="95"/>
                </a:lnTo>
                <a:lnTo>
                  <a:pt x="66886" y="190"/>
                </a:lnTo>
                <a:lnTo>
                  <a:pt x="65283" y="190"/>
                </a:lnTo>
                <a:lnTo>
                  <a:pt x="64905" y="95"/>
                </a:lnTo>
                <a:lnTo>
                  <a:pt x="64905" y="190"/>
                </a:lnTo>
                <a:lnTo>
                  <a:pt x="65000" y="190"/>
                </a:lnTo>
                <a:lnTo>
                  <a:pt x="65094" y="284"/>
                </a:lnTo>
                <a:lnTo>
                  <a:pt x="65094" y="378"/>
                </a:lnTo>
                <a:lnTo>
                  <a:pt x="64528" y="284"/>
                </a:lnTo>
                <a:lnTo>
                  <a:pt x="63962" y="190"/>
                </a:lnTo>
                <a:lnTo>
                  <a:pt x="63773" y="284"/>
                </a:lnTo>
                <a:lnTo>
                  <a:pt x="63585" y="473"/>
                </a:lnTo>
                <a:lnTo>
                  <a:pt x="63396" y="567"/>
                </a:lnTo>
                <a:lnTo>
                  <a:pt x="63302" y="567"/>
                </a:lnTo>
                <a:lnTo>
                  <a:pt x="63207" y="473"/>
                </a:lnTo>
                <a:lnTo>
                  <a:pt x="63207" y="284"/>
                </a:lnTo>
                <a:lnTo>
                  <a:pt x="63396" y="284"/>
                </a:lnTo>
                <a:lnTo>
                  <a:pt x="63490" y="190"/>
                </a:lnTo>
                <a:lnTo>
                  <a:pt x="63113" y="190"/>
                </a:lnTo>
                <a:lnTo>
                  <a:pt x="61981" y="284"/>
                </a:lnTo>
                <a:lnTo>
                  <a:pt x="61320" y="284"/>
                </a:lnTo>
                <a:lnTo>
                  <a:pt x="61226" y="190"/>
                </a:lnTo>
                <a:lnTo>
                  <a:pt x="61320" y="95"/>
                </a:lnTo>
                <a:lnTo>
                  <a:pt x="60849" y="190"/>
                </a:lnTo>
                <a:lnTo>
                  <a:pt x="60547" y="3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5"/>
          <p:cNvSpPr txBox="1">
            <a:spLocks noGrp="1"/>
          </p:cNvSpPr>
          <p:nvPr>
            <p:ph type="title"/>
          </p:nvPr>
        </p:nvSpPr>
        <p:spPr>
          <a:xfrm>
            <a:off x="829000" y="526700"/>
            <a:ext cx="6902100" cy="460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5"/>
          <p:cNvSpPr txBox="1">
            <a:spLocks noGrp="1"/>
          </p:cNvSpPr>
          <p:nvPr>
            <p:ph type="body" idx="1"/>
          </p:nvPr>
        </p:nvSpPr>
        <p:spPr>
          <a:xfrm>
            <a:off x="829000" y="1352549"/>
            <a:ext cx="6902100" cy="3341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SzPts val="1400"/>
              <a:buChar char="✘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-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-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167" name="Google Shape;167;p5"/>
          <p:cNvSpPr txBox="1">
            <a:spLocks noGrp="1"/>
          </p:cNvSpPr>
          <p:nvPr>
            <p:ph type="sldNum" idx="12"/>
          </p:nvPr>
        </p:nvSpPr>
        <p:spPr>
          <a:xfrm>
            <a:off x="8665029" y="127279"/>
            <a:ext cx="326700" cy="2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grpSp>
        <p:nvGrpSpPr>
          <p:cNvPr id="168" name="Google Shape;168;p5"/>
          <p:cNvGrpSpPr/>
          <p:nvPr/>
        </p:nvGrpSpPr>
        <p:grpSpPr>
          <a:xfrm>
            <a:off x="8004404" y="417297"/>
            <a:ext cx="3529549" cy="4525764"/>
            <a:chOff x="8004404" y="372498"/>
            <a:chExt cx="3529549" cy="4525764"/>
          </a:xfrm>
        </p:grpSpPr>
        <p:grpSp>
          <p:nvGrpSpPr>
            <p:cNvPr id="169" name="Google Shape;169;p5"/>
            <p:cNvGrpSpPr/>
            <p:nvPr/>
          </p:nvGrpSpPr>
          <p:grpSpPr>
            <a:xfrm rot="-5400000" flipH="1">
              <a:off x="8541351" y="-164449"/>
              <a:ext cx="2227938" cy="3301831"/>
              <a:chOff x="3485371" y="1424851"/>
              <a:chExt cx="5318543" cy="7882145"/>
            </a:xfrm>
          </p:grpSpPr>
          <p:grpSp>
            <p:nvGrpSpPr>
              <p:cNvPr id="170" name="Google Shape;170;p5"/>
              <p:cNvGrpSpPr/>
              <p:nvPr/>
            </p:nvGrpSpPr>
            <p:grpSpPr>
              <a:xfrm>
                <a:off x="3485371" y="1958251"/>
                <a:ext cx="468816" cy="7120145"/>
                <a:chOff x="1447800" y="152400"/>
                <a:chExt cx="318597" cy="4838699"/>
              </a:xfrm>
            </p:grpSpPr>
            <p:sp>
              <p:nvSpPr>
                <p:cNvPr id="171" name="Google Shape;171;p5"/>
                <p:cNvSpPr/>
                <p:nvPr/>
              </p:nvSpPr>
              <p:spPr>
                <a:xfrm>
                  <a:off x="14521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72" name="Google Shape;172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4478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73" name="Google Shape;173;p5"/>
              <p:cNvGrpSpPr/>
              <p:nvPr/>
            </p:nvGrpSpPr>
            <p:grpSpPr>
              <a:xfrm>
                <a:off x="3808592" y="1577251"/>
                <a:ext cx="468816" cy="7120145"/>
                <a:chOff x="1600200" y="152400"/>
                <a:chExt cx="318597" cy="4838699"/>
              </a:xfrm>
            </p:grpSpPr>
            <p:sp>
              <p:nvSpPr>
                <p:cNvPr id="174" name="Google Shape;174;p5"/>
                <p:cNvSpPr/>
                <p:nvPr/>
              </p:nvSpPr>
              <p:spPr>
                <a:xfrm>
                  <a:off x="1604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75" name="Google Shape;175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600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76" name="Google Shape;176;p5"/>
              <p:cNvGrpSpPr/>
              <p:nvPr/>
            </p:nvGrpSpPr>
            <p:grpSpPr>
              <a:xfrm>
                <a:off x="4131812" y="2186851"/>
                <a:ext cx="468816" cy="7120145"/>
                <a:chOff x="533400" y="152400"/>
                <a:chExt cx="318597" cy="4838699"/>
              </a:xfrm>
            </p:grpSpPr>
            <p:sp>
              <p:nvSpPr>
                <p:cNvPr id="177" name="Google Shape;177;p5"/>
                <p:cNvSpPr/>
                <p:nvPr/>
              </p:nvSpPr>
              <p:spPr>
                <a:xfrm>
                  <a:off x="5377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78" name="Google Shape;178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5334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79" name="Google Shape;179;p5"/>
              <p:cNvGrpSpPr/>
              <p:nvPr/>
            </p:nvGrpSpPr>
            <p:grpSpPr>
              <a:xfrm>
                <a:off x="4455033" y="1729651"/>
                <a:ext cx="468816" cy="7120145"/>
                <a:chOff x="685800" y="152400"/>
                <a:chExt cx="318597" cy="4838699"/>
              </a:xfrm>
            </p:grpSpPr>
            <p:sp>
              <p:nvSpPr>
                <p:cNvPr id="180" name="Google Shape;180;p5"/>
                <p:cNvSpPr/>
                <p:nvPr/>
              </p:nvSpPr>
              <p:spPr>
                <a:xfrm>
                  <a:off x="6901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81" name="Google Shape;181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6858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82" name="Google Shape;182;p5"/>
              <p:cNvGrpSpPr/>
              <p:nvPr/>
            </p:nvGrpSpPr>
            <p:grpSpPr>
              <a:xfrm>
                <a:off x="4778254" y="1424851"/>
                <a:ext cx="468816" cy="7120145"/>
                <a:chOff x="838200" y="152400"/>
                <a:chExt cx="318597" cy="4838699"/>
              </a:xfrm>
            </p:grpSpPr>
            <p:sp>
              <p:nvSpPr>
                <p:cNvPr id="183" name="Google Shape;183;p5"/>
                <p:cNvSpPr/>
                <p:nvPr/>
              </p:nvSpPr>
              <p:spPr>
                <a:xfrm>
                  <a:off x="842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84" name="Google Shape;184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838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85" name="Google Shape;185;p5"/>
              <p:cNvGrpSpPr/>
              <p:nvPr/>
            </p:nvGrpSpPr>
            <p:grpSpPr>
              <a:xfrm>
                <a:off x="5101474" y="1882051"/>
                <a:ext cx="468816" cy="7120145"/>
                <a:chOff x="990600" y="152400"/>
                <a:chExt cx="318597" cy="4838699"/>
              </a:xfrm>
            </p:grpSpPr>
            <p:sp>
              <p:nvSpPr>
                <p:cNvPr id="186" name="Google Shape;186;p5"/>
                <p:cNvSpPr/>
                <p:nvPr/>
              </p:nvSpPr>
              <p:spPr>
                <a:xfrm>
                  <a:off x="9949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87" name="Google Shape;187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9906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88" name="Google Shape;188;p5"/>
              <p:cNvGrpSpPr/>
              <p:nvPr/>
            </p:nvGrpSpPr>
            <p:grpSpPr>
              <a:xfrm>
                <a:off x="5424695" y="1729651"/>
                <a:ext cx="468816" cy="7120145"/>
                <a:chOff x="3663063" y="152400"/>
                <a:chExt cx="318597" cy="4838699"/>
              </a:xfrm>
            </p:grpSpPr>
            <p:sp>
              <p:nvSpPr>
                <p:cNvPr id="189" name="Google Shape;189;p5"/>
                <p:cNvSpPr/>
                <p:nvPr/>
              </p:nvSpPr>
              <p:spPr>
                <a:xfrm>
                  <a:off x="3667406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90" name="Google Shape;190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3663063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91" name="Google Shape;191;p5"/>
              <p:cNvGrpSpPr/>
              <p:nvPr/>
            </p:nvGrpSpPr>
            <p:grpSpPr>
              <a:xfrm>
                <a:off x="5929821" y="2034451"/>
                <a:ext cx="468816" cy="7120145"/>
                <a:chOff x="1419019" y="152400"/>
                <a:chExt cx="318597" cy="4838699"/>
              </a:xfrm>
            </p:grpSpPr>
            <p:sp>
              <p:nvSpPr>
                <p:cNvPr id="192" name="Google Shape;192;p5"/>
                <p:cNvSpPr/>
                <p:nvPr/>
              </p:nvSpPr>
              <p:spPr>
                <a:xfrm>
                  <a:off x="1423362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93" name="Google Shape;193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419019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94" name="Google Shape;194;p5"/>
              <p:cNvGrpSpPr/>
              <p:nvPr/>
            </p:nvGrpSpPr>
            <p:grpSpPr>
              <a:xfrm>
                <a:off x="6395774" y="1653451"/>
                <a:ext cx="468816" cy="7120145"/>
                <a:chOff x="1600200" y="152400"/>
                <a:chExt cx="318597" cy="4838699"/>
              </a:xfrm>
            </p:grpSpPr>
            <p:sp>
              <p:nvSpPr>
                <p:cNvPr id="195" name="Google Shape;195;p5"/>
                <p:cNvSpPr/>
                <p:nvPr/>
              </p:nvSpPr>
              <p:spPr>
                <a:xfrm>
                  <a:off x="1604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96" name="Google Shape;196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600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97" name="Google Shape;197;p5"/>
              <p:cNvGrpSpPr/>
              <p:nvPr/>
            </p:nvGrpSpPr>
            <p:grpSpPr>
              <a:xfrm>
                <a:off x="6718994" y="1424851"/>
                <a:ext cx="468816" cy="7120145"/>
                <a:chOff x="533400" y="152400"/>
                <a:chExt cx="318597" cy="4838699"/>
              </a:xfrm>
            </p:grpSpPr>
            <p:sp>
              <p:nvSpPr>
                <p:cNvPr id="198" name="Google Shape;198;p5"/>
                <p:cNvSpPr/>
                <p:nvPr/>
              </p:nvSpPr>
              <p:spPr>
                <a:xfrm>
                  <a:off x="5377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99" name="Google Shape;199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5334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00" name="Google Shape;200;p5"/>
              <p:cNvGrpSpPr/>
              <p:nvPr/>
            </p:nvGrpSpPr>
            <p:grpSpPr>
              <a:xfrm>
                <a:off x="7042215" y="1501051"/>
                <a:ext cx="468816" cy="7120145"/>
                <a:chOff x="685800" y="152400"/>
                <a:chExt cx="318597" cy="4838699"/>
              </a:xfrm>
            </p:grpSpPr>
            <p:sp>
              <p:nvSpPr>
                <p:cNvPr id="201" name="Google Shape;201;p5"/>
                <p:cNvSpPr/>
                <p:nvPr/>
              </p:nvSpPr>
              <p:spPr>
                <a:xfrm>
                  <a:off x="6901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02" name="Google Shape;202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6858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03" name="Google Shape;203;p5"/>
              <p:cNvGrpSpPr/>
              <p:nvPr/>
            </p:nvGrpSpPr>
            <p:grpSpPr>
              <a:xfrm>
                <a:off x="7365436" y="1882051"/>
                <a:ext cx="468816" cy="7120145"/>
                <a:chOff x="838200" y="152400"/>
                <a:chExt cx="318597" cy="4838699"/>
              </a:xfrm>
            </p:grpSpPr>
            <p:sp>
              <p:nvSpPr>
                <p:cNvPr id="204" name="Google Shape;204;p5"/>
                <p:cNvSpPr/>
                <p:nvPr/>
              </p:nvSpPr>
              <p:spPr>
                <a:xfrm>
                  <a:off x="842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05" name="Google Shape;205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838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06" name="Google Shape;206;p5"/>
              <p:cNvGrpSpPr/>
              <p:nvPr/>
            </p:nvGrpSpPr>
            <p:grpSpPr>
              <a:xfrm>
                <a:off x="8011877" y="2186851"/>
                <a:ext cx="468816" cy="7120145"/>
                <a:chOff x="3663063" y="152400"/>
                <a:chExt cx="318597" cy="4838699"/>
              </a:xfrm>
            </p:grpSpPr>
            <p:sp>
              <p:nvSpPr>
                <p:cNvPr id="207" name="Google Shape;207;p5"/>
                <p:cNvSpPr/>
                <p:nvPr/>
              </p:nvSpPr>
              <p:spPr>
                <a:xfrm>
                  <a:off x="3667406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08" name="Google Shape;208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3663063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09" name="Google Shape;209;p5"/>
              <p:cNvGrpSpPr/>
              <p:nvPr/>
            </p:nvGrpSpPr>
            <p:grpSpPr>
              <a:xfrm>
                <a:off x="8335098" y="1805851"/>
                <a:ext cx="468816" cy="7120145"/>
                <a:chOff x="1295400" y="152400"/>
                <a:chExt cx="318597" cy="4838699"/>
              </a:xfrm>
            </p:grpSpPr>
            <p:sp>
              <p:nvSpPr>
                <p:cNvPr id="210" name="Google Shape;210;p5"/>
                <p:cNvSpPr/>
                <p:nvPr/>
              </p:nvSpPr>
              <p:spPr>
                <a:xfrm>
                  <a:off x="12997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11" name="Google Shape;211;p5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2954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  <p:grpSp>
          <p:nvGrpSpPr>
            <p:cNvPr id="212" name="Google Shape;212;p5"/>
            <p:cNvGrpSpPr/>
            <p:nvPr/>
          </p:nvGrpSpPr>
          <p:grpSpPr>
            <a:xfrm rot="-5400000" flipH="1">
              <a:off x="9848714" y="1201031"/>
              <a:ext cx="196383" cy="2982574"/>
              <a:chOff x="1447800" y="152400"/>
              <a:chExt cx="318597" cy="4838699"/>
            </a:xfrm>
          </p:grpSpPr>
          <p:sp>
            <p:nvSpPr>
              <p:cNvPr id="213" name="Google Shape;213;p5"/>
              <p:cNvSpPr/>
              <p:nvPr/>
            </p:nvSpPr>
            <p:spPr>
              <a:xfrm>
                <a:off x="1452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14" name="Google Shape;214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447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15" name="Google Shape;215;p5"/>
            <p:cNvGrpSpPr/>
            <p:nvPr/>
          </p:nvGrpSpPr>
          <p:grpSpPr>
            <a:xfrm rot="-5400000" flipH="1">
              <a:off x="9689113" y="1336426"/>
              <a:ext cx="196383" cy="2982574"/>
              <a:chOff x="1600200" y="152400"/>
              <a:chExt cx="318597" cy="4838699"/>
            </a:xfrm>
          </p:grpSpPr>
          <p:sp>
            <p:nvSpPr>
              <p:cNvPr id="216" name="Google Shape;216;p5"/>
              <p:cNvSpPr/>
              <p:nvPr/>
            </p:nvSpPr>
            <p:spPr>
              <a:xfrm>
                <a:off x="1604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17" name="Google Shape;217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600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18" name="Google Shape;218;p5"/>
            <p:cNvGrpSpPr/>
            <p:nvPr/>
          </p:nvGrpSpPr>
          <p:grpSpPr>
            <a:xfrm rot="-5400000" flipH="1">
              <a:off x="9944475" y="1471836"/>
              <a:ext cx="196383" cy="2982574"/>
              <a:chOff x="533400" y="152400"/>
              <a:chExt cx="318597" cy="4838699"/>
            </a:xfrm>
          </p:grpSpPr>
          <p:sp>
            <p:nvSpPr>
              <p:cNvPr id="219" name="Google Shape;219;p5"/>
              <p:cNvSpPr/>
              <p:nvPr/>
            </p:nvSpPr>
            <p:spPr>
              <a:xfrm>
                <a:off x="537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20" name="Google Shape;220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533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21" name="Google Shape;221;p5"/>
            <p:cNvGrpSpPr/>
            <p:nvPr/>
          </p:nvGrpSpPr>
          <p:grpSpPr>
            <a:xfrm rot="-5400000" flipH="1">
              <a:off x="9752954" y="1607231"/>
              <a:ext cx="196383" cy="2982574"/>
              <a:chOff x="685800" y="152400"/>
              <a:chExt cx="318597" cy="4838699"/>
            </a:xfrm>
          </p:grpSpPr>
          <p:sp>
            <p:nvSpPr>
              <p:cNvPr id="222" name="Google Shape;222;p5"/>
              <p:cNvSpPr/>
              <p:nvPr/>
            </p:nvSpPr>
            <p:spPr>
              <a:xfrm>
                <a:off x="690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23" name="Google Shape;223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85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24" name="Google Shape;224;p5"/>
            <p:cNvGrpSpPr/>
            <p:nvPr/>
          </p:nvGrpSpPr>
          <p:grpSpPr>
            <a:xfrm rot="-5400000" flipH="1">
              <a:off x="9816794" y="1954222"/>
              <a:ext cx="196383" cy="2982574"/>
              <a:chOff x="990600" y="152400"/>
              <a:chExt cx="318597" cy="4838699"/>
            </a:xfrm>
          </p:grpSpPr>
          <p:sp>
            <p:nvSpPr>
              <p:cNvPr id="225" name="Google Shape;225;p5"/>
              <p:cNvSpPr/>
              <p:nvPr/>
            </p:nvSpPr>
            <p:spPr>
              <a:xfrm>
                <a:off x="9949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26" name="Google Shape;226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9906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27" name="Google Shape;227;p5"/>
            <p:cNvGrpSpPr/>
            <p:nvPr/>
          </p:nvGrpSpPr>
          <p:grpSpPr>
            <a:xfrm rot="-5400000" flipH="1">
              <a:off x="9752954" y="2089589"/>
              <a:ext cx="196383" cy="2982574"/>
              <a:chOff x="3663063" y="152400"/>
              <a:chExt cx="318597" cy="4838699"/>
            </a:xfrm>
          </p:grpSpPr>
          <p:sp>
            <p:nvSpPr>
              <p:cNvPr id="228" name="Google Shape;228;p5"/>
              <p:cNvSpPr/>
              <p:nvPr/>
            </p:nvSpPr>
            <p:spPr>
              <a:xfrm>
                <a:off x="3667406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29" name="Google Shape;229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3663063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30" name="Google Shape;230;p5"/>
            <p:cNvGrpSpPr/>
            <p:nvPr/>
          </p:nvGrpSpPr>
          <p:grpSpPr>
            <a:xfrm rot="-5400000" flipH="1">
              <a:off x="9880634" y="2225013"/>
              <a:ext cx="196383" cy="2982574"/>
              <a:chOff x="1295400" y="152400"/>
              <a:chExt cx="318597" cy="4838699"/>
            </a:xfrm>
          </p:grpSpPr>
          <p:sp>
            <p:nvSpPr>
              <p:cNvPr id="231" name="Google Shape;231;p5"/>
              <p:cNvSpPr/>
              <p:nvPr/>
            </p:nvSpPr>
            <p:spPr>
              <a:xfrm>
                <a:off x="1299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32" name="Google Shape;232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295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33" name="Google Shape;233;p5"/>
            <p:cNvGrpSpPr/>
            <p:nvPr/>
          </p:nvGrpSpPr>
          <p:grpSpPr>
            <a:xfrm rot="-5400000" flipH="1">
              <a:off x="9848714" y="2361002"/>
              <a:ext cx="196383" cy="2982574"/>
              <a:chOff x="1447800" y="152400"/>
              <a:chExt cx="318597" cy="4838699"/>
            </a:xfrm>
          </p:grpSpPr>
          <p:sp>
            <p:nvSpPr>
              <p:cNvPr id="234" name="Google Shape;234;p5"/>
              <p:cNvSpPr/>
              <p:nvPr/>
            </p:nvSpPr>
            <p:spPr>
              <a:xfrm>
                <a:off x="1452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35" name="Google Shape;235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447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36" name="Google Shape;236;p5"/>
            <p:cNvGrpSpPr/>
            <p:nvPr/>
          </p:nvGrpSpPr>
          <p:grpSpPr>
            <a:xfrm rot="-5400000" flipH="1">
              <a:off x="9721033" y="2496397"/>
              <a:ext cx="196383" cy="2982574"/>
              <a:chOff x="1600200" y="152400"/>
              <a:chExt cx="318597" cy="4838699"/>
            </a:xfrm>
          </p:grpSpPr>
          <p:sp>
            <p:nvSpPr>
              <p:cNvPr id="237" name="Google Shape;237;p5"/>
              <p:cNvSpPr/>
              <p:nvPr/>
            </p:nvSpPr>
            <p:spPr>
              <a:xfrm>
                <a:off x="1604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38" name="Google Shape;238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600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39" name="Google Shape;239;p5"/>
            <p:cNvGrpSpPr/>
            <p:nvPr/>
          </p:nvGrpSpPr>
          <p:grpSpPr>
            <a:xfrm rot="-5400000" flipH="1">
              <a:off x="9625273" y="2631806"/>
              <a:ext cx="196383" cy="2982574"/>
              <a:chOff x="533400" y="152400"/>
              <a:chExt cx="318597" cy="4838699"/>
            </a:xfrm>
          </p:grpSpPr>
          <p:sp>
            <p:nvSpPr>
              <p:cNvPr id="240" name="Google Shape;240;p5"/>
              <p:cNvSpPr/>
              <p:nvPr/>
            </p:nvSpPr>
            <p:spPr>
              <a:xfrm>
                <a:off x="537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41" name="Google Shape;241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533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42" name="Google Shape;242;p5"/>
            <p:cNvGrpSpPr/>
            <p:nvPr/>
          </p:nvGrpSpPr>
          <p:grpSpPr>
            <a:xfrm rot="-5400000" flipH="1">
              <a:off x="9657193" y="2767202"/>
              <a:ext cx="196383" cy="2982574"/>
              <a:chOff x="685800" y="152400"/>
              <a:chExt cx="318597" cy="4838699"/>
            </a:xfrm>
          </p:grpSpPr>
          <p:sp>
            <p:nvSpPr>
              <p:cNvPr id="243" name="Google Shape;243;p5"/>
              <p:cNvSpPr/>
              <p:nvPr/>
            </p:nvSpPr>
            <p:spPr>
              <a:xfrm>
                <a:off x="690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44" name="Google Shape;244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85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45" name="Google Shape;245;p5"/>
            <p:cNvGrpSpPr/>
            <p:nvPr/>
          </p:nvGrpSpPr>
          <p:grpSpPr>
            <a:xfrm rot="-5400000" flipH="1">
              <a:off x="9816794" y="2902597"/>
              <a:ext cx="196383" cy="2982574"/>
              <a:chOff x="838200" y="152400"/>
              <a:chExt cx="318597" cy="4838699"/>
            </a:xfrm>
          </p:grpSpPr>
          <p:sp>
            <p:nvSpPr>
              <p:cNvPr id="246" name="Google Shape;246;p5"/>
              <p:cNvSpPr/>
              <p:nvPr/>
            </p:nvSpPr>
            <p:spPr>
              <a:xfrm>
                <a:off x="842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47" name="Google Shape;247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838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48" name="Google Shape;248;p5"/>
            <p:cNvGrpSpPr/>
            <p:nvPr/>
          </p:nvGrpSpPr>
          <p:grpSpPr>
            <a:xfrm rot="-5400000" flipH="1">
              <a:off x="9625273" y="3037992"/>
              <a:ext cx="196383" cy="2982574"/>
              <a:chOff x="990600" y="152400"/>
              <a:chExt cx="318597" cy="4838699"/>
            </a:xfrm>
          </p:grpSpPr>
          <p:sp>
            <p:nvSpPr>
              <p:cNvPr id="249" name="Google Shape;249;p5"/>
              <p:cNvSpPr/>
              <p:nvPr/>
            </p:nvSpPr>
            <p:spPr>
              <a:xfrm>
                <a:off x="9949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50" name="Google Shape;250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9906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51" name="Google Shape;251;p5"/>
            <p:cNvGrpSpPr/>
            <p:nvPr/>
          </p:nvGrpSpPr>
          <p:grpSpPr>
            <a:xfrm rot="-5400000" flipH="1">
              <a:off x="9944475" y="3173359"/>
              <a:ext cx="196383" cy="2982574"/>
              <a:chOff x="3663063" y="152400"/>
              <a:chExt cx="318597" cy="4838699"/>
            </a:xfrm>
          </p:grpSpPr>
          <p:sp>
            <p:nvSpPr>
              <p:cNvPr id="252" name="Google Shape;252;p5"/>
              <p:cNvSpPr/>
              <p:nvPr/>
            </p:nvSpPr>
            <p:spPr>
              <a:xfrm>
                <a:off x="3667406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53" name="Google Shape;253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3663063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54" name="Google Shape;254;p5"/>
            <p:cNvGrpSpPr/>
            <p:nvPr/>
          </p:nvGrpSpPr>
          <p:grpSpPr>
            <a:xfrm rot="-5400000" flipH="1">
              <a:off x="9784874" y="3308783"/>
              <a:ext cx="196383" cy="2982574"/>
              <a:chOff x="1295400" y="152400"/>
              <a:chExt cx="318597" cy="4838699"/>
            </a:xfrm>
          </p:grpSpPr>
          <p:sp>
            <p:nvSpPr>
              <p:cNvPr id="255" name="Google Shape;255;p5"/>
              <p:cNvSpPr/>
              <p:nvPr/>
            </p:nvSpPr>
            <p:spPr>
              <a:xfrm>
                <a:off x="1299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56" name="Google Shape;256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295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+ image">
  <p:cSld name="TITLE_AND_BODY_1">
    <p:bg>
      <p:bgPr>
        <a:solidFill>
          <a:schemeClr val="dk1"/>
        </a:solid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p6"/>
          <p:cNvPicPr preferRelativeResize="0"/>
          <p:nvPr/>
        </p:nvPicPr>
        <p:blipFill rotWithShape="1">
          <a:blip r:embed="rId2">
            <a:alphaModFix/>
          </a:blip>
          <a:srcRect r="50097"/>
          <a:stretch/>
        </p:blipFill>
        <p:spPr>
          <a:xfrm>
            <a:off x="0" y="0"/>
            <a:ext cx="4563024" cy="5143500"/>
          </a:xfrm>
          <a:prstGeom prst="rect">
            <a:avLst/>
          </a:prstGeom>
          <a:noFill/>
          <a:ln>
            <a:noFill/>
          </a:ln>
          <a:effectLst>
            <a:outerShdw blurRad="114300" dist="9525" algn="bl" rotWithShape="0">
              <a:schemeClr val="dk1">
                <a:alpha val="30000"/>
              </a:schemeClr>
            </a:outerShdw>
          </a:effectLst>
        </p:spPr>
      </p:pic>
      <p:sp>
        <p:nvSpPr>
          <p:cNvPr id="259" name="Google Shape;259;p6"/>
          <p:cNvSpPr/>
          <p:nvPr/>
        </p:nvSpPr>
        <p:spPr>
          <a:xfrm rot="197195">
            <a:off x="267937" y="1451241"/>
            <a:ext cx="2440148" cy="137295"/>
          </a:xfrm>
          <a:custGeom>
            <a:avLst/>
            <a:gdLst/>
            <a:ahLst/>
            <a:cxnLst/>
            <a:rect l="l" t="t" r="r" b="b"/>
            <a:pathLst>
              <a:path w="82170" h="8963" extrusionOk="0">
                <a:moveTo>
                  <a:pt x="60471" y="1"/>
                </a:moveTo>
                <a:lnTo>
                  <a:pt x="60547" y="39"/>
                </a:lnTo>
                <a:lnTo>
                  <a:pt x="60660" y="1"/>
                </a:lnTo>
                <a:close/>
                <a:moveTo>
                  <a:pt x="63019" y="95"/>
                </a:moveTo>
                <a:lnTo>
                  <a:pt x="62924" y="190"/>
                </a:lnTo>
                <a:lnTo>
                  <a:pt x="63019" y="190"/>
                </a:lnTo>
                <a:lnTo>
                  <a:pt x="63019" y="95"/>
                </a:lnTo>
                <a:close/>
                <a:moveTo>
                  <a:pt x="82075" y="944"/>
                </a:moveTo>
                <a:lnTo>
                  <a:pt x="82075" y="1039"/>
                </a:lnTo>
                <a:lnTo>
                  <a:pt x="81980" y="1133"/>
                </a:lnTo>
                <a:lnTo>
                  <a:pt x="81792" y="1133"/>
                </a:lnTo>
                <a:lnTo>
                  <a:pt x="81697" y="1039"/>
                </a:lnTo>
                <a:lnTo>
                  <a:pt x="81509" y="1227"/>
                </a:lnTo>
                <a:lnTo>
                  <a:pt x="81886" y="1227"/>
                </a:lnTo>
                <a:lnTo>
                  <a:pt x="82169" y="1039"/>
                </a:lnTo>
                <a:lnTo>
                  <a:pt x="82075" y="944"/>
                </a:lnTo>
                <a:close/>
                <a:moveTo>
                  <a:pt x="44151" y="1510"/>
                </a:moveTo>
                <a:lnTo>
                  <a:pt x="43962" y="1605"/>
                </a:lnTo>
                <a:lnTo>
                  <a:pt x="44245" y="1605"/>
                </a:lnTo>
                <a:lnTo>
                  <a:pt x="44151" y="1510"/>
                </a:lnTo>
                <a:close/>
                <a:moveTo>
                  <a:pt x="43019" y="1699"/>
                </a:moveTo>
                <a:lnTo>
                  <a:pt x="42830" y="1793"/>
                </a:lnTo>
                <a:lnTo>
                  <a:pt x="42956" y="1762"/>
                </a:lnTo>
                <a:lnTo>
                  <a:pt x="43019" y="1699"/>
                </a:lnTo>
                <a:close/>
                <a:moveTo>
                  <a:pt x="13585" y="5472"/>
                </a:moveTo>
                <a:lnTo>
                  <a:pt x="13585" y="5504"/>
                </a:lnTo>
                <a:lnTo>
                  <a:pt x="13585" y="5504"/>
                </a:lnTo>
                <a:lnTo>
                  <a:pt x="13680" y="5472"/>
                </a:lnTo>
                <a:close/>
                <a:moveTo>
                  <a:pt x="15095" y="6321"/>
                </a:moveTo>
                <a:lnTo>
                  <a:pt x="14812" y="6416"/>
                </a:lnTo>
                <a:lnTo>
                  <a:pt x="14812" y="6321"/>
                </a:lnTo>
                <a:close/>
                <a:moveTo>
                  <a:pt x="60547" y="39"/>
                </a:moveTo>
                <a:lnTo>
                  <a:pt x="60377" y="95"/>
                </a:lnTo>
                <a:lnTo>
                  <a:pt x="60471" y="190"/>
                </a:lnTo>
                <a:lnTo>
                  <a:pt x="60094" y="378"/>
                </a:lnTo>
                <a:lnTo>
                  <a:pt x="59811" y="473"/>
                </a:lnTo>
                <a:lnTo>
                  <a:pt x="59717" y="473"/>
                </a:lnTo>
                <a:lnTo>
                  <a:pt x="59622" y="378"/>
                </a:lnTo>
                <a:lnTo>
                  <a:pt x="59811" y="378"/>
                </a:lnTo>
                <a:lnTo>
                  <a:pt x="59811" y="284"/>
                </a:lnTo>
                <a:lnTo>
                  <a:pt x="59811" y="190"/>
                </a:lnTo>
                <a:lnTo>
                  <a:pt x="58962" y="190"/>
                </a:lnTo>
                <a:lnTo>
                  <a:pt x="58773" y="284"/>
                </a:lnTo>
                <a:lnTo>
                  <a:pt x="58396" y="473"/>
                </a:lnTo>
                <a:lnTo>
                  <a:pt x="58585" y="473"/>
                </a:lnTo>
                <a:lnTo>
                  <a:pt x="58396" y="661"/>
                </a:lnTo>
                <a:lnTo>
                  <a:pt x="58207" y="661"/>
                </a:lnTo>
                <a:lnTo>
                  <a:pt x="58302" y="567"/>
                </a:lnTo>
                <a:lnTo>
                  <a:pt x="58113" y="661"/>
                </a:lnTo>
                <a:lnTo>
                  <a:pt x="57924" y="661"/>
                </a:lnTo>
                <a:lnTo>
                  <a:pt x="57453" y="473"/>
                </a:lnTo>
                <a:lnTo>
                  <a:pt x="56981" y="284"/>
                </a:lnTo>
                <a:lnTo>
                  <a:pt x="56604" y="284"/>
                </a:lnTo>
                <a:lnTo>
                  <a:pt x="56604" y="473"/>
                </a:lnTo>
                <a:lnTo>
                  <a:pt x="56415" y="567"/>
                </a:lnTo>
                <a:lnTo>
                  <a:pt x="57075" y="473"/>
                </a:lnTo>
                <a:lnTo>
                  <a:pt x="56698" y="661"/>
                </a:lnTo>
                <a:lnTo>
                  <a:pt x="57170" y="567"/>
                </a:lnTo>
                <a:lnTo>
                  <a:pt x="57075" y="661"/>
                </a:lnTo>
                <a:lnTo>
                  <a:pt x="57075" y="756"/>
                </a:lnTo>
                <a:lnTo>
                  <a:pt x="56321" y="756"/>
                </a:lnTo>
                <a:lnTo>
                  <a:pt x="56226" y="567"/>
                </a:lnTo>
                <a:lnTo>
                  <a:pt x="56132" y="473"/>
                </a:lnTo>
                <a:lnTo>
                  <a:pt x="55849" y="473"/>
                </a:lnTo>
                <a:lnTo>
                  <a:pt x="55471" y="567"/>
                </a:lnTo>
                <a:lnTo>
                  <a:pt x="55000" y="661"/>
                </a:lnTo>
                <a:lnTo>
                  <a:pt x="55094" y="661"/>
                </a:lnTo>
                <a:lnTo>
                  <a:pt x="53868" y="850"/>
                </a:lnTo>
                <a:lnTo>
                  <a:pt x="52830" y="1039"/>
                </a:lnTo>
                <a:lnTo>
                  <a:pt x="52830" y="1039"/>
                </a:lnTo>
                <a:lnTo>
                  <a:pt x="52924" y="850"/>
                </a:lnTo>
                <a:lnTo>
                  <a:pt x="53019" y="756"/>
                </a:lnTo>
                <a:lnTo>
                  <a:pt x="53019" y="756"/>
                </a:lnTo>
                <a:lnTo>
                  <a:pt x="52358" y="944"/>
                </a:lnTo>
                <a:lnTo>
                  <a:pt x="51981" y="1039"/>
                </a:lnTo>
                <a:lnTo>
                  <a:pt x="51887" y="1133"/>
                </a:lnTo>
                <a:lnTo>
                  <a:pt x="51887" y="1227"/>
                </a:lnTo>
                <a:lnTo>
                  <a:pt x="51604" y="1039"/>
                </a:lnTo>
                <a:lnTo>
                  <a:pt x="50755" y="1039"/>
                </a:lnTo>
                <a:lnTo>
                  <a:pt x="50755" y="944"/>
                </a:lnTo>
                <a:lnTo>
                  <a:pt x="50755" y="850"/>
                </a:lnTo>
                <a:lnTo>
                  <a:pt x="50660" y="850"/>
                </a:lnTo>
                <a:lnTo>
                  <a:pt x="50660" y="1039"/>
                </a:lnTo>
                <a:lnTo>
                  <a:pt x="49623" y="1322"/>
                </a:lnTo>
                <a:lnTo>
                  <a:pt x="49151" y="1416"/>
                </a:lnTo>
                <a:lnTo>
                  <a:pt x="48679" y="1416"/>
                </a:lnTo>
                <a:lnTo>
                  <a:pt x="48679" y="1322"/>
                </a:lnTo>
                <a:lnTo>
                  <a:pt x="48773" y="1322"/>
                </a:lnTo>
                <a:lnTo>
                  <a:pt x="48585" y="1133"/>
                </a:lnTo>
                <a:lnTo>
                  <a:pt x="47547" y="1133"/>
                </a:lnTo>
                <a:lnTo>
                  <a:pt x="46981" y="1322"/>
                </a:lnTo>
                <a:lnTo>
                  <a:pt x="46038" y="1699"/>
                </a:lnTo>
                <a:lnTo>
                  <a:pt x="46038" y="1699"/>
                </a:lnTo>
                <a:lnTo>
                  <a:pt x="46132" y="1605"/>
                </a:lnTo>
                <a:lnTo>
                  <a:pt x="46038" y="1510"/>
                </a:lnTo>
                <a:lnTo>
                  <a:pt x="45755" y="1699"/>
                </a:lnTo>
                <a:lnTo>
                  <a:pt x="45660" y="1793"/>
                </a:lnTo>
                <a:lnTo>
                  <a:pt x="45566" y="1793"/>
                </a:lnTo>
                <a:lnTo>
                  <a:pt x="45472" y="1699"/>
                </a:lnTo>
                <a:lnTo>
                  <a:pt x="45472" y="1510"/>
                </a:lnTo>
                <a:lnTo>
                  <a:pt x="45755" y="1510"/>
                </a:lnTo>
                <a:lnTo>
                  <a:pt x="45566" y="1416"/>
                </a:lnTo>
                <a:lnTo>
                  <a:pt x="45189" y="1416"/>
                </a:lnTo>
                <a:lnTo>
                  <a:pt x="44245" y="1605"/>
                </a:lnTo>
                <a:lnTo>
                  <a:pt x="42736" y="2076"/>
                </a:lnTo>
                <a:lnTo>
                  <a:pt x="42736" y="2076"/>
                </a:lnTo>
                <a:lnTo>
                  <a:pt x="43113" y="1793"/>
                </a:lnTo>
                <a:lnTo>
                  <a:pt x="43491" y="1605"/>
                </a:lnTo>
                <a:lnTo>
                  <a:pt x="43208" y="1699"/>
                </a:lnTo>
                <a:lnTo>
                  <a:pt x="42956" y="1762"/>
                </a:lnTo>
                <a:lnTo>
                  <a:pt x="42924" y="1793"/>
                </a:lnTo>
                <a:lnTo>
                  <a:pt x="42453" y="1982"/>
                </a:lnTo>
                <a:lnTo>
                  <a:pt x="42075" y="1982"/>
                </a:lnTo>
                <a:lnTo>
                  <a:pt x="41981" y="1888"/>
                </a:lnTo>
                <a:lnTo>
                  <a:pt x="40377" y="1888"/>
                </a:lnTo>
                <a:lnTo>
                  <a:pt x="38962" y="1982"/>
                </a:lnTo>
                <a:lnTo>
                  <a:pt x="39057" y="2076"/>
                </a:lnTo>
                <a:lnTo>
                  <a:pt x="38962" y="2171"/>
                </a:lnTo>
                <a:lnTo>
                  <a:pt x="38679" y="2265"/>
                </a:lnTo>
                <a:lnTo>
                  <a:pt x="38774" y="2076"/>
                </a:lnTo>
                <a:lnTo>
                  <a:pt x="38679" y="2076"/>
                </a:lnTo>
                <a:lnTo>
                  <a:pt x="38585" y="2171"/>
                </a:lnTo>
                <a:lnTo>
                  <a:pt x="38491" y="2265"/>
                </a:lnTo>
                <a:lnTo>
                  <a:pt x="38302" y="2171"/>
                </a:lnTo>
                <a:lnTo>
                  <a:pt x="38208" y="1982"/>
                </a:lnTo>
                <a:lnTo>
                  <a:pt x="37453" y="1982"/>
                </a:lnTo>
                <a:lnTo>
                  <a:pt x="37736" y="2171"/>
                </a:lnTo>
                <a:lnTo>
                  <a:pt x="37264" y="2171"/>
                </a:lnTo>
                <a:lnTo>
                  <a:pt x="37076" y="2076"/>
                </a:lnTo>
                <a:lnTo>
                  <a:pt x="36793" y="2171"/>
                </a:lnTo>
                <a:lnTo>
                  <a:pt x="36887" y="1982"/>
                </a:lnTo>
                <a:lnTo>
                  <a:pt x="35943" y="2359"/>
                </a:lnTo>
                <a:lnTo>
                  <a:pt x="34906" y="2548"/>
                </a:lnTo>
                <a:lnTo>
                  <a:pt x="33868" y="2737"/>
                </a:lnTo>
                <a:lnTo>
                  <a:pt x="32925" y="2737"/>
                </a:lnTo>
                <a:lnTo>
                  <a:pt x="33113" y="2642"/>
                </a:lnTo>
                <a:lnTo>
                  <a:pt x="32830" y="2642"/>
                </a:lnTo>
                <a:lnTo>
                  <a:pt x="32547" y="2737"/>
                </a:lnTo>
                <a:lnTo>
                  <a:pt x="32076" y="2925"/>
                </a:lnTo>
                <a:lnTo>
                  <a:pt x="31321" y="2925"/>
                </a:lnTo>
                <a:lnTo>
                  <a:pt x="30472" y="3020"/>
                </a:lnTo>
                <a:lnTo>
                  <a:pt x="29623" y="3114"/>
                </a:lnTo>
                <a:lnTo>
                  <a:pt x="27736" y="3397"/>
                </a:lnTo>
                <a:lnTo>
                  <a:pt x="26698" y="3491"/>
                </a:lnTo>
                <a:lnTo>
                  <a:pt x="26415" y="3586"/>
                </a:lnTo>
                <a:lnTo>
                  <a:pt x="26321" y="3680"/>
                </a:lnTo>
                <a:lnTo>
                  <a:pt x="26132" y="3586"/>
                </a:lnTo>
                <a:lnTo>
                  <a:pt x="25944" y="3491"/>
                </a:lnTo>
                <a:lnTo>
                  <a:pt x="25755" y="3586"/>
                </a:lnTo>
                <a:lnTo>
                  <a:pt x="25661" y="3869"/>
                </a:lnTo>
                <a:lnTo>
                  <a:pt x="25189" y="3774"/>
                </a:lnTo>
                <a:lnTo>
                  <a:pt x="24623" y="3774"/>
                </a:lnTo>
                <a:lnTo>
                  <a:pt x="23491" y="3963"/>
                </a:lnTo>
                <a:lnTo>
                  <a:pt x="22642" y="4057"/>
                </a:lnTo>
                <a:lnTo>
                  <a:pt x="21793" y="4152"/>
                </a:lnTo>
                <a:lnTo>
                  <a:pt x="21887" y="4057"/>
                </a:lnTo>
                <a:lnTo>
                  <a:pt x="21698" y="4152"/>
                </a:lnTo>
                <a:lnTo>
                  <a:pt x="21510" y="4340"/>
                </a:lnTo>
                <a:lnTo>
                  <a:pt x="21415" y="4529"/>
                </a:lnTo>
                <a:lnTo>
                  <a:pt x="21227" y="4623"/>
                </a:lnTo>
                <a:lnTo>
                  <a:pt x="21132" y="4529"/>
                </a:lnTo>
                <a:lnTo>
                  <a:pt x="20944" y="4435"/>
                </a:lnTo>
                <a:lnTo>
                  <a:pt x="20378" y="4340"/>
                </a:lnTo>
                <a:lnTo>
                  <a:pt x="19906" y="4435"/>
                </a:lnTo>
                <a:lnTo>
                  <a:pt x="19529" y="4623"/>
                </a:lnTo>
                <a:lnTo>
                  <a:pt x="19434" y="4529"/>
                </a:lnTo>
                <a:lnTo>
                  <a:pt x="19340" y="4529"/>
                </a:lnTo>
                <a:lnTo>
                  <a:pt x="18868" y="4623"/>
                </a:lnTo>
                <a:lnTo>
                  <a:pt x="17925" y="5001"/>
                </a:lnTo>
                <a:lnTo>
                  <a:pt x="17925" y="4812"/>
                </a:lnTo>
                <a:lnTo>
                  <a:pt x="17736" y="5001"/>
                </a:lnTo>
                <a:lnTo>
                  <a:pt x="17548" y="5095"/>
                </a:lnTo>
                <a:lnTo>
                  <a:pt x="17359" y="5189"/>
                </a:lnTo>
                <a:lnTo>
                  <a:pt x="16887" y="5284"/>
                </a:lnTo>
                <a:lnTo>
                  <a:pt x="16982" y="5189"/>
                </a:lnTo>
                <a:lnTo>
                  <a:pt x="16982" y="5189"/>
                </a:lnTo>
                <a:lnTo>
                  <a:pt x="16321" y="5284"/>
                </a:lnTo>
                <a:lnTo>
                  <a:pt x="15755" y="5472"/>
                </a:lnTo>
                <a:lnTo>
                  <a:pt x="15189" y="5567"/>
                </a:lnTo>
                <a:lnTo>
                  <a:pt x="14623" y="5567"/>
                </a:lnTo>
                <a:lnTo>
                  <a:pt x="15283" y="5472"/>
                </a:lnTo>
                <a:lnTo>
                  <a:pt x="15189" y="5378"/>
                </a:lnTo>
                <a:lnTo>
                  <a:pt x="15095" y="5284"/>
                </a:lnTo>
                <a:lnTo>
                  <a:pt x="15095" y="5189"/>
                </a:lnTo>
                <a:lnTo>
                  <a:pt x="15095" y="5095"/>
                </a:lnTo>
                <a:lnTo>
                  <a:pt x="14906" y="5189"/>
                </a:lnTo>
                <a:lnTo>
                  <a:pt x="14529" y="5284"/>
                </a:lnTo>
                <a:lnTo>
                  <a:pt x="13680" y="5472"/>
                </a:lnTo>
                <a:lnTo>
                  <a:pt x="13680" y="5567"/>
                </a:lnTo>
                <a:lnTo>
                  <a:pt x="13585" y="5567"/>
                </a:lnTo>
                <a:lnTo>
                  <a:pt x="13585" y="5504"/>
                </a:lnTo>
                <a:lnTo>
                  <a:pt x="13585" y="5504"/>
                </a:lnTo>
                <a:lnTo>
                  <a:pt x="13397" y="5567"/>
                </a:lnTo>
                <a:lnTo>
                  <a:pt x="13208" y="5661"/>
                </a:lnTo>
                <a:lnTo>
                  <a:pt x="13302" y="5755"/>
                </a:lnTo>
                <a:lnTo>
                  <a:pt x="13585" y="5661"/>
                </a:lnTo>
                <a:lnTo>
                  <a:pt x="13868" y="5661"/>
                </a:lnTo>
                <a:lnTo>
                  <a:pt x="13585" y="5850"/>
                </a:lnTo>
                <a:lnTo>
                  <a:pt x="13302" y="5850"/>
                </a:lnTo>
                <a:lnTo>
                  <a:pt x="13019" y="5755"/>
                </a:lnTo>
                <a:lnTo>
                  <a:pt x="12736" y="5755"/>
                </a:lnTo>
                <a:lnTo>
                  <a:pt x="11133" y="6227"/>
                </a:lnTo>
                <a:lnTo>
                  <a:pt x="11038" y="6133"/>
                </a:lnTo>
                <a:lnTo>
                  <a:pt x="10472" y="6321"/>
                </a:lnTo>
                <a:lnTo>
                  <a:pt x="10001" y="6416"/>
                </a:lnTo>
                <a:lnTo>
                  <a:pt x="9434" y="6510"/>
                </a:lnTo>
                <a:lnTo>
                  <a:pt x="8680" y="6699"/>
                </a:lnTo>
                <a:lnTo>
                  <a:pt x="7642" y="6888"/>
                </a:lnTo>
                <a:lnTo>
                  <a:pt x="6416" y="7076"/>
                </a:lnTo>
                <a:lnTo>
                  <a:pt x="3963" y="7454"/>
                </a:lnTo>
                <a:lnTo>
                  <a:pt x="1604" y="7831"/>
                </a:lnTo>
                <a:lnTo>
                  <a:pt x="944" y="8020"/>
                </a:lnTo>
                <a:lnTo>
                  <a:pt x="567" y="7925"/>
                </a:lnTo>
                <a:lnTo>
                  <a:pt x="284" y="7831"/>
                </a:lnTo>
                <a:lnTo>
                  <a:pt x="189" y="7831"/>
                </a:lnTo>
                <a:lnTo>
                  <a:pt x="189" y="7925"/>
                </a:lnTo>
                <a:lnTo>
                  <a:pt x="189" y="8208"/>
                </a:lnTo>
                <a:lnTo>
                  <a:pt x="1" y="8397"/>
                </a:lnTo>
                <a:lnTo>
                  <a:pt x="1" y="8586"/>
                </a:lnTo>
                <a:lnTo>
                  <a:pt x="1" y="8680"/>
                </a:lnTo>
                <a:lnTo>
                  <a:pt x="95" y="8774"/>
                </a:lnTo>
                <a:lnTo>
                  <a:pt x="472" y="8869"/>
                </a:lnTo>
                <a:lnTo>
                  <a:pt x="755" y="8869"/>
                </a:lnTo>
                <a:lnTo>
                  <a:pt x="567" y="8963"/>
                </a:lnTo>
                <a:lnTo>
                  <a:pt x="755" y="8963"/>
                </a:lnTo>
                <a:lnTo>
                  <a:pt x="1038" y="8869"/>
                </a:lnTo>
                <a:lnTo>
                  <a:pt x="1416" y="8586"/>
                </a:lnTo>
                <a:lnTo>
                  <a:pt x="1416" y="8774"/>
                </a:lnTo>
                <a:lnTo>
                  <a:pt x="1510" y="8869"/>
                </a:lnTo>
                <a:lnTo>
                  <a:pt x="1699" y="8774"/>
                </a:lnTo>
                <a:lnTo>
                  <a:pt x="1793" y="8774"/>
                </a:lnTo>
                <a:lnTo>
                  <a:pt x="2265" y="8586"/>
                </a:lnTo>
                <a:lnTo>
                  <a:pt x="2642" y="8491"/>
                </a:lnTo>
                <a:lnTo>
                  <a:pt x="3397" y="8491"/>
                </a:lnTo>
                <a:lnTo>
                  <a:pt x="4152" y="8397"/>
                </a:lnTo>
                <a:lnTo>
                  <a:pt x="4623" y="8397"/>
                </a:lnTo>
                <a:lnTo>
                  <a:pt x="5001" y="8114"/>
                </a:lnTo>
                <a:lnTo>
                  <a:pt x="5001" y="8208"/>
                </a:lnTo>
                <a:lnTo>
                  <a:pt x="5284" y="8114"/>
                </a:lnTo>
                <a:lnTo>
                  <a:pt x="5850" y="7831"/>
                </a:lnTo>
                <a:lnTo>
                  <a:pt x="5944" y="7925"/>
                </a:lnTo>
                <a:lnTo>
                  <a:pt x="5850" y="8020"/>
                </a:lnTo>
                <a:lnTo>
                  <a:pt x="5850" y="8114"/>
                </a:lnTo>
                <a:lnTo>
                  <a:pt x="5944" y="8020"/>
                </a:lnTo>
                <a:lnTo>
                  <a:pt x="6416" y="7925"/>
                </a:lnTo>
                <a:lnTo>
                  <a:pt x="7170" y="7925"/>
                </a:lnTo>
                <a:lnTo>
                  <a:pt x="7170" y="8020"/>
                </a:lnTo>
                <a:lnTo>
                  <a:pt x="7076" y="8114"/>
                </a:lnTo>
                <a:lnTo>
                  <a:pt x="7265" y="8020"/>
                </a:lnTo>
                <a:lnTo>
                  <a:pt x="7359" y="7925"/>
                </a:lnTo>
                <a:lnTo>
                  <a:pt x="7359" y="7831"/>
                </a:lnTo>
                <a:lnTo>
                  <a:pt x="7548" y="8020"/>
                </a:lnTo>
                <a:lnTo>
                  <a:pt x="8397" y="7642"/>
                </a:lnTo>
                <a:lnTo>
                  <a:pt x="8963" y="7454"/>
                </a:lnTo>
                <a:lnTo>
                  <a:pt x="9151" y="7359"/>
                </a:lnTo>
                <a:lnTo>
                  <a:pt x="9246" y="7359"/>
                </a:lnTo>
                <a:lnTo>
                  <a:pt x="9151" y="7171"/>
                </a:lnTo>
                <a:lnTo>
                  <a:pt x="9246" y="7076"/>
                </a:lnTo>
                <a:lnTo>
                  <a:pt x="9340" y="7076"/>
                </a:lnTo>
                <a:lnTo>
                  <a:pt x="9340" y="7171"/>
                </a:lnTo>
                <a:lnTo>
                  <a:pt x="9434" y="7076"/>
                </a:lnTo>
                <a:lnTo>
                  <a:pt x="9529" y="7171"/>
                </a:lnTo>
                <a:lnTo>
                  <a:pt x="9434" y="7265"/>
                </a:lnTo>
                <a:lnTo>
                  <a:pt x="9340" y="7265"/>
                </a:lnTo>
                <a:lnTo>
                  <a:pt x="9340" y="7359"/>
                </a:lnTo>
                <a:lnTo>
                  <a:pt x="9717" y="7171"/>
                </a:lnTo>
                <a:lnTo>
                  <a:pt x="10095" y="7076"/>
                </a:lnTo>
                <a:lnTo>
                  <a:pt x="10095" y="7171"/>
                </a:lnTo>
                <a:lnTo>
                  <a:pt x="10001" y="7171"/>
                </a:lnTo>
                <a:lnTo>
                  <a:pt x="9906" y="7265"/>
                </a:lnTo>
                <a:lnTo>
                  <a:pt x="9906" y="7359"/>
                </a:lnTo>
                <a:lnTo>
                  <a:pt x="9623" y="7265"/>
                </a:lnTo>
                <a:lnTo>
                  <a:pt x="9717" y="7454"/>
                </a:lnTo>
                <a:lnTo>
                  <a:pt x="10850" y="7076"/>
                </a:lnTo>
                <a:lnTo>
                  <a:pt x="11038" y="7076"/>
                </a:lnTo>
                <a:lnTo>
                  <a:pt x="11133" y="7171"/>
                </a:lnTo>
                <a:lnTo>
                  <a:pt x="11321" y="7265"/>
                </a:lnTo>
                <a:lnTo>
                  <a:pt x="11416" y="7265"/>
                </a:lnTo>
                <a:lnTo>
                  <a:pt x="11604" y="7171"/>
                </a:lnTo>
                <a:lnTo>
                  <a:pt x="11793" y="6982"/>
                </a:lnTo>
                <a:lnTo>
                  <a:pt x="11887" y="6888"/>
                </a:lnTo>
                <a:lnTo>
                  <a:pt x="12170" y="6888"/>
                </a:lnTo>
                <a:lnTo>
                  <a:pt x="12076" y="7076"/>
                </a:lnTo>
                <a:lnTo>
                  <a:pt x="12265" y="7076"/>
                </a:lnTo>
                <a:lnTo>
                  <a:pt x="12359" y="6888"/>
                </a:lnTo>
                <a:lnTo>
                  <a:pt x="12548" y="6793"/>
                </a:lnTo>
                <a:lnTo>
                  <a:pt x="12736" y="6793"/>
                </a:lnTo>
                <a:lnTo>
                  <a:pt x="12453" y="6982"/>
                </a:lnTo>
                <a:lnTo>
                  <a:pt x="12925" y="6982"/>
                </a:lnTo>
                <a:lnTo>
                  <a:pt x="13491" y="6888"/>
                </a:lnTo>
                <a:lnTo>
                  <a:pt x="14434" y="6605"/>
                </a:lnTo>
                <a:lnTo>
                  <a:pt x="15849" y="6510"/>
                </a:lnTo>
                <a:lnTo>
                  <a:pt x="16510" y="6416"/>
                </a:lnTo>
                <a:lnTo>
                  <a:pt x="16982" y="6227"/>
                </a:lnTo>
                <a:lnTo>
                  <a:pt x="17831" y="6038"/>
                </a:lnTo>
                <a:lnTo>
                  <a:pt x="18680" y="6038"/>
                </a:lnTo>
                <a:lnTo>
                  <a:pt x="19057" y="5850"/>
                </a:lnTo>
                <a:lnTo>
                  <a:pt x="19340" y="5755"/>
                </a:lnTo>
                <a:lnTo>
                  <a:pt x="20472" y="5661"/>
                </a:lnTo>
                <a:lnTo>
                  <a:pt x="21604" y="5567"/>
                </a:lnTo>
                <a:lnTo>
                  <a:pt x="22736" y="5378"/>
                </a:lnTo>
                <a:lnTo>
                  <a:pt x="23774" y="5095"/>
                </a:lnTo>
                <a:lnTo>
                  <a:pt x="23774" y="5284"/>
                </a:lnTo>
                <a:lnTo>
                  <a:pt x="24151" y="5189"/>
                </a:lnTo>
                <a:lnTo>
                  <a:pt x="24246" y="5189"/>
                </a:lnTo>
                <a:lnTo>
                  <a:pt x="24246" y="5095"/>
                </a:lnTo>
                <a:lnTo>
                  <a:pt x="24623" y="5001"/>
                </a:lnTo>
                <a:lnTo>
                  <a:pt x="25000" y="5095"/>
                </a:lnTo>
                <a:lnTo>
                  <a:pt x="25378" y="5095"/>
                </a:lnTo>
                <a:lnTo>
                  <a:pt x="25755" y="4906"/>
                </a:lnTo>
                <a:lnTo>
                  <a:pt x="25755" y="5095"/>
                </a:lnTo>
                <a:lnTo>
                  <a:pt x="25849" y="5001"/>
                </a:lnTo>
                <a:lnTo>
                  <a:pt x="26132" y="4906"/>
                </a:lnTo>
                <a:lnTo>
                  <a:pt x="27264" y="4906"/>
                </a:lnTo>
                <a:lnTo>
                  <a:pt x="28491" y="4718"/>
                </a:lnTo>
                <a:lnTo>
                  <a:pt x="28302" y="4529"/>
                </a:lnTo>
                <a:lnTo>
                  <a:pt x="28491" y="4435"/>
                </a:lnTo>
                <a:lnTo>
                  <a:pt x="28585" y="4340"/>
                </a:lnTo>
                <a:lnTo>
                  <a:pt x="28774" y="4529"/>
                </a:lnTo>
                <a:lnTo>
                  <a:pt x="28679" y="4623"/>
                </a:lnTo>
                <a:lnTo>
                  <a:pt x="29717" y="4623"/>
                </a:lnTo>
                <a:lnTo>
                  <a:pt x="30189" y="4529"/>
                </a:lnTo>
                <a:lnTo>
                  <a:pt x="31510" y="4246"/>
                </a:lnTo>
                <a:lnTo>
                  <a:pt x="32076" y="4057"/>
                </a:lnTo>
                <a:lnTo>
                  <a:pt x="32547" y="3869"/>
                </a:lnTo>
                <a:lnTo>
                  <a:pt x="32642" y="3963"/>
                </a:lnTo>
                <a:lnTo>
                  <a:pt x="32830" y="4057"/>
                </a:lnTo>
                <a:lnTo>
                  <a:pt x="33019" y="4057"/>
                </a:lnTo>
                <a:lnTo>
                  <a:pt x="33679" y="3869"/>
                </a:lnTo>
                <a:lnTo>
                  <a:pt x="33962" y="3586"/>
                </a:lnTo>
                <a:lnTo>
                  <a:pt x="34623" y="3586"/>
                </a:lnTo>
                <a:lnTo>
                  <a:pt x="35660" y="3491"/>
                </a:lnTo>
                <a:lnTo>
                  <a:pt x="37170" y="3586"/>
                </a:lnTo>
                <a:lnTo>
                  <a:pt x="37547" y="3397"/>
                </a:lnTo>
                <a:lnTo>
                  <a:pt x="38019" y="3303"/>
                </a:lnTo>
                <a:lnTo>
                  <a:pt x="39151" y="3208"/>
                </a:lnTo>
                <a:lnTo>
                  <a:pt x="41038" y="3208"/>
                </a:lnTo>
                <a:lnTo>
                  <a:pt x="41038" y="3114"/>
                </a:lnTo>
                <a:lnTo>
                  <a:pt x="41226" y="3020"/>
                </a:lnTo>
                <a:lnTo>
                  <a:pt x="41981" y="2925"/>
                </a:lnTo>
                <a:lnTo>
                  <a:pt x="44811" y="2925"/>
                </a:lnTo>
                <a:lnTo>
                  <a:pt x="45000" y="2831"/>
                </a:lnTo>
                <a:lnTo>
                  <a:pt x="45189" y="2642"/>
                </a:lnTo>
                <a:lnTo>
                  <a:pt x="45283" y="2548"/>
                </a:lnTo>
                <a:lnTo>
                  <a:pt x="45566" y="2548"/>
                </a:lnTo>
                <a:lnTo>
                  <a:pt x="45472" y="2737"/>
                </a:lnTo>
                <a:lnTo>
                  <a:pt x="45472" y="2737"/>
                </a:lnTo>
                <a:lnTo>
                  <a:pt x="46132" y="2548"/>
                </a:lnTo>
                <a:lnTo>
                  <a:pt x="46887" y="2548"/>
                </a:lnTo>
                <a:lnTo>
                  <a:pt x="47547" y="2454"/>
                </a:lnTo>
                <a:lnTo>
                  <a:pt x="48207" y="2265"/>
                </a:lnTo>
                <a:lnTo>
                  <a:pt x="48302" y="2359"/>
                </a:lnTo>
                <a:lnTo>
                  <a:pt x="49434" y="2359"/>
                </a:lnTo>
                <a:lnTo>
                  <a:pt x="49717" y="2265"/>
                </a:lnTo>
                <a:lnTo>
                  <a:pt x="50094" y="2171"/>
                </a:lnTo>
                <a:lnTo>
                  <a:pt x="50755" y="2076"/>
                </a:lnTo>
                <a:lnTo>
                  <a:pt x="52170" y="1982"/>
                </a:lnTo>
                <a:lnTo>
                  <a:pt x="54056" y="1793"/>
                </a:lnTo>
                <a:lnTo>
                  <a:pt x="56132" y="1510"/>
                </a:lnTo>
                <a:lnTo>
                  <a:pt x="56037" y="1605"/>
                </a:lnTo>
                <a:lnTo>
                  <a:pt x="55943" y="1699"/>
                </a:lnTo>
                <a:lnTo>
                  <a:pt x="55754" y="1699"/>
                </a:lnTo>
                <a:lnTo>
                  <a:pt x="55471" y="1793"/>
                </a:lnTo>
                <a:lnTo>
                  <a:pt x="55377" y="1888"/>
                </a:lnTo>
                <a:lnTo>
                  <a:pt x="56415" y="1605"/>
                </a:lnTo>
                <a:lnTo>
                  <a:pt x="56887" y="1510"/>
                </a:lnTo>
                <a:lnTo>
                  <a:pt x="56981" y="1605"/>
                </a:lnTo>
                <a:lnTo>
                  <a:pt x="56887" y="1699"/>
                </a:lnTo>
                <a:lnTo>
                  <a:pt x="57358" y="1605"/>
                </a:lnTo>
                <a:lnTo>
                  <a:pt x="57736" y="1605"/>
                </a:lnTo>
                <a:lnTo>
                  <a:pt x="58207" y="1510"/>
                </a:lnTo>
                <a:lnTo>
                  <a:pt x="58679" y="1510"/>
                </a:lnTo>
                <a:lnTo>
                  <a:pt x="58773" y="1416"/>
                </a:lnTo>
                <a:lnTo>
                  <a:pt x="58868" y="1322"/>
                </a:lnTo>
                <a:lnTo>
                  <a:pt x="59056" y="1133"/>
                </a:lnTo>
                <a:lnTo>
                  <a:pt x="59151" y="1227"/>
                </a:lnTo>
                <a:lnTo>
                  <a:pt x="59339" y="1227"/>
                </a:lnTo>
                <a:lnTo>
                  <a:pt x="59434" y="1322"/>
                </a:lnTo>
                <a:lnTo>
                  <a:pt x="59339" y="1510"/>
                </a:lnTo>
                <a:lnTo>
                  <a:pt x="59811" y="1416"/>
                </a:lnTo>
                <a:lnTo>
                  <a:pt x="60000" y="1322"/>
                </a:lnTo>
                <a:lnTo>
                  <a:pt x="60094" y="1416"/>
                </a:lnTo>
                <a:lnTo>
                  <a:pt x="60377" y="1322"/>
                </a:lnTo>
                <a:lnTo>
                  <a:pt x="60660" y="1227"/>
                </a:lnTo>
                <a:lnTo>
                  <a:pt x="61320" y="1133"/>
                </a:lnTo>
                <a:lnTo>
                  <a:pt x="61981" y="1227"/>
                </a:lnTo>
                <a:lnTo>
                  <a:pt x="62641" y="1227"/>
                </a:lnTo>
                <a:lnTo>
                  <a:pt x="62547" y="1133"/>
                </a:lnTo>
                <a:lnTo>
                  <a:pt x="63207" y="1039"/>
                </a:lnTo>
                <a:lnTo>
                  <a:pt x="63019" y="1133"/>
                </a:lnTo>
                <a:lnTo>
                  <a:pt x="63585" y="1133"/>
                </a:lnTo>
                <a:lnTo>
                  <a:pt x="63302" y="1039"/>
                </a:lnTo>
                <a:lnTo>
                  <a:pt x="63773" y="850"/>
                </a:lnTo>
                <a:lnTo>
                  <a:pt x="64151" y="756"/>
                </a:lnTo>
                <a:lnTo>
                  <a:pt x="64434" y="850"/>
                </a:lnTo>
                <a:lnTo>
                  <a:pt x="64434" y="1133"/>
                </a:lnTo>
                <a:lnTo>
                  <a:pt x="65283" y="850"/>
                </a:lnTo>
                <a:lnTo>
                  <a:pt x="65283" y="944"/>
                </a:lnTo>
                <a:lnTo>
                  <a:pt x="65471" y="944"/>
                </a:lnTo>
                <a:lnTo>
                  <a:pt x="65566" y="850"/>
                </a:lnTo>
                <a:lnTo>
                  <a:pt x="65754" y="944"/>
                </a:lnTo>
                <a:lnTo>
                  <a:pt x="66132" y="850"/>
                </a:lnTo>
                <a:lnTo>
                  <a:pt x="66981" y="850"/>
                </a:lnTo>
                <a:lnTo>
                  <a:pt x="66981" y="944"/>
                </a:lnTo>
                <a:lnTo>
                  <a:pt x="66886" y="1039"/>
                </a:lnTo>
                <a:lnTo>
                  <a:pt x="66792" y="1039"/>
                </a:lnTo>
                <a:lnTo>
                  <a:pt x="66792" y="1133"/>
                </a:lnTo>
                <a:lnTo>
                  <a:pt x="67641" y="944"/>
                </a:lnTo>
                <a:lnTo>
                  <a:pt x="68113" y="850"/>
                </a:lnTo>
                <a:lnTo>
                  <a:pt x="68584" y="850"/>
                </a:lnTo>
                <a:lnTo>
                  <a:pt x="68773" y="944"/>
                </a:lnTo>
                <a:lnTo>
                  <a:pt x="68962" y="944"/>
                </a:lnTo>
                <a:lnTo>
                  <a:pt x="69150" y="850"/>
                </a:lnTo>
                <a:lnTo>
                  <a:pt x="70849" y="944"/>
                </a:lnTo>
                <a:lnTo>
                  <a:pt x="71509" y="850"/>
                </a:lnTo>
                <a:lnTo>
                  <a:pt x="72169" y="756"/>
                </a:lnTo>
                <a:lnTo>
                  <a:pt x="73207" y="756"/>
                </a:lnTo>
                <a:lnTo>
                  <a:pt x="73584" y="944"/>
                </a:lnTo>
                <a:lnTo>
                  <a:pt x="73962" y="944"/>
                </a:lnTo>
                <a:lnTo>
                  <a:pt x="73773" y="756"/>
                </a:lnTo>
                <a:lnTo>
                  <a:pt x="74056" y="567"/>
                </a:lnTo>
                <a:lnTo>
                  <a:pt x="74150" y="567"/>
                </a:lnTo>
                <a:lnTo>
                  <a:pt x="74150" y="756"/>
                </a:lnTo>
                <a:lnTo>
                  <a:pt x="74339" y="850"/>
                </a:lnTo>
                <a:lnTo>
                  <a:pt x="74433" y="756"/>
                </a:lnTo>
                <a:lnTo>
                  <a:pt x="74716" y="661"/>
                </a:lnTo>
                <a:lnTo>
                  <a:pt x="75188" y="661"/>
                </a:lnTo>
                <a:lnTo>
                  <a:pt x="75188" y="756"/>
                </a:lnTo>
                <a:lnTo>
                  <a:pt x="74999" y="850"/>
                </a:lnTo>
                <a:lnTo>
                  <a:pt x="75377" y="756"/>
                </a:lnTo>
                <a:lnTo>
                  <a:pt x="75754" y="756"/>
                </a:lnTo>
                <a:lnTo>
                  <a:pt x="75471" y="850"/>
                </a:lnTo>
                <a:lnTo>
                  <a:pt x="75565" y="944"/>
                </a:lnTo>
                <a:lnTo>
                  <a:pt x="76226" y="1039"/>
                </a:lnTo>
                <a:lnTo>
                  <a:pt x="76320" y="850"/>
                </a:lnTo>
                <a:lnTo>
                  <a:pt x="76509" y="850"/>
                </a:lnTo>
                <a:lnTo>
                  <a:pt x="76792" y="756"/>
                </a:lnTo>
                <a:lnTo>
                  <a:pt x="77075" y="661"/>
                </a:lnTo>
                <a:lnTo>
                  <a:pt x="76886" y="850"/>
                </a:lnTo>
                <a:lnTo>
                  <a:pt x="76981" y="944"/>
                </a:lnTo>
                <a:lnTo>
                  <a:pt x="77264" y="1039"/>
                </a:lnTo>
                <a:lnTo>
                  <a:pt x="77547" y="1133"/>
                </a:lnTo>
                <a:lnTo>
                  <a:pt x="77924" y="1227"/>
                </a:lnTo>
                <a:lnTo>
                  <a:pt x="78018" y="1133"/>
                </a:lnTo>
                <a:lnTo>
                  <a:pt x="77924" y="1039"/>
                </a:lnTo>
                <a:lnTo>
                  <a:pt x="78207" y="944"/>
                </a:lnTo>
                <a:lnTo>
                  <a:pt x="78490" y="1039"/>
                </a:lnTo>
                <a:lnTo>
                  <a:pt x="78773" y="1039"/>
                </a:lnTo>
                <a:lnTo>
                  <a:pt x="79056" y="1133"/>
                </a:lnTo>
                <a:lnTo>
                  <a:pt x="79716" y="944"/>
                </a:lnTo>
                <a:lnTo>
                  <a:pt x="80282" y="756"/>
                </a:lnTo>
                <a:lnTo>
                  <a:pt x="80282" y="850"/>
                </a:lnTo>
                <a:lnTo>
                  <a:pt x="80188" y="944"/>
                </a:lnTo>
                <a:lnTo>
                  <a:pt x="80848" y="1039"/>
                </a:lnTo>
                <a:lnTo>
                  <a:pt x="81131" y="1039"/>
                </a:lnTo>
                <a:lnTo>
                  <a:pt x="81131" y="1133"/>
                </a:lnTo>
                <a:lnTo>
                  <a:pt x="81037" y="1227"/>
                </a:lnTo>
                <a:lnTo>
                  <a:pt x="81697" y="1039"/>
                </a:lnTo>
                <a:lnTo>
                  <a:pt x="81886" y="944"/>
                </a:lnTo>
                <a:lnTo>
                  <a:pt x="81792" y="850"/>
                </a:lnTo>
                <a:lnTo>
                  <a:pt x="81414" y="850"/>
                </a:lnTo>
                <a:lnTo>
                  <a:pt x="80943" y="944"/>
                </a:lnTo>
                <a:lnTo>
                  <a:pt x="81037" y="756"/>
                </a:lnTo>
                <a:lnTo>
                  <a:pt x="80754" y="944"/>
                </a:lnTo>
                <a:lnTo>
                  <a:pt x="80660" y="756"/>
                </a:lnTo>
                <a:lnTo>
                  <a:pt x="80754" y="661"/>
                </a:lnTo>
                <a:lnTo>
                  <a:pt x="80188" y="661"/>
                </a:lnTo>
                <a:lnTo>
                  <a:pt x="80188" y="567"/>
                </a:lnTo>
                <a:lnTo>
                  <a:pt x="80282" y="567"/>
                </a:lnTo>
                <a:lnTo>
                  <a:pt x="79528" y="473"/>
                </a:lnTo>
                <a:lnTo>
                  <a:pt x="79339" y="567"/>
                </a:lnTo>
                <a:lnTo>
                  <a:pt x="79245" y="567"/>
                </a:lnTo>
                <a:lnTo>
                  <a:pt x="79245" y="661"/>
                </a:lnTo>
                <a:lnTo>
                  <a:pt x="79056" y="850"/>
                </a:lnTo>
                <a:lnTo>
                  <a:pt x="78867" y="378"/>
                </a:lnTo>
                <a:lnTo>
                  <a:pt x="78679" y="473"/>
                </a:lnTo>
                <a:lnTo>
                  <a:pt x="78396" y="567"/>
                </a:lnTo>
                <a:lnTo>
                  <a:pt x="78018" y="661"/>
                </a:lnTo>
                <a:lnTo>
                  <a:pt x="77924" y="661"/>
                </a:lnTo>
                <a:lnTo>
                  <a:pt x="77830" y="567"/>
                </a:lnTo>
                <a:lnTo>
                  <a:pt x="77075" y="567"/>
                </a:lnTo>
                <a:lnTo>
                  <a:pt x="77264" y="473"/>
                </a:lnTo>
                <a:lnTo>
                  <a:pt x="77169" y="284"/>
                </a:lnTo>
                <a:lnTo>
                  <a:pt x="76981" y="378"/>
                </a:lnTo>
                <a:lnTo>
                  <a:pt x="76792" y="473"/>
                </a:lnTo>
                <a:lnTo>
                  <a:pt x="76037" y="473"/>
                </a:lnTo>
                <a:lnTo>
                  <a:pt x="74716" y="190"/>
                </a:lnTo>
                <a:lnTo>
                  <a:pt x="74433" y="378"/>
                </a:lnTo>
                <a:lnTo>
                  <a:pt x="74056" y="378"/>
                </a:lnTo>
                <a:lnTo>
                  <a:pt x="74150" y="190"/>
                </a:lnTo>
                <a:lnTo>
                  <a:pt x="74056" y="190"/>
                </a:lnTo>
                <a:lnTo>
                  <a:pt x="73773" y="284"/>
                </a:lnTo>
                <a:lnTo>
                  <a:pt x="73773" y="95"/>
                </a:lnTo>
                <a:lnTo>
                  <a:pt x="73301" y="190"/>
                </a:lnTo>
                <a:lnTo>
                  <a:pt x="72830" y="190"/>
                </a:lnTo>
                <a:lnTo>
                  <a:pt x="72830" y="378"/>
                </a:lnTo>
                <a:lnTo>
                  <a:pt x="72924" y="473"/>
                </a:lnTo>
                <a:lnTo>
                  <a:pt x="72924" y="567"/>
                </a:lnTo>
                <a:lnTo>
                  <a:pt x="72735" y="661"/>
                </a:lnTo>
                <a:lnTo>
                  <a:pt x="72735" y="567"/>
                </a:lnTo>
                <a:lnTo>
                  <a:pt x="72547" y="473"/>
                </a:lnTo>
                <a:lnTo>
                  <a:pt x="72452" y="378"/>
                </a:lnTo>
                <a:lnTo>
                  <a:pt x="72641" y="284"/>
                </a:lnTo>
                <a:lnTo>
                  <a:pt x="71603" y="284"/>
                </a:lnTo>
                <a:lnTo>
                  <a:pt x="70849" y="190"/>
                </a:lnTo>
                <a:lnTo>
                  <a:pt x="70660" y="284"/>
                </a:lnTo>
                <a:lnTo>
                  <a:pt x="69905" y="473"/>
                </a:lnTo>
                <a:lnTo>
                  <a:pt x="69056" y="473"/>
                </a:lnTo>
                <a:lnTo>
                  <a:pt x="68207" y="378"/>
                </a:lnTo>
                <a:lnTo>
                  <a:pt x="67547" y="284"/>
                </a:lnTo>
                <a:lnTo>
                  <a:pt x="67641" y="190"/>
                </a:lnTo>
                <a:lnTo>
                  <a:pt x="67735" y="190"/>
                </a:lnTo>
                <a:lnTo>
                  <a:pt x="67169" y="95"/>
                </a:lnTo>
                <a:lnTo>
                  <a:pt x="66698" y="95"/>
                </a:lnTo>
                <a:lnTo>
                  <a:pt x="66886" y="190"/>
                </a:lnTo>
                <a:lnTo>
                  <a:pt x="65283" y="190"/>
                </a:lnTo>
                <a:lnTo>
                  <a:pt x="64905" y="95"/>
                </a:lnTo>
                <a:lnTo>
                  <a:pt x="64905" y="190"/>
                </a:lnTo>
                <a:lnTo>
                  <a:pt x="65000" y="190"/>
                </a:lnTo>
                <a:lnTo>
                  <a:pt x="65094" y="284"/>
                </a:lnTo>
                <a:lnTo>
                  <a:pt x="65094" y="378"/>
                </a:lnTo>
                <a:lnTo>
                  <a:pt x="64528" y="284"/>
                </a:lnTo>
                <a:lnTo>
                  <a:pt x="63962" y="190"/>
                </a:lnTo>
                <a:lnTo>
                  <a:pt x="63773" y="284"/>
                </a:lnTo>
                <a:lnTo>
                  <a:pt x="63585" y="473"/>
                </a:lnTo>
                <a:lnTo>
                  <a:pt x="63396" y="567"/>
                </a:lnTo>
                <a:lnTo>
                  <a:pt x="63302" y="567"/>
                </a:lnTo>
                <a:lnTo>
                  <a:pt x="63207" y="473"/>
                </a:lnTo>
                <a:lnTo>
                  <a:pt x="63207" y="284"/>
                </a:lnTo>
                <a:lnTo>
                  <a:pt x="63396" y="284"/>
                </a:lnTo>
                <a:lnTo>
                  <a:pt x="63490" y="190"/>
                </a:lnTo>
                <a:lnTo>
                  <a:pt x="63113" y="190"/>
                </a:lnTo>
                <a:lnTo>
                  <a:pt x="61981" y="284"/>
                </a:lnTo>
                <a:lnTo>
                  <a:pt x="61320" y="284"/>
                </a:lnTo>
                <a:lnTo>
                  <a:pt x="61226" y="190"/>
                </a:lnTo>
                <a:lnTo>
                  <a:pt x="61320" y="95"/>
                </a:lnTo>
                <a:lnTo>
                  <a:pt x="60849" y="190"/>
                </a:lnTo>
                <a:lnTo>
                  <a:pt x="60547" y="3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6"/>
          <p:cNvSpPr txBox="1">
            <a:spLocks noGrp="1"/>
          </p:cNvSpPr>
          <p:nvPr>
            <p:ph type="title"/>
          </p:nvPr>
        </p:nvSpPr>
        <p:spPr>
          <a:xfrm>
            <a:off x="524200" y="983900"/>
            <a:ext cx="3446100" cy="460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6"/>
          <p:cNvSpPr txBox="1">
            <a:spLocks noGrp="1"/>
          </p:cNvSpPr>
          <p:nvPr>
            <p:ph type="body" idx="1"/>
          </p:nvPr>
        </p:nvSpPr>
        <p:spPr>
          <a:xfrm>
            <a:off x="524200" y="1809750"/>
            <a:ext cx="3446100" cy="2621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✘"/>
              <a:defRPr sz="2000"/>
            </a:lvl1pPr>
            <a:lvl2pPr marL="914400" lvl="1" indent="-355600" rtl="0">
              <a:spcBef>
                <a:spcPts val="1000"/>
              </a:spcBef>
              <a:spcAft>
                <a:spcPts val="0"/>
              </a:spcAft>
              <a:buSzPts val="2000"/>
              <a:buChar char="-"/>
              <a:defRPr sz="2000"/>
            </a:lvl2pPr>
            <a:lvl3pPr marL="1371600" lvl="2" indent="-355600" rtl="0">
              <a:spcBef>
                <a:spcPts val="1000"/>
              </a:spcBef>
              <a:spcAft>
                <a:spcPts val="0"/>
              </a:spcAft>
              <a:buSzPts val="2000"/>
              <a:buChar char="-"/>
              <a:defRPr sz="2000"/>
            </a:lvl3pPr>
            <a:lvl4pPr marL="1828800" lvl="3" indent="-355600" rtl="0">
              <a:spcBef>
                <a:spcPts val="10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10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10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10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10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1000"/>
              </a:spcBef>
              <a:spcAft>
                <a:spcPts val="10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262" name="Google Shape;262;p6"/>
          <p:cNvSpPr txBox="1">
            <a:spLocks noGrp="1"/>
          </p:cNvSpPr>
          <p:nvPr>
            <p:ph type="sldNum" idx="12"/>
          </p:nvPr>
        </p:nvSpPr>
        <p:spPr>
          <a:xfrm>
            <a:off x="8665029" y="127279"/>
            <a:ext cx="326700" cy="2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grpSp>
        <p:nvGrpSpPr>
          <p:cNvPr id="263" name="Google Shape;263;p6"/>
          <p:cNvGrpSpPr/>
          <p:nvPr/>
        </p:nvGrpSpPr>
        <p:grpSpPr>
          <a:xfrm>
            <a:off x="8004404" y="417297"/>
            <a:ext cx="3529549" cy="4525764"/>
            <a:chOff x="8004404" y="372498"/>
            <a:chExt cx="3529549" cy="4525764"/>
          </a:xfrm>
        </p:grpSpPr>
        <p:grpSp>
          <p:nvGrpSpPr>
            <p:cNvPr id="264" name="Google Shape;264;p6"/>
            <p:cNvGrpSpPr/>
            <p:nvPr/>
          </p:nvGrpSpPr>
          <p:grpSpPr>
            <a:xfrm rot="-5400000" flipH="1">
              <a:off x="8541351" y="-164449"/>
              <a:ext cx="2227938" cy="3301831"/>
              <a:chOff x="3485371" y="1424851"/>
              <a:chExt cx="5318543" cy="7882145"/>
            </a:xfrm>
          </p:grpSpPr>
          <p:grpSp>
            <p:nvGrpSpPr>
              <p:cNvPr id="265" name="Google Shape;265;p6"/>
              <p:cNvGrpSpPr/>
              <p:nvPr/>
            </p:nvGrpSpPr>
            <p:grpSpPr>
              <a:xfrm>
                <a:off x="3485371" y="1958251"/>
                <a:ext cx="468816" cy="7120145"/>
                <a:chOff x="1447800" y="152400"/>
                <a:chExt cx="318597" cy="4838699"/>
              </a:xfrm>
            </p:grpSpPr>
            <p:sp>
              <p:nvSpPr>
                <p:cNvPr id="266" name="Google Shape;266;p6"/>
                <p:cNvSpPr/>
                <p:nvPr/>
              </p:nvSpPr>
              <p:spPr>
                <a:xfrm>
                  <a:off x="14521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67" name="Google Shape;267;p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14478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68" name="Google Shape;268;p6"/>
              <p:cNvGrpSpPr/>
              <p:nvPr/>
            </p:nvGrpSpPr>
            <p:grpSpPr>
              <a:xfrm>
                <a:off x="3808592" y="1577251"/>
                <a:ext cx="468816" cy="7120145"/>
                <a:chOff x="1600200" y="152400"/>
                <a:chExt cx="318597" cy="4838699"/>
              </a:xfrm>
            </p:grpSpPr>
            <p:sp>
              <p:nvSpPr>
                <p:cNvPr id="269" name="Google Shape;269;p6"/>
                <p:cNvSpPr/>
                <p:nvPr/>
              </p:nvSpPr>
              <p:spPr>
                <a:xfrm>
                  <a:off x="1604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70" name="Google Shape;270;p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1600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71" name="Google Shape;271;p6"/>
              <p:cNvGrpSpPr/>
              <p:nvPr/>
            </p:nvGrpSpPr>
            <p:grpSpPr>
              <a:xfrm>
                <a:off x="4131812" y="2186851"/>
                <a:ext cx="468816" cy="7120145"/>
                <a:chOff x="533400" y="152400"/>
                <a:chExt cx="318597" cy="4838699"/>
              </a:xfrm>
            </p:grpSpPr>
            <p:sp>
              <p:nvSpPr>
                <p:cNvPr id="272" name="Google Shape;272;p6"/>
                <p:cNvSpPr/>
                <p:nvPr/>
              </p:nvSpPr>
              <p:spPr>
                <a:xfrm>
                  <a:off x="5377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73" name="Google Shape;273;p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5334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74" name="Google Shape;274;p6"/>
              <p:cNvGrpSpPr/>
              <p:nvPr/>
            </p:nvGrpSpPr>
            <p:grpSpPr>
              <a:xfrm>
                <a:off x="4455033" y="1729651"/>
                <a:ext cx="468816" cy="7120145"/>
                <a:chOff x="685800" y="152400"/>
                <a:chExt cx="318597" cy="4838699"/>
              </a:xfrm>
            </p:grpSpPr>
            <p:sp>
              <p:nvSpPr>
                <p:cNvPr id="275" name="Google Shape;275;p6"/>
                <p:cNvSpPr/>
                <p:nvPr/>
              </p:nvSpPr>
              <p:spPr>
                <a:xfrm>
                  <a:off x="6901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76" name="Google Shape;276;p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6858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77" name="Google Shape;277;p6"/>
              <p:cNvGrpSpPr/>
              <p:nvPr/>
            </p:nvGrpSpPr>
            <p:grpSpPr>
              <a:xfrm>
                <a:off x="4778254" y="1424851"/>
                <a:ext cx="468816" cy="7120145"/>
                <a:chOff x="838200" y="152400"/>
                <a:chExt cx="318597" cy="4838699"/>
              </a:xfrm>
            </p:grpSpPr>
            <p:sp>
              <p:nvSpPr>
                <p:cNvPr id="278" name="Google Shape;278;p6"/>
                <p:cNvSpPr/>
                <p:nvPr/>
              </p:nvSpPr>
              <p:spPr>
                <a:xfrm>
                  <a:off x="842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79" name="Google Shape;279;p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838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80" name="Google Shape;280;p6"/>
              <p:cNvGrpSpPr/>
              <p:nvPr/>
            </p:nvGrpSpPr>
            <p:grpSpPr>
              <a:xfrm>
                <a:off x="5101474" y="1882051"/>
                <a:ext cx="468816" cy="7120145"/>
                <a:chOff x="990600" y="152400"/>
                <a:chExt cx="318597" cy="4838699"/>
              </a:xfrm>
            </p:grpSpPr>
            <p:sp>
              <p:nvSpPr>
                <p:cNvPr id="281" name="Google Shape;281;p6"/>
                <p:cNvSpPr/>
                <p:nvPr/>
              </p:nvSpPr>
              <p:spPr>
                <a:xfrm>
                  <a:off x="9949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82" name="Google Shape;282;p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9906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83" name="Google Shape;283;p6"/>
              <p:cNvGrpSpPr/>
              <p:nvPr/>
            </p:nvGrpSpPr>
            <p:grpSpPr>
              <a:xfrm>
                <a:off x="5424695" y="1729651"/>
                <a:ext cx="468816" cy="7120145"/>
                <a:chOff x="3663063" y="152400"/>
                <a:chExt cx="318597" cy="4838699"/>
              </a:xfrm>
            </p:grpSpPr>
            <p:sp>
              <p:nvSpPr>
                <p:cNvPr id="284" name="Google Shape;284;p6"/>
                <p:cNvSpPr/>
                <p:nvPr/>
              </p:nvSpPr>
              <p:spPr>
                <a:xfrm>
                  <a:off x="3667406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85" name="Google Shape;285;p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3663063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86" name="Google Shape;286;p6"/>
              <p:cNvGrpSpPr/>
              <p:nvPr/>
            </p:nvGrpSpPr>
            <p:grpSpPr>
              <a:xfrm>
                <a:off x="5929821" y="2034451"/>
                <a:ext cx="468816" cy="7120145"/>
                <a:chOff x="1419019" y="152400"/>
                <a:chExt cx="318597" cy="4838699"/>
              </a:xfrm>
            </p:grpSpPr>
            <p:sp>
              <p:nvSpPr>
                <p:cNvPr id="287" name="Google Shape;287;p6"/>
                <p:cNvSpPr/>
                <p:nvPr/>
              </p:nvSpPr>
              <p:spPr>
                <a:xfrm>
                  <a:off x="1423362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88" name="Google Shape;288;p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1419019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89" name="Google Shape;289;p6"/>
              <p:cNvGrpSpPr/>
              <p:nvPr/>
            </p:nvGrpSpPr>
            <p:grpSpPr>
              <a:xfrm>
                <a:off x="6395774" y="1653451"/>
                <a:ext cx="468816" cy="7120145"/>
                <a:chOff x="1600200" y="152400"/>
                <a:chExt cx="318597" cy="4838699"/>
              </a:xfrm>
            </p:grpSpPr>
            <p:sp>
              <p:nvSpPr>
                <p:cNvPr id="290" name="Google Shape;290;p6"/>
                <p:cNvSpPr/>
                <p:nvPr/>
              </p:nvSpPr>
              <p:spPr>
                <a:xfrm>
                  <a:off x="1604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91" name="Google Shape;291;p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1600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92" name="Google Shape;292;p6"/>
              <p:cNvGrpSpPr/>
              <p:nvPr/>
            </p:nvGrpSpPr>
            <p:grpSpPr>
              <a:xfrm>
                <a:off x="6718994" y="1424851"/>
                <a:ext cx="468816" cy="7120145"/>
                <a:chOff x="533400" y="152400"/>
                <a:chExt cx="318597" cy="4838699"/>
              </a:xfrm>
            </p:grpSpPr>
            <p:sp>
              <p:nvSpPr>
                <p:cNvPr id="293" name="Google Shape;293;p6"/>
                <p:cNvSpPr/>
                <p:nvPr/>
              </p:nvSpPr>
              <p:spPr>
                <a:xfrm>
                  <a:off x="5377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94" name="Google Shape;294;p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5334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95" name="Google Shape;295;p6"/>
              <p:cNvGrpSpPr/>
              <p:nvPr/>
            </p:nvGrpSpPr>
            <p:grpSpPr>
              <a:xfrm>
                <a:off x="7042215" y="1501051"/>
                <a:ext cx="468816" cy="7120145"/>
                <a:chOff x="685800" y="152400"/>
                <a:chExt cx="318597" cy="4838699"/>
              </a:xfrm>
            </p:grpSpPr>
            <p:sp>
              <p:nvSpPr>
                <p:cNvPr id="296" name="Google Shape;296;p6"/>
                <p:cNvSpPr/>
                <p:nvPr/>
              </p:nvSpPr>
              <p:spPr>
                <a:xfrm>
                  <a:off x="6901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97" name="Google Shape;297;p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6858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98" name="Google Shape;298;p6"/>
              <p:cNvGrpSpPr/>
              <p:nvPr/>
            </p:nvGrpSpPr>
            <p:grpSpPr>
              <a:xfrm>
                <a:off x="7365436" y="1882051"/>
                <a:ext cx="468816" cy="7120145"/>
                <a:chOff x="838200" y="152400"/>
                <a:chExt cx="318597" cy="4838699"/>
              </a:xfrm>
            </p:grpSpPr>
            <p:sp>
              <p:nvSpPr>
                <p:cNvPr id="299" name="Google Shape;299;p6"/>
                <p:cNvSpPr/>
                <p:nvPr/>
              </p:nvSpPr>
              <p:spPr>
                <a:xfrm>
                  <a:off x="842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00" name="Google Shape;300;p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838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01" name="Google Shape;301;p6"/>
              <p:cNvGrpSpPr/>
              <p:nvPr/>
            </p:nvGrpSpPr>
            <p:grpSpPr>
              <a:xfrm>
                <a:off x="8011877" y="2186851"/>
                <a:ext cx="468816" cy="7120145"/>
                <a:chOff x="3663063" y="152400"/>
                <a:chExt cx="318597" cy="4838699"/>
              </a:xfrm>
            </p:grpSpPr>
            <p:sp>
              <p:nvSpPr>
                <p:cNvPr id="302" name="Google Shape;302;p6"/>
                <p:cNvSpPr/>
                <p:nvPr/>
              </p:nvSpPr>
              <p:spPr>
                <a:xfrm>
                  <a:off x="3667406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03" name="Google Shape;303;p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3663063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04" name="Google Shape;304;p6"/>
              <p:cNvGrpSpPr/>
              <p:nvPr/>
            </p:nvGrpSpPr>
            <p:grpSpPr>
              <a:xfrm>
                <a:off x="8335098" y="1805851"/>
                <a:ext cx="468816" cy="7120145"/>
                <a:chOff x="1295400" y="152400"/>
                <a:chExt cx="318597" cy="4838699"/>
              </a:xfrm>
            </p:grpSpPr>
            <p:sp>
              <p:nvSpPr>
                <p:cNvPr id="305" name="Google Shape;305;p6"/>
                <p:cNvSpPr/>
                <p:nvPr/>
              </p:nvSpPr>
              <p:spPr>
                <a:xfrm>
                  <a:off x="12997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06" name="Google Shape;306;p6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12954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  <p:grpSp>
          <p:nvGrpSpPr>
            <p:cNvPr id="307" name="Google Shape;307;p6"/>
            <p:cNvGrpSpPr/>
            <p:nvPr/>
          </p:nvGrpSpPr>
          <p:grpSpPr>
            <a:xfrm rot="-5400000" flipH="1">
              <a:off x="9848714" y="1201031"/>
              <a:ext cx="196383" cy="2982574"/>
              <a:chOff x="1447800" y="152400"/>
              <a:chExt cx="318597" cy="4838699"/>
            </a:xfrm>
          </p:grpSpPr>
          <p:sp>
            <p:nvSpPr>
              <p:cNvPr id="308" name="Google Shape;308;p6"/>
              <p:cNvSpPr/>
              <p:nvPr/>
            </p:nvSpPr>
            <p:spPr>
              <a:xfrm>
                <a:off x="1452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9" name="Google Shape;309;p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1447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10" name="Google Shape;310;p6"/>
            <p:cNvGrpSpPr/>
            <p:nvPr/>
          </p:nvGrpSpPr>
          <p:grpSpPr>
            <a:xfrm rot="-5400000" flipH="1">
              <a:off x="9689113" y="1336426"/>
              <a:ext cx="196383" cy="2982574"/>
              <a:chOff x="1600200" y="152400"/>
              <a:chExt cx="318597" cy="4838699"/>
            </a:xfrm>
          </p:grpSpPr>
          <p:sp>
            <p:nvSpPr>
              <p:cNvPr id="311" name="Google Shape;311;p6"/>
              <p:cNvSpPr/>
              <p:nvPr/>
            </p:nvSpPr>
            <p:spPr>
              <a:xfrm>
                <a:off x="1604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12" name="Google Shape;312;p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1600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13" name="Google Shape;313;p6"/>
            <p:cNvGrpSpPr/>
            <p:nvPr/>
          </p:nvGrpSpPr>
          <p:grpSpPr>
            <a:xfrm rot="-5400000" flipH="1">
              <a:off x="9944475" y="1471836"/>
              <a:ext cx="196383" cy="2982574"/>
              <a:chOff x="533400" y="152400"/>
              <a:chExt cx="318597" cy="4838699"/>
            </a:xfrm>
          </p:grpSpPr>
          <p:sp>
            <p:nvSpPr>
              <p:cNvPr id="314" name="Google Shape;314;p6"/>
              <p:cNvSpPr/>
              <p:nvPr/>
            </p:nvSpPr>
            <p:spPr>
              <a:xfrm>
                <a:off x="537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15" name="Google Shape;315;p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533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16" name="Google Shape;316;p6"/>
            <p:cNvGrpSpPr/>
            <p:nvPr/>
          </p:nvGrpSpPr>
          <p:grpSpPr>
            <a:xfrm rot="-5400000" flipH="1">
              <a:off x="9752954" y="1607231"/>
              <a:ext cx="196383" cy="2982574"/>
              <a:chOff x="685800" y="152400"/>
              <a:chExt cx="318597" cy="4838699"/>
            </a:xfrm>
          </p:grpSpPr>
          <p:sp>
            <p:nvSpPr>
              <p:cNvPr id="317" name="Google Shape;317;p6"/>
              <p:cNvSpPr/>
              <p:nvPr/>
            </p:nvSpPr>
            <p:spPr>
              <a:xfrm>
                <a:off x="690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18" name="Google Shape;318;p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685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19" name="Google Shape;319;p6"/>
            <p:cNvGrpSpPr/>
            <p:nvPr/>
          </p:nvGrpSpPr>
          <p:grpSpPr>
            <a:xfrm rot="-5400000" flipH="1">
              <a:off x="9816794" y="1954222"/>
              <a:ext cx="196383" cy="2982574"/>
              <a:chOff x="990600" y="152400"/>
              <a:chExt cx="318597" cy="4838699"/>
            </a:xfrm>
          </p:grpSpPr>
          <p:sp>
            <p:nvSpPr>
              <p:cNvPr id="320" name="Google Shape;320;p6"/>
              <p:cNvSpPr/>
              <p:nvPr/>
            </p:nvSpPr>
            <p:spPr>
              <a:xfrm>
                <a:off x="9949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21" name="Google Shape;321;p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9906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22" name="Google Shape;322;p6"/>
            <p:cNvGrpSpPr/>
            <p:nvPr/>
          </p:nvGrpSpPr>
          <p:grpSpPr>
            <a:xfrm rot="-5400000" flipH="1">
              <a:off x="9752954" y="2089589"/>
              <a:ext cx="196383" cy="2982574"/>
              <a:chOff x="3663063" y="152400"/>
              <a:chExt cx="318597" cy="4838699"/>
            </a:xfrm>
          </p:grpSpPr>
          <p:sp>
            <p:nvSpPr>
              <p:cNvPr id="323" name="Google Shape;323;p6"/>
              <p:cNvSpPr/>
              <p:nvPr/>
            </p:nvSpPr>
            <p:spPr>
              <a:xfrm>
                <a:off x="3667406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24" name="Google Shape;324;p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3663063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25" name="Google Shape;325;p6"/>
            <p:cNvGrpSpPr/>
            <p:nvPr/>
          </p:nvGrpSpPr>
          <p:grpSpPr>
            <a:xfrm rot="-5400000" flipH="1">
              <a:off x="9880634" y="2225013"/>
              <a:ext cx="196383" cy="2982574"/>
              <a:chOff x="1295400" y="152400"/>
              <a:chExt cx="318597" cy="4838699"/>
            </a:xfrm>
          </p:grpSpPr>
          <p:sp>
            <p:nvSpPr>
              <p:cNvPr id="326" name="Google Shape;326;p6"/>
              <p:cNvSpPr/>
              <p:nvPr/>
            </p:nvSpPr>
            <p:spPr>
              <a:xfrm>
                <a:off x="1299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27" name="Google Shape;327;p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1295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28" name="Google Shape;328;p6"/>
            <p:cNvGrpSpPr/>
            <p:nvPr/>
          </p:nvGrpSpPr>
          <p:grpSpPr>
            <a:xfrm rot="-5400000" flipH="1">
              <a:off x="9848714" y="2361002"/>
              <a:ext cx="196383" cy="2982574"/>
              <a:chOff x="1447800" y="152400"/>
              <a:chExt cx="318597" cy="4838699"/>
            </a:xfrm>
          </p:grpSpPr>
          <p:sp>
            <p:nvSpPr>
              <p:cNvPr id="329" name="Google Shape;329;p6"/>
              <p:cNvSpPr/>
              <p:nvPr/>
            </p:nvSpPr>
            <p:spPr>
              <a:xfrm>
                <a:off x="1452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30" name="Google Shape;330;p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1447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31" name="Google Shape;331;p6"/>
            <p:cNvGrpSpPr/>
            <p:nvPr/>
          </p:nvGrpSpPr>
          <p:grpSpPr>
            <a:xfrm rot="-5400000" flipH="1">
              <a:off x="9721033" y="2496397"/>
              <a:ext cx="196383" cy="2982574"/>
              <a:chOff x="1600200" y="152400"/>
              <a:chExt cx="318597" cy="4838699"/>
            </a:xfrm>
          </p:grpSpPr>
          <p:sp>
            <p:nvSpPr>
              <p:cNvPr id="332" name="Google Shape;332;p6"/>
              <p:cNvSpPr/>
              <p:nvPr/>
            </p:nvSpPr>
            <p:spPr>
              <a:xfrm>
                <a:off x="1604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33" name="Google Shape;333;p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1600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34" name="Google Shape;334;p6"/>
            <p:cNvGrpSpPr/>
            <p:nvPr/>
          </p:nvGrpSpPr>
          <p:grpSpPr>
            <a:xfrm rot="-5400000" flipH="1">
              <a:off x="9625273" y="2631806"/>
              <a:ext cx="196383" cy="2982574"/>
              <a:chOff x="533400" y="152400"/>
              <a:chExt cx="318597" cy="4838699"/>
            </a:xfrm>
          </p:grpSpPr>
          <p:sp>
            <p:nvSpPr>
              <p:cNvPr id="335" name="Google Shape;335;p6"/>
              <p:cNvSpPr/>
              <p:nvPr/>
            </p:nvSpPr>
            <p:spPr>
              <a:xfrm>
                <a:off x="537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36" name="Google Shape;336;p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533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37" name="Google Shape;337;p6"/>
            <p:cNvGrpSpPr/>
            <p:nvPr/>
          </p:nvGrpSpPr>
          <p:grpSpPr>
            <a:xfrm rot="-5400000" flipH="1">
              <a:off x="9657193" y="2767202"/>
              <a:ext cx="196383" cy="2982574"/>
              <a:chOff x="685800" y="152400"/>
              <a:chExt cx="318597" cy="4838699"/>
            </a:xfrm>
          </p:grpSpPr>
          <p:sp>
            <p:nvSpPr>
              <p:cNvPr id="338" name="Google Shape;338;p6"/>
              <p:cNvSpPr/>
              <p:nvPr/>
            </p:nvSpPr>
            <p:spPr>
              <a:xfrm>
                <a:off x="690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39" name="Google Shape;339;p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685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40" name="Google Shape;340;p6"/>
            <p:cNvGrpSpPr/>
            <p:nvPr/>
          </p:nvGrpSpPr>
          <p:grpSpPr>
            <a:xfrm rot="-5400000" flipH="1">
              <a:off x="9816794" y="2902597"/>
              <a:ext cx="196383" cy="2982574"/>
              <a:chOff x="838200" y="152400"/>
              <a:chExt cx="318597" cy="4838699"/>
            </a:xfrm>
          </p:grpSpPr>
          <p:sp>
            <p:nvSpPr>
              <p:cNvPr id="341" name="Google Shape;341;p6"/>
              <p:cNvSpPr/>
              <p:nvPr/>
            </p:nvSpPr>
            <p:spPr>
              <a:xfrm>
                <a:off x="842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42" name="Google Shape;342;p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838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43" name="Google Shape;343;p6"/>
            <p:cNvGrpSpPr/>
            <p:nvPr/>
          </p:nvGrpSpPr>
          <p:grpSpPr>
            <a:xfrm rot="-5400000" flipH="1">
              <a:off x="9625273" y="3037992"/>
              <a:ext cx="196383" cy="2982574"/>
              <a:chOff x="990600" y="152400"/>
              <a:chExt cx="318597" cy="4838699"/>
            </a:xfrm>
          </p:grpSpPr>
          <p:sp>
            <p:nvSpPr>
              <p:cNvPr id="344" name="Google Shape;344;p6"/>
              <p:cNvSpPr/>
              <p:nvPr/>
            </p:nvSpPr>
            <p:spPr>
              <a:xfrm>
                <a:off x="9949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45" name="Google Shape;345;p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9906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46" name="Google Shape;346;p6"/>
            <p:cNvGrpSpPr/>
            <p:nvPr/>
          </p:nvGrpSpPr>
          <p:grpSpPr>
            <a:xfrm rot="-5400000" flipH="1">
              <a:off x="9944475" y="3173359"/>
              <a:ext cx="196383" cy="2982574"/>
              <a:chOff x="3663063" y="152400"/>
              <a:chExt cx="318597" cy="4838699"/>
            </a:xfrm>
          </p:grpSpPr>
          <p:sp>
            <p:nvSpPr>
              <p:cNvPr id="347" name="Google Shape;347;p6"/>
              <p:cNvSpPr/>
              <p:nvPr/>
            </p:nvSpPr>
            <p:spPr>
              <a:xfrm>
                <a:off x="3667406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48" name="Google Shape;348;p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3663063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49" name="Google Shape;349;p6"/>
            <p:cNvGrpSpPr/>
            <p:nvPr/>
          </p:nvGrpSpPr>
          <p:grpSpPr>
            <a:xfrm rot="-5400000" flipH="1">
              <a:off x="9784874" y="3308783"/>
              <a:ext cx="196383" cy="2982574"/>
              <a:chOff x="1295400" y="152400"/>
              <a:chExt cx="318597" cy="4838699"/>
            </a:xfrm>
          </p:grpSpPr>
          <p:sp>
            <p:nvSpPr>
              <p:cNvPr id="350" name="Google Shape;350;p6"/>
              <p:cNvSpPr/>
              <p:nvPr/>
            </p:nvSpPr>
            <p:spPr>
              <a:xfrm>
                <a:off x="1299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51" name="Google Shape;351;p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1295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pencil - Light paper">
  <p:cSld name="BLANK_1_1">
    <p:bg>
      <p:bgPr>
        <a:solidFill>
          <a:schemeClr val="accent5"/>
        </a:solidFill>
        <a:effectLst/>
      </p:bgPr>
    </p:bg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8" name="Google Shape;758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59" name="Google Shape;759;p13"/>
          <p:cNvSpPr txBox="1">
            <a:spLocks noGrp="1"/>
          </p:cNvSpPr>
          <p:nvPr>
            <p:ph type="sldNum" idx="12"/>
          </p:nvPr>
        </p:nvSpPr>
        <p:spPr>
          <a:xfrm>
            <a:off x="8665029" y="127279"/>
            <a:ext cx="326700" cy="2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"/>
          <p:cNvSpPr txBox="1">
            <a:spLocks noGrp="1"/>
          </p:cNvSpPr>
          <p:nvPr>
            <p:ph type="ctrTitle"/>
          </p:nvPr>
        </p:nvSpPr>
        <p:spPr>
          <a:xfrm>
            <a:off x="752800" y="440350"/>
            <a:ext cx="74859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62" name="Google Shape;62;p3"/>
          <p:cNvSpPr txBox="1">
            <a:spLocks noGrp="1"/>
          </p:cNvSpPr>
          <p:nvPr>
            <p:ph type="subTitle" idx="1"/>
          </p:nvPr>
        </p:nvSpPr>
        <p:spPr>
          <a:xfrm>
            <a:off x="752800" y="1697054"/>
            <a:ext cx="74859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5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5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5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grpSp>
        <p:nvGrpSpPr>
          <p:cNvPr id="63" name="Google Shape;63;p3"/>
          <p:cNvGrpSpPr/>
          <p:nvPr/>
        </p:nvGrpSpPr>
        <p:grpSpPr>
          <a:xfrm>
            <a:off x="3409171" y="2429676"/>
            <a:ext cx="5318543" cy="7882145"/>
            <a:chOff x="3485371" y="1424851"/>
            <a:chExt cx="5318543" cy="7882145"/>
          </a:xfrm>
        </p:grpSpPr>
        <p:grpSp>
          <p:nvGrpSpPr>
            <p:cNvPr id="64" name="Google Shape;64;p3"/>
            <p:cNvGrpSpPr/>
            <p:nvPr/>
          </p:nvGrpSpPr>
          <p:grpSpPr>
            <a:xfrm>
              <a:off x="3485371" y="1958251"/>
              <a:ext cx="468816" cy="7120145"/>
              <a:chOff x="1447800" y="152400"/>
              <a:chExt cx="318597" cy="4838699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1452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6" name="Google Shape;66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447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7" name="Google Shape;67;p3"/>
            <p:cNvGrpSpPr/>
            <p:nvPr/>
          </p:nvGrpSpPr>
          <p:grpSpPr>
            <a:xfrm>
              <a:off x="3808592" y="1577251"/>
              <a:ext cx="468816" cy="7120145"/>
              <a:chOff x="1600200" y="152400"/>
              <a:chExt cx="318597" cy="4838699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1604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69" name="Google Shape;69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600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0" name="Google Shape;70;p3"/>
            <p:cNvGrpSpPr/>
            <p:nvPr/>
          </p:nvGrpSpPr>
          <p:grpSpPr>
            <a:xfrm>
              <a:off x="4131812" y="2186851"/>
              <a:ext cx="468816" cy="7120145"/>
              <a:chOff x="533400" y="152400"/>
              <a:chExt cx="318597" cy="4838699"/>
            </a:xfrm>
          </p:grpSpPr>
          <p:sp>
            <p:nvSpPr>
              <p:cNvPr id="71" name="Google Shape;71;p3"/>
              <p:cNvSpPr/>
              <p:nvPr/>
            </p:nvSpPr>
            <p:spPr>
              <a:xfrm>
                <a:off x="537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72" name="Google Shape;72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533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3" name="Google Shape;73;p3"/>
            <p:cNvGrpSpPr/>
            <p:nvPr/>
          </p:nvGrpSpPr>
          <p:grpSpPr>
            <a:xfrm>
              <a:off x="4455033" y="1729651"/>
              <a:ext cx="468816" cy="7120145"/>
              <a:chOff x="685800" y="152400"/>
              <a:chExt cx="318597" cy="4838699"/>
            </a:xfrm>
          </p:grpSpPr>
          <p:sp>
            <p:nvSpPr>
              <p:cNvPr id="74" name="Google Shape;74;p3"/>
              <p:cNvSpPr/>
              <p:nvPr/>
            </p:nvSpPr>
            <p:spPr>
              <a:xfrm>
                <a:off x="690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75" name="Google Shape;75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85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6" name="Google Shape;76;p3"/>
            <p:cNvGrpSpPr/>
            <p:nvPr/>
          </p:nvGrpSpPr>
          <p:grpSpPr>
            <a:xfrm>
              <a:off x="4778254" y="1424851"/>
              <a:ext cx="468816" cy="7120145"/>
              <a:chOff x="838200" y="152400"/>
              <a:chExt cx="318597" cy="4838699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842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78" name="Google Shape;78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838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9" name="Google Shape;79;p3"/>
            <p:cNvGrpSpPr/>
            <p:nvPr/>
          </p:nvGrpSpPr>
          <p:grpSpPr>
            <a:xfrm>
              <a:off x="5101474" y="1882051"/>
              <a:ext cx="468816" cy="7120145"/>
              <a:chOff x="990600" y="152400"/>
              <a:chExt cx="318597" cy="4838699"/>
            </a:xfrm>
          </p:grpSpPr>
          <p:sp>
            <p:nvSpPr>
              <p:cNvPr id="80" name="Google Shape;80;p3"/>
              <p:cNvSpPr/>
              <p:nvPr/>
            </p:nvSpPr>
            <p:spPr>
              <a:xfrm>
                <a:off x="9949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81" name="Google Shape;81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9906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82" name="Google Shape;82;p3"/>
            <p:cNvGrpSpPr/>
            <p:nvPr/>
          </p:nvGrpSpPr>
          <p:grpSpPr>
            <a:xfrm>
              <a:off x="5424695" y="1729651"/>
              <a:ext cx="468816" cy="7120145"/>
              <a:chOff x="3663063" y="152400"/>
              <a:chExt cx="318597" cy="4838699"/>
            </a:xfrm>
          </p:grpSpPr>
          <p:sp>
            <p:nvSpPr>
              <p:cNvPr id="83" name="Google Shape;83;p3"/>
              <p:cNvSpPr/>
              <p:nvPr/>
            </p:nvSpPr>
            <p:spPr>
              <a:xfrm>
                <a:off x="3667406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84" name="Google Shape;84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3663063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85" name="Google Shape;85;p3"/>
            <p:cNvGrpSpPr/>
            <p:nvPr/>
          </p:nvGrpSpPr>
          <p:grpSpPr>
            <a:xfrm>
              <a:off x="5747916" y="2034451"/>
              <a:ext cx="468816" cy="7120145"/>
              <a:chOff x="1295400" y="152400"/>
              <a:chExt cx="318597" cy="4838699"/>
            </a:xfrm>
          </p:grpSpPr>
          <p:sp>
            <p:nvSpPr>
              <p:cNvPr id="86" name="Google Shape;86;p3"/>
              <p:cNvSpPr/>
              <p:nvPr/>
            </p:nvSpPr>
            <p:spPr>
              <a:xfrm>
                <a:off x="1299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87" name="Google Shape;87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295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88" name="Google Shape;88;p3"/>
            <p:cNvGrpSpPr/>
            <p:nvPr/>
          </p:nvGrpSpPr>
          <p:grpSpPr>
            <a:xfrm>
              <a:off x="6072553" y="1958251"/>
              <a:ext cx="468816" cy="7120145"/>
              <a:chOff x="1447800" y="152400"/>
              <a:chExt cx="318597" cy="4838699"/>
            </a:xfrm>
          </p:grpSpPr>
          <p:sp>
            <p:nvSpPr>
              <p:cNvPr id="89" name="Google Shape;89;p3"/>
              <p:cNvSpPr/>
              <p:nvPr/>
            </p:nvSpPr>
            <p:spPr>
              <a:xfrm>
                <a:off x="1452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90" name="Google Shape;90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447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91" name="Google Shape;91;p3"/>
            <p:cNvGrpSpPr/>
            <p:nvPr/>
          </p:nvGrpSpPr>
          <p:grpSpPr>
            <a:xfrm>
              <a:off x="6395774" y="1653451"/>
              <a:ext cx="468816" cy="7120145"/>
              <a:chOff x="1600200" y="152400"/>
              <a:chExt cx="318597" cy="4838699"/>
            </a:xfrm>
          </p:grpSpPr>
          <p:sp>
            <p:nvSpPr>
              <p:cNvPr id="92" name="Google Shape;92;p3"/>
              <p:cNvSpPr/>
              <p:nvPr/>
            </p:nvSpPr>
            <p:spPr>
              <a:xfrm>
                <a:off x="1604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93" name="Google Shape;93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600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94" name="Google Shape;94;p3"/>
            <p:cNvGrpSpPr/>
            <p:nvPr/>
          </p:nvGrpSpPr>
          <p:grpSpPr>
            <a:xfrm>
              <a:off x="6718994" y="1424851"/>
              <a:ext cx="468816" cy="7120145"/>
              <a:chOff x="533400" y="152400"/>
              <a:chExt cx="318597" cy="4838699"/>
            </a:xfrm>
          </p:grpSpPr>
          <p:sp>
            <p:nvSpPr>
              <p:cNvPr id="95" name="Google Shape;95;p3"/>
              <p:cNvSpPr/>
              <p:nvPr/>
            </p:nvSpPr>
            <p:spPr>
              <a:xfrm>
                <a:off x="537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96" name="Google Shape;96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533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97" name="Google Shape;97;p3"/>
            <p:cNvGrpSpPr/>
            <p:nvPr/>
          </p:nvGrpSpPr>
          <p:grpSpPr>
            <a:xfrm>
              <a:off x="7042215" y="1501051"/>
              <a:ext cx="468816" cy="7120145"/>
              <a:chOff x="685800" y="152400"/>
              <a:chExt cx="318597" cy="4838699"/>
            </a:xfrm>
          </p:grpSpPr>
          <p:sp>
            <p:nvSpPr>
              <p:cNvPr id="98" name="Google Shape;98;p3"/>
              <p:cNvSpPr/>
              <p:nvPr/>
            </p:nvSpPr>
            <p:spPr>
              <a:xfrm>
                <a:off x="690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99" name="Google Shape;99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85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00" name="Google Shape;100;p3"/>
            <p:cNvGrpSpPr/>
            <p:nvPr/>
          </p:nvGrpSpPr>
          <p:grpSpPr>
            <a:xfrm>
              <a:off x="7365436" y="1882051"/>
              <a:ext cx="468816" cy="7120145"/>
              <a:chOff x="838200" y="152400"/>
              <a:chExt cx="318597" cy="4838699"/>
            </a:xfrm>
          </p:grpSpPr>
          <p:sp>
            <p:nvSpPr>
              <p:cNvPr id="101" name="Google Shape;101;p3"/>
              <p:cNvSpPr/>
              <p:nvPr/>
            </p:nvSpPr>
            <p:spPr>
              <a:xfrm>
                <a:off x="842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02" name="Google Shape;102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838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03" name="Google Shape;103;p3"/>
            <p:cNvGrpSpPr/>
            <p:nvPr/>
          </p:nvGrpSpPr>
          <p:grpSpPr>
            <a:xfrm>
              <a:off x="7688656" y="1424851"/>
              <a:ext cx="468816" cy="7120145"/>
              <a:chOff x="990600" y="152400"/>
              <a:chExt cx="318597" cy="4838699"/>
            </a:xfrm>
          </p:grpSpPr>
          <p:sp>
            <p:nvSpPr>
              <p:cNvPr id="104" name="Google Shape;104;p3"/>
              <p:cNvSpPr/>
              <p:nvPr/>
            </p:nvSpPr>
            <p:spPr>
              <a:xfrm>
                <a:off x="9949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05" name="Google Shape;105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9906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06" name="Google Shape;106;p3"/>
            <p:cNvGrpSpPr/>
            <p:nvPr/>
          </p:nvGrpSpPr>
          <p:grpSpPr>
            <a:xfrm>
              <a:off x="8011877" y="2186851"/>
              <a:ext cx="468816" cy="7120145"/>
              <a:chOff x="3663063" y="152400"/>
              <a:chExt cx="318597" cy="4838699"/>
            </a:xfrm>
          </p:grpSpPr>
          <p:sp>
            <p:nvSpPr>
              <p:cNvPr id="107" name="Google Shape;107;p3"/>
              <p:cNvSpPr/>
              <p:nvPr/>
            </p:nvSpPr>
            <p:spPr>
              <a:xfrm>
                <a:off x="3667406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08" name="Google Shape;108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3663063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09" name="Google Shape;109;p3"/>
            <p:cNvGrpSpPr/>
            <p:nvPr/>
          </p:nvGrpSpPr>
          <p:grpSpPr>
            <a:xfrm>
              <a:off x="8335098" y="1805851"/>
              <a:ext cx="468816" cy="7120145"/>
              <a:chOff x="1295400" y="152400"/>
              <a:chExt cx="318597" cy="4838699"/>
            </a:xfrm>
          </p:grpSpPr>
          <p:sp>
            <p:nvSpPr>
              <p:cNvPr id="110" name="Google Shape;110;p3"/>
              <p:cNvSpPr/>
              <p:nvPr/>
            </p:nvSpPr>
            <p:spPr>
              <a:xfrm>
                <a:off x="1299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11" name="Google Shape;111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295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xmlns="" val="4230446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7"/>
          <p:cNvSpPr txBox="1">
            <a:spLocks noGrp="1"/>
          </p:cNvSpPr>
          <p:nvPr>
            <p:ph type="title"/>
          </p:nvPr>
        </p:nvSpPr>
        <p:spPr>
          <a:xfrm>
            <a:off x="829000" y="526700"/>
            <a:ext cx="6902100" cy="460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4" name="Google Shape;354;p7"/>
          <p:cNvSpPr txBox="1">
            <a:spLocks noGrp="1"/>
          </p:cNvSpPr>
          <p:nvPr>
            <p:ph type="body" idx="1"/>
          </p:nvPr>
        </p:nvSpPr>
        <p:spPr>
          <a:xfrm>
            <a:off x="829000" y="1352550"/>
            <a:ext cx="3217500" cy="3420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✘"/>
              <a:defRPr sz="2200"/>
            </a:lvl1pPr>
            <a:lvl2pPr marL="914400" lvl="1" indent="-368300">
              <a:spcBef>
                <a:spcPts val="1000"/>
              </a:spcBef>
              <a:spcAft>
                <a:spcPts val="0"/>
              </a:spcAft>
              <a:buSzPts val="2200"/>
              <a:buChar char="-"/>
              <a:defRPr sz="2200"/>
            </a:lvl2pPr>
            <a:lvl3pPr marL="1371600" lvl="2" indent="-368300">
              <a:spcBef>
                <a:spcPts val="1000"/>
              </a:spcBef>
              <a:spcAft>
                <a:spcPts val="0"/>
              </a:spcAft>
              <a:buSzPts val="2200"/>
              <a:buChar char="-"/>
              <a:defRPr sz="2200"/>
            </a:lvl3pPr>
            <a:lvl4pPr marL="1828800" lvl="3" indent="-368300">
              <a:spcBef>
                <a:spcPts val="100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>
              <a:spcBef>
                <a:spcPts val="100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>
              <a:spcBef>
                <a:spcPts val="100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>
              <a:spcBef>
                <a:spcPts val="100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>
              <a:spcBef>
                <a:spcPts val="100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>
              <a:spcBef>
                <a:spcPts val="1000"/>
              </a:spcBef>
              <a:spcAft>
                <a:spcPts val="100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355" name="Google Shape;355;p7"/>
          <p:cNvSpPr txBox="1">
            <a:spLocks noGrp="1"/>
          </p:cNvSpPr>
          <p:nvPr>
            <p:ph type="body" idx="2"/>
          </p:nvPr>
        </p:nvSpPr>
        <p:spPr>
          <a:xfrm>
            <a:off x="4513595" y="1352550"/>
            <a:ext cx="3217500" cy="3420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✘"/>
              <a:defRPr sz="2200"/>
            </a:lvl1pPr>
            <a:lvl2pPr marL="914400" lvl="1" indent="-368300">
              <a:spcBef>
                <a:spcPts val="1000"/>
              </a:spcBef>
              <a:spcAft>
                <a:spcPts val="0"/>
              </a:spcAft>
              <a:buSzPts val="2200"/>
              <a:buChar char="-"/>
              <a:defRPr sz="2200"/>
            </a:lvl2pPr>
            <a:lvl3pPr marL="1371600" lvl="2" indent="-368300">
              <a:spcBef>
                <a:spcPts val="1000"/>
              </a:spcBef>
              <a:spcAft>
                <a:spcPts val="0"/>
              </a:spcAft>
              <a:buSzPts val="2200"/>
              <a:buChar char="-"/>
              <a:defRPr sz="2200"/>
            </a:lvl3pPr>
            <a:lvl4pPr marL="1828800" lvl="3" indent="-368300">
              <a:spcBef>
                <a:spcPts val="100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>
              <a:spcBef>
                <a:spcPts val="100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>
              <a:spcBef>
                <a:spcPts val="100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>
              <a:spcBef>
                <a:spcPts val="100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>
              <a:spcBef>
                <a:spcPts val="100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>
              <a:spcBef>
                <a:spcPts val="1000"/>
              </a:spcBef>
              <a:spcAft>
                <a:spcPts val="100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356" name="Google Shape;356;p7"/>
          <p:cNvSpPr txBox="1">
            <a:spLocks noGrp="1"/>
          </p:cNvSpPr>
          <p:nvPr>
            <p:ph type="sldNum" idx="12"/>
          </p:nvPr>
        </p:nvSpPr>
        <p:spPr>
          <a:xfrm>
            <a:off x="8665029" y="127279"/>
            <a:ext cx="326700" cy="2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grpSp>
        <p:nvGrpSpPr>
          <p:cNvPr id="357" name="Google Shape;357;p7"/>
          <p:cNvGrpSpPr/>
          <p:nvPr/>
        </p:nvGrpSpPr>
        <p:grpSpPr>
          <a:xfrm>
            <a:off x="8004404" y="417297"/>
            <a:ext cx="3529549" cy="4525764"/>
            <a:chOff x="8004404" y="372498"/>
            <a:chExt cx="3529549" cy="4525764"/>
          </a:xfrm>
        </p:grpSpPr>
        <p:grpSp>
          <p:nvGrpSpPr>
            <p:cNvPr id="358" name="Google Shape;358;p7"/>
            <p:cNvGrpSpPr/>
            <p:nvPr/>
          </p:nvGrpSpPr>
          <p:grpSpPr>
            <a:xfrm rot="-5400000" flipH="1">
              <a:off x="8541351" y="-164449"/>
              <a:ext cx="2227938" cy="3301831"/>
              <a:chOff x="3485371" y="1424851"/>
              <a:chExt cx="5318543" cy="7882145"/>
            </a:xfrm>
          </p:grpSpPr>
          <p:grpSp>
            <p:nvGrpSpPr>
              <p:cNvPr id="359" name="Google Shape;359;p7"/>
              <p:cNvGrpSpPr/>
              <p:nvPr/>
            </p:nvGrpSpPr>
            <p:grpSpPr>
              <a:xfrm>
                <a:off x="3485371" y="1958251"/>
                <a:ext cx="468816" cy="7120145"/>
                <a:chOff x="1447800" y="152400"/>
                <a:chExt cx="318597" cy="4838699"/>
              </a:xfrm>
            </p:grpSpPr>
            <p:sp>
              <p:nvSpPr>
                <p:cNvPr id="360" name="Google Shape;360;p7"/>
                <p:cNvSpPr/>
                <p:nvPr/>
              </p:nvSpPr>
              <p:spPr>
                <a:xfrm>
                  <a:off x="14521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61" name="Google Shape;361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4478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62" name="Google Shape;362;p7"/>
              <p:cNvGrpSpPr/>
              <p:nvPr/>
            </p:nvGrpSpPr>
            <p:grpSpPr>
              <a:xfrm>
                <a:off x="3808592" y="1577251"/>
                <a:ext cx="468816" cy="7120145"/>
                <a:chOff x="1600200" y="152400"/>
                <a:chExt cx="318597" cy="4838699"/>
              </a:xfrm>
            </p:grpSpPr>
            <p:sp>
              <p:nvSpPr>
                <p:cNvPr id="363" name="Google Shape;363;p7"/>
                <p:cNvSpPr/>
                <p:nvPr/>
              </p:nvSpPr>
              <p:spPr>
                <a:xfrm>
                  <a:off x="1604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64" name="Google Shape;364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600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65" name="Google Shape;365;p7"/>
              <p:cNvGrpSpPr/>
              <p:nvPr/>
            </p:nvGrpSpPr>
            <p:grpSpPr>
              <a:xfrm>
                <a:off x="4131812" y="2186851"/>
                <a:ext cx="468816" cy="7120145"/>
                <a:chOff x="533400" y="152400"/>
                <a:chExt cx="318597" cy="4838699"/>
              </a:xfrm>
            </p:grpSpPr>
            <p:sp>
              <p:nvSpPr>
                <p:cNvPr id="366" name="Google Shape;366;p7"/>
                <p:cNvSpPr/>
                <p:nvPr/>
              </p:nvSpPr>
              <p:spPr>
                <a:xfrm>
                  <a:off x="5377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67" name="Google Shape;367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5334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68" name="Google Shape;368;p7"/>
              <p:cNvGrpSpPr/>
              <p:nvPr/>
            </p:nvGrpSpPr>
            <p:grpSpPr>
              <a:xfrm>
                <a:off x="4455033" y="1729651"/>
                <a:ext cx="468816" cy="7120145"/>
                <a:chOff x="685800" y="152400"/>
                <a:chExt cx="318597" cy="4838699"/>
              </a:xfrm>
            </p:grpSpPr>
            <p:sp>
              <p:nvSpPr>
                <p:cNvPr id="369" name="Google Shape;369;p7"/>
                <p:cNvSpPr/>
                <p:nvPr/>
              </p:nvSpPr>
              <p:spPr>
                <a:xfrm>
                  <a:off x="6901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70" name="Google Shape;370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6858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71" name="Google Shape;371;p7"/>
              <p:cNvGrpSpPr/>
              <p:nvPr/>
            </p:nvGrpSpPr>
            <p:grpSpPr>
              <a:xfrm>
                <a:off x="4778254" y="1424851"/>
                <a:ext cx="468816" cy="7120145"/>
                <a:chOff x="838200" y="152400"/>
                <a:chExt cx="318597" cy="4838699"/>
              </a:xfrm>
            </p:grpSpPr>
            <p:sp>
              <p:nvSpPr>
                <p:cNvPr id="372" name="Google Shape;372;p7"/>
                <p:cNvSpPr/>
                <p:nvPr/>
              </p:nvSpPr>
              <p:spPr>
                <a:xfrm>
                  <a:off x="842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73" name="Google Shape;373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838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74" name="Google Shape;374;p7"/>
              <p:cNvGrpSpPr/>
              <p:nvPr/>
            </p:nvGrpSpPr>
            <p:grpSpPr>
              <a:xfrm>
                <a:off x="5101474" y="1882051"/>
                <a:ext cx="468816" cy="7120145"/>
                <a:chOff x="990600" y="152400"/>
                <a:chExt cx="318597" cy="4838699"/>
              </a:xfrm>
            </p:grpSpPr>
            <p:sp>
              <p:nvSpPr>
                <p:cNvPr id="375" name="Google Shape;375;p7"/>
                <p:cNvSpPr/>
                <p:nvPr/>
              </p:nvSpPr>
              <p:spPr>
                <a:xfrm>
                  <a:off x="9949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76" name="Google Shape;376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9906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77" name="Google Shape;377;p7"/>
              <p:cNvGrpSpPr/>
              <p:nvPr/>
            </p:nvGrpSpPr>
            <p:grpSpPr>
              <a:xfrm>
                <a:off x="5424695" y="1729651"/>
                <a:ext cx="468816" cy="7120145"/>
                <a:chOff x="3663063" y="152400"/>
                <a:chExt cx="318597" cy="4838699"/>
              </a:xfrm>
            </p:grpSpPr>
            <p:sp>
              <p:nvSpPr>
                <p:cNvPr id="378" name="Google Shape;378;p7"/>
                <p:cNvSpPr/>
                <p:nvPr/>
              </p:nvSpPr>
              <p:spPr>
                <a:xfrm>
                  <a:off x="3667406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79" name="Google Shape;379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3663063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80" name="Google Shape;380;p7"/>
              <p:cNvGrpSpPr/>
              <p:nvPr/>
            </p:nvGrpSpPr>
            <p:grpSpPr>
              <a:xfrm>
                <a:off x="5929821" y="2034451"/>
                <a:ext cx="468816" cy="7120145"/>
                <a:chOff x="1419019" y="152400"/>
                <a:chExt cx="318597" cy="4838699"/>
              </a:xfrm>
            </p:grpSpPr>
            <p:sp>
              <p:nvSpPr>
                <p:cNvPr id="381" name="Google Shape;381;p7"/>
                <p:cNvSpPr/>
                <p:nvPr/>
              </p:nvSpPr>
              <p:spPr>
                <a:xfrm>
                  <a:off x="1423362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82" name="Google Shape;382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419019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83" name="Google Shape;383;p7"/>
              <p:cNvGrpSpPr/>
              <p:nvPr/>
            </p:nvGrpSpPr>
            <p:grpSpPr>
              <a:xfrm>
                <a:off x="6395774" y="1653451"/>
                <a:ext cx="468816" cy="7120145"/>
                <a:chOff x="1600200" y="152400"/>
                <a:chExt cx="318597" cy="4838699"/>
              </a:xfrm>
            </p:grpSpPr>
            <p:sp>
              <p:nvSpPr>
                <p:cNvPr id="384" name="Google Shape;384;p7"/>
                <p:cNvSpPr/>
                <p:nvPr/>
              </p:nvSpPr>
              <p:spPr>
                <a:xfrm>
                  <a:off x="1604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85" name="Google Shape;385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600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86" name="Google Shape;386;p7"/>
              <p:cNvGrpSpPr/>
              <p:nvPr/>
            </p:nvGrpSpPr>
            <p:grpSpPr>
              <a:xfrm>
                <a:off x="6718994" y="1424851"/>
                <a:ext cx="468816" cy="7120145"/>
                <a:chOff x="533400" y="152400"/>
                <a:chExt cx="318597" cy="4838699"/>
              </a:xfrm>
            </p:grpSpPr>
            <p:sp>
              <p:nvSpPr>
                <p:cNvPr id="387" name="Google Shape;387;p7"/>
                <p:cNvSpPr/>
                <p:nvPr/>
              </p:nvSpPr>
              <p:spPr>
                <a:xfrm>
                  <a:off x="5377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88" name="Google Shape;388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5334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89" name="Google Shape;389;p7"/>
              <p:cNvGrpSpPr/>
              <p:nvPr/>
            </p:nvGrpSpPr>
            <p:grpSpPr>
              <a:xfrm>
                <a:off x="7042215" y="1501051"/>
                <a:ext cx="468816" cy="7120145"/>
                <a:chOff x="685800" y="152400"/>
                <a:chExt cx="318597" cy="4838699"/>
              </a:xfrm>
            </p:grpSpPr>
            <p:sp>
              <p:nvSpPr>
                <p:cNvPr id="390" name="Google Shape;390;p7"/>
                <p:cNvSpPr/>
                <p:nvPr/>
              </p:nvSpPr>
              <p:spPr>
                <a:xfrm>
                  <a:off x="6901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91" name="Google Shape;391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6858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92" name="Google Shape;392;p7"/>
              <p:cNvGrpSpPr/>
              <p:nvPr/>
            </p:nvGrpSpPr>
            <p:grpSpPr>
              <a:xfrm>
                <a:off x="7365436" y="1882051"/>
                <a:ext cx="468816" cy="7120145"/>
                <a:chOff x="838200" y="152400"/>
                <a:chExt cx="318597" cy="4838699"/>
              </a:xfrm>
            </p:grpSpPr>
            <p:sp>
              <p:nvSpPr>
                <p:cNvPr id="393" name="Google Shape;393;p7"/>
                <p:cNvSpPr/>
                <p:nvPr/>
              </p:nvSpPr>
              <p:spPr>
                <a:xfrm>
                  <a:off x="8425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94" name="Google Shape;394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8382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95" name="Google Shape;395;p7"/>
              <p:cNvGrpSpPr/>
              <p:nvPr/>
            </p:nvGrpSpPr>
            <p:grpSpPr>
              <a:xfrm>
                <a:off x="8011877" y="2186851"/>
                <a:ext cx="468816" cy="7120145"/>
                <a:chOff x="3663063" y="152400"/>
                <a:chExt cx="318597" cy="4838699"/>
              </a:xfrm>
            </p:grpSpPr>
            <p:sp>
              <p:nvSpPr>
                <p:cNvPr id="396" name="Google Shape;396;p7"/>
                <p:cNvSpPr/>
                <p:nvPr/>
              </p:nvSpPr>
              <p:spPr>
                <a:xfrm>
                  <a:off x="3667406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97" name="Google Shape;397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3663063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98" name="Google Shape;398;p7"/>
              <p:cNvGrpSpPr/>
              <p:nvPr/>
            </p:nvGrpSpPr>
            <p:grpSpPr>
              <a:xfrm>
                <a:off x="8335098" y="1805851"/>
                <a:ext cx="468816" cy="7120145"/>
                <a:chOff x="1295400" y="152400"/>
                <a:chExt cx="318597" cy="4838699"/>
              </a:xfrm>
            </p:grpSpPr>
            <p:sp>
              <p:nvSpPr>
                <p:cNvPr id="399" name="Google Shape;399;p7"/>
                <p:cNvSpPr/>
                <p:nvPr/>
              </p:nvSpPr>
              <p:spPr>
                <a:xfrm>
                  <a:off x="1299743" y="158450"/>
                  <a:ext cx="215896" cy="477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06" h="3641729" extrusionOk="0">
                      <a:moveTo>
                        <a:pt x="164807" y="394989"/>
                      </a:moveTo>
                      <a:cubicBezTo>
                        <a:pt x="156185" y="351574"/>
                        <a:pt x="93171" y="32822"/>
                        <a:pt x="88053" y="7536"/>
                      </a:cubicBezTo>
                      <a:cubicBezTo>
                        <a:pt x="87620" y="5242"/>
                        <a:pt x="87006" y="2988"/>
                        <a:pt x="86219" y="798"/>
                      </a:cubicBezTo>
                      <a:cubicBezTo>
                        <a:pt x="85017" y="-2343"/>
                        <a:pt x="77441" y="4604"/>
                        <a:pt x="76836" y="7526"/>
                      </a:cubicBezTo>
                      <a:cubicBezTo>
                        <a:pt x="71773" y="32822"/>
                        <a:pt x="8686" y="347473"/>
                        <a:pt x="0" y="391002"/>
                      </a:cubicBezTo>
                      <a:cubicBezTo>
                        <a:pt x="0" y="400985"/>
                        <a:pt x="294" y="3614959"/>
                        <a:pt x="294" y="3614959"/>
                      </a:cubicBezTo>
                      <a:cubicBezTo>
                        <a:pt x="294" y="3628282"/>
                        <a:pt x="37358" y="3641729"/>
                        <a:pt x="82403" y="3641729"/>
                      </a:cubicBezTo>
                      <a:cubicBezTo>
                        <a:pt x="127448" y="3641729"/>
                        <a:pt x="164531" y="3628292"/>
                        <a:pt x="164531" y="3614959"/>
                      </a:cubicBezTo>
                      <a:lnTo>
                        <a:pt x="164742" y="3614959"/>
                      </a:lnTo>
                      <a:cubicBezTo>
                        <a:pt x="164742" y="3614959"/>
                        <a:pt x="164807" y="406076"/>
                        <a:pt x="164807" y="3949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400" name="Google Shape;400;p7"/>
                <p:cNvPicPr preferRelativeResize="0"/>
                <p:nvPr/>
              </p:nvPicPr>
              <p:blipFill>
                <a:blip r:embed="rId2">
                  <a:alphaModFix/>
                </a:blip>
                <a:stretch>
                  <a:fillRect/>
                </a:stretch>
              </p:blipFill>
              <p:spPr>
                <a:xfrm>
                  <a:off x="1295400" y="152400"/>
                  <a:ext cx="318597" cy="48386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  <p:grpSp>
          <p:nvGrpSpPr>
            <p:cNvPr id="401" name="Google Shape;401;p7"/>
            <p:cNvGrpSpPr/>
            <p:nvPr/>
          </p:nvGrpSpPr>
          <p:grpSpPr>
            <a:xfrm rot="-5400000" flipH="1">
              <a:off x="9848714" y="1201031"/>
              <a:ext cx="196383" cy="2982574"/>
              <a:chOff x="1447800" y="152400"/>
              <a:chExt cx="318597" cy="4838699"/>
            </a:xfrm>
          </p:grpSpPr>
          <p:sp>
            <p:nvSpPr>
              <p:cNvPr id="402" name="Google Shape;402;p7"/>
              <p:cNvSpPr/>
              <p:nvPr/>
            </p:nvSpPr>
            <p:spPr>
              <a:xfrm>
                <a:off x="1452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03" name="Google Shape;403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447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04" name="Google Shape;404;p7"/>
            <p:cNvGrpSpPr/>
            <p:nvPr/>
          </p:nvGrpSpPr>
          <p:grpSpPr>
            <a:xfrm rot="-5400000" flipH="1">
              <a:off x="9689113" y="1336426"/>
              <a:ext cx="196383" cy="2982574"/>
              <a:chOff x="1600200" y="152400"/>
              <a:chExt cx="318597" cy="4838699"/>
            </a:xfrm>
          </p:grpSpPr>
          <p:sp>
            <p:nvSpPr>
              <p:cNvPr id="405" name="Google Shape;405;p7"/>
              <p:cNvSpPr/>
              <p:nvPr/>
            </p:nvSpPr>
            <p:spPr>
              <a:xfrm>
                <a:off x="1604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06" name="Google Shape;406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600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07" name="Google Shape;407;p7"/>
            <p:cNvGrpSpPr/>
            <p:nvPr/>
          </p:nvGrpSpPr>
          <p:grpSpPr>
            <a:xfrm rot="-5400000" flipH="1">
              <a:off x="9944475" y="1471836"/>
              <a:ext cx="196383" cy="2982574"/>
              <a:chOff x="533400" y="152400"/>
              <a:chExt cx="318597" cy="4838699"/>
            </a:xfrm>
          </p:grpSpPr>
          <p:sp>
            <p:nvSpPr>
              <p:cNvPr id="408" name="Google Shape;408;p7"/>
              <p:cNvSpPr/>
              <p:nvPr/>
            </p:nvSpPr>
            <p:spPr>
              <a:xfrm>
                <a:off x="537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09" name="Google Shape;409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533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10" name="Google Shape;410;p7"/>
            <p:cNvGrpSpPr/>
            <p:nvPr/>
          </p:nvGrpSpPr>
          <p:grpSpPr>
            <a:xfrm rot="-5400000" flipH="1">
              <a:off x="9752954" y="1607231"/>
              <a:ext cx="196383" cy="2982574"/>
              <a:chOff x="685800" y="152400"/>
              <a:chExt cx="318597" cy="4838699"/>
            </a:xfrm>
          </p:grpSpPr>
          <p:sp>
            <p:nvSpPr>
              <p:cNvPr id="411" name="Google Shape;411;p7"/>
              <p:cNvSpPr/>
              <p:nvPr/>
            </p:nvSpPr>
            <p:spPr>
              <a:xfrm>
                <a:off x="690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12" name="Google Shape;412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85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13" name="Google Shape;413;p7"/>
            <p:cNvGrpSpPr/>
            <p:nvPr/>
          </p:nvGrpSpPr>
          <p:grpSpPr>
            <a:xfrm rot="-5400000" flipH="1">
              <a:off x="9816794" y="1954222"/>
              <a:ext cx="196383" cy="2982574"/>
              <a:chOff x="990600" y="152400"/>
              <a:chExt cx="318597" cy="4838699"/>
            </a:xfrm>
          </p:grpSpPr>
          <p:sp>
            <p:nvSpPr>
              <p:cNvPr id="414" name="Google Shape;414;p7"/>
              <p:cNvSpPr/>
              <p:nvPr/>
            </p:nvSpPr>
            <p:spPr>
              <a:xfrm>
                <a:off x="9949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15" name="Google Shape;415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9906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16" name="Google Shape;416;p7"/>
            <p:cNvGrpSpPr/>
            <p:nvPr/>
          </p:nvGrpSpPr>
          <p:grpSpPr>
            <a:xfrm rot="-5400000" flipH="1">
              <a:off x="9752954" y="2089589"/>
              <a:ext cx="196383" cy="2982574"/>
              <a:chOff x="3663063" y="152400"/>
              <a:chExt cx="318597" cy="4838699"/>
            </a:xfrm>
          </p:grpSpPr>
          <p:sp>
            <p:nvSpPr>
              <p:cNvPr id="417" name="Google Shape;417;p7"/>
              <p:cNvSpPr/>
              <p:nvPr/>
            </p:nvSpPr>
            <p:spPr>
              <a:xfrm>
                <a:off x="3667406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18" name="Google Shape;418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3663063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19" name="Google Shape;419;p7"/>
            <p:cNvGrpSpPr/>
            <p:nvPr/>
          </p:nvGrpSpPr>
          <p:grpSpPr>
            <a:xfrm rot="-5400000" flipH="1">
              <a:off x="9880634" y="2225013"/>
              <a:ext cx="196383" cy="2982574"/>
              <a:chOff x="1295400" y="152400"/>
              <a:chExt cx="318597" cy="4838699"/>
            </a:xfrm>
          </p:grpSpPr>
          <p:sp>
            <p:nvSpPr>
              <p:cNvPr id="420" name="Google Shape;420;p7"/>
              <p:cNvSpPr/>
              <p:nvPr/>
            </p:nvSpPr>
            <p:spPr>
              <a:xfrm>
                <a:off x="1299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21" name="Google Shape;421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295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22" name="Google Shape;422;p7"/>
            <p:cNvGrpSpPr/>
            <p:nvPr/>
          </p:nvGrpSpPr>
          <p:grpSpPr>
            <a:xfrm rot="-5400000" flipH="1">
              <a:off x="9848714" y="2361002"/>
              <a:ext cx="196383" cy="2982574"/>
              <a:chOff x="1447800" y="152400"/>
              <a:chExt cx="318597" cy="4838699"/>
            </a:xfrm>
          </p:grpSpPr>
          <p:sp>
            <p:nvSpPr>
              <p:cNvPr id="423" name="Google Shape;423;p7"/>
              <p:cNvSpPr/>
              <p:nvPr/>
            </p:nvSpPr>
            <p:spPr>
              <a:xfrm>
                <a:off x="1452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24" name="Google Shape;424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447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25" name="Google Shape;425;p7"/>
            <p:cNvGrpSpPr/>
            <p:nvPr/>
          </p:nvGrpSpPr>
          <p:grpSpPr>
            <a:xfrm rot="-5400000" flipH="1">
              <a:off x="9721033" y="2496397"/>
              <a:ext cx="196383" cy="2982574"/>
              <a:chOff x="1600200" y="152400"/>
              <a:chExt cx="318597" cy="4838699"/>
            </a:xfrm>
          </p:grpSpPr>
          <p:sp>
            <p:nvSpPr>
              <p:cNvPr id="426" name="Google Shape;426;p7"/>
              <p:cNvSpPr/>
              <p:nvPr/>
            </p:nvSpPr>
            <p:spPr>
              <a:xfrm>
                <a:off x="1604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27" name="Google Shape;427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600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28" name="Google Shape;428;p7"/>
            <p:cNvGrpSpPr/>
            <p:nvPr/>
          </p:nvGrpSpPr>
          <p:grpSpPr>
            <a:xfrm rot="-5400000" flipH="1">
              <a:off x="9625273" y="2631806"/>
              <a:ext cx="196383" cy="2982574"/>
              <a:chOff x="533400" y="152400"/>
              <a:chExt cx="318597" cy="4838699"/>
            </a:xfrm>
          </p:grpSpPr>
          <p:sp>
            <p:nvSpPr>
              <p:cNvPr id="429" name="Google Shape;429;p7"/>
              <p:cNvSpPr/>
              <p:nvPr/>
            </p:nvSpPr>
            <p:spPr>
              <a:xfrm>
                <a:off x="537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30" name="Google Shape;430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533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31" name="Google Shape;431;p7"/>
            <p:cNvGrpSpPr/>
            <p:nvPr/>
          </p:nvGrpSpPr>
          <p:grpSpPr>
            <a:xfrm rot="-5400000" flipH="1">
              <a:off x="9657193" y="2767202"/>
              <a:ext cx="196383" cy="2982574"/>
              <a:chOff x="685800" y="152400"/>
              <a:chExt cx="318597" cy="4838699"/>
            </a:xfrm>
          </p:grpSpPr>
          <p:sp>
            <p:nvSpPr>
              <p:cNvPr id="432" name="Google Shape;432;p7"/>
              <p:cNvSpPr/>
              <p:nvPr/>
            </p:nvSpPr>
            <p:spPr>
              <a:xfrm>
                <a:off x="6901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33" name="Google Shape;433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858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34" name="Google Shape;434;p7"/>
            <p:cNvGrpSpPr/>
            <p:nvPr/>
          </p:nvGrpSpPr>
          <p:grpSpPr>
            <a:xfrm rot="-5400000" flipH="1">
              <a:off x="9816794" y="2902597"/>
              <a:ext cx="196383" cy="2982574"/>
              <a:chOff x="838200" y="152400"/>
              <a:chExt cx="318597" cy="4838699"/>
            </a:xfrm>
          </p:grpSpPr>
          <p:sp>
            <p:nvSpPr>
              <p:cNvPr id="435" name="Google Shape;435;p7"/>
              <p:cNvSpPr/>
              <p:nvPr/>
            </p:nvSpPr>
            <p:spPr>
              <a:xfrm>
                <a:off x="8425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36" name="Google Shape;436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8382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37" name="Google Shape;437;p7"/>
            <p:cNvGrpSpPr/>
            <p:nvPr/>
          </p:nvGrpSpPr>
          <p:grpSpPr>
            <a:xfrm rot="-5400000" flipH="1">
              <a:off x="9625273" y="3037992"/>
              <a:ext cx="196383" cy="2982574"/>
              <a:chOff x="990600" y="152400"/>
              <a:chExt cx="318597" cy="4838699"/>
            </a:xfrm>
          </p:grpSpPr>
          <p:sp>
            <p:nvSpPr>
              <p:cNvPr id="438" name="Google Shape;438;p7"/>
              <p:cNvSpPr/>
              <p:nvPr/>
            </p:nvSpPr>
            <p:spPr>
              <a:xfrm>
                <a:off x="9949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39" name="Google Shape;439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9906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40" name="Google Shape;440;p7"/>
            <p:cNvGrpSpPr/>
            <p:nvPr/>
          </p:nvGrpSpPr>
          <p:grpSpPr>
            <a:xfrm rot="-5400000" flipH="1">
              <a:off x="9944475" y="3173359"/>
              <a:ext cx="196383" cy="2982574"/>
              <a:chOff x="3663063" y="152400"/>
              <a:chExt cx="318597" cy="4838699"/>
            </a:xfrm>
          </p:grpSpPr>
          <p:sp>
            <p:nvSpPr>
              <p:cNvPr id="441" name="Google Shape;441;p7"/>
              <p:cNvSpPr/>
              <p:nvPr/>
            </p:nvSpPr>
            <p:spPr>
              <a:xfrm>
                <a:off x="3667406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42" name="Google Shape;442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3663063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43" name="Google Shape;443;p7"/>
            <p:cNvGrpSpPr/>
            <p:nvPr/>
          </p:nvGrpSpPr>
          <p:grpSpPr>
            <a:xfrm rot="-5400000" flipH="1">
              <a:off x="9784874" y="3308783"/>
              <a:ext cx="196383" cy="2982574"/>
              <a:chOff x="1295400" y="152400"/>
              <a:chExt cx="318597" cy="4838699"/>
            </a:xfrm>
          </p:grpSpPr>
          <p:sp>
            <p:nvSpPr>
              <p:cNvPr id="444" name="Google Shape;444;p7"/>
              <p:cNvSpPr/>
              <p:nvPr/>
            </p:nvSpPr>
            <p:spPr>
              <a:xfrm>
                <a:off x="1299743" y="158450"/>
                <a:ext cx="215896" cy="4770665"/>
              </a:xfrm>
              <a:custGeom>
                <a:avLst/>
                <a:gdLst/>
                <a:ahLst/>
                <a:cxnLst/>
                <a:rect l="l" t="t" r="r" b="b"/>
                <a:pathLst>
                  <a:path w="164806" h="3641729" extrusionOk="0">
                    <a:moveTo>
                      <a:pt x="164807" y="394989"/>
                    </a:moveTo>
                    <a:cubicBezTo>
                      <a:pt x="156185" y="351574"/>
                      <a:pt x="93171" y="32822"/>
                      <a:pt x="88053" y="7536"/>
                    </a:cubicBezTo>
                    <a:cubicBezTo>
                      <a:pt x="87620" y="5242"/>
                      <a:pt x="87006" y="2988"/>
                      <a:pt x="86219" y="798"/>
                    </a:cubicBezTo>
                    <a:cubicBezTo>
                      <a:pt x="85017" y="-2343"/>
                      <a:pt x="77441" y="4604"/>
                      <a:pt x="76836" y="7526"/>
                    </a:cubicBezTo>
                    <a:cubicBezTo>
                      <a:pt x="71773" y="32822"/>
                      <a:pt x="8686" y="347473"/>
                      <a:pt x="0" y="391002"/>
                    </a:cubicBezTo>
                    <a:cubicBezTo>
                      <a:pt x="0" y="400985"/>
                      <a:pt x="294" y="3614959"/>
                      <a:pt x="294" y="3614959"/>
                    </a:cubicBezTo>
                    <a:cubicBezTo>
                      <a:pt x="294" y="3628282"/>
                      <a:pt x="37358" y="3641729"/>
                      <a:pt x="82403" y="3641729"/>
                    </a:cubicBezTo>
                    <a:cubicBezTo>
                      <a:pt x="127448" y="3641729"/>
                      <a:pt x="164531" y="3628292"/>
                      <a:pt x="164531" y="3614959"/>
                    </a:cubicBezTo>
                    <a:lnTo>
                      <a:pt x="164742" y="3614959"/>
                    </a:lnTo>
                    <a:cubicBezTo>
                      <a:pt x="164742" y="3614959"/>
                      <a:pt x="164807" y="406076"/>
                      <a:pt x="164807" y="3949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445" name="Google Shape;445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1295400" y="152400"/>
                <a:ext cx="318597" cy="48386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446" name="Google Shape;446;p7"/>
          <p:cNvSpPr/>
          <p:nvPr/>
        </p:nvSpPr>
        <p:spPr>
          <a:xfrm rot="197195">
            <a:off x="572737" y="994041"/>
            <a:ext cx="2440148" cy="137295"/>
          </a:xfrm>
          <a:custGeom>
            <a:avLst/>
            <a:gdLst/>
            <a:ahLst/>
            <a:cxnLst/>
            <a:rect l="l" t="t" r="r" b="b"/>
            <a:pathLst>
              <a:path w="82170" h="8963" extrusionOk="0">
                <a:moveTo>
                  <a:pt x="60471" y="1"/>
                </a:moveTo>
                <a:lnTo>
                  <a:pt x="60547" y="39"/>
                </a:lnTo>
                <a:lnTo>
                  <a:pt x="60660" y="1"/>
                </a:lnTo>
                <a:close/>
                <a:moveTo>
                  <a:pt x="63019" y="95"/>
                </a:moveTo>
                <a:lnTo>
                  <a:pt x="62924" y="190"/>
                </a:lnTo>
                <a:lnTo>
                  <a:pt x="63019" y="190"/>
                </a:lnTo>
                <a:lnTo>
                  <a:pt x="63019" y="95"/>
                </a:lnTo>
                <a:close/>
                <a:moveTo>
                  <a:pt x="82075" y="944"/>
                </a:moveTo>
                <a:lnTo>
                  <a:pt x="82075" y="1039"/>
                </a:lnTo>
                <a:lnTo>
                  <a:pt x="81980" y="1133"/>
                </a:lnTo>
                <a:lnTo>
                  <a:pt x="81792" y="1133"/>
                </a:lnTo>
                <a:lnTo>
                  <a:pt x="81697" y="1039"/>
                </a:lnTo>
                <a:lnTo>
                  <a:pt x="81509" y="1227"/>
                </a:lnTo>
                <a:lnTo>
                  <a:pt x="81886" y="1227"/>
                </a:lnTo>
                <a:lnTo>
                  <a:pt x="82169" y="1039"/>
                </a:lnTo>
                <a:lnTo>
                  <a:pt x="82075" y="944"/>
                </a:lnTo>
                <a:close/>
                <a:moveTo>
                  <a:pt x="44151" y="1510"/>
                </a:moveTo>
                <a:lnTo>
                  <a:pt x="43962" y="1605"/>
                </a:lnTo>
                <a:lnTo>
                  <a:pt x="44245" y="1605"/>
                </a:lnTo>
                <a:lnTo>
                  <a:pt x="44151" y="1510"/>
                </a:lnTo>
                <a:close/>
                <a:moveTo>
                  <a:pt x="43019" y="1699"/>
                </a:moveTo>
                <a:lnTo>
                  <a:pt x="42830" y="1793"/>
                </a:lnTo>
                <a:lnTo>
                  <a:pt x="42956" y="1762"/>
                </a:lnTo>
                <a:lnTo>
                  <a:pt x="43019" y="1699"/>
                </a:lnTo>
                <a:close/>
                <a:moveTo>
                  <a:pt x="13585" y="5472"/>
                </a:moveTo>
                <a:lnTo>
                  <a:pt x="13585" y="5504"/>
                </a:lnTo>
                <a:lnTo>
                  <a:pt x="13585" y="5504"/>
                </a:lnTo>
                <a:lnTo>
                  <a:pt x="13680" y="5472"/>
                </a:lnTo>
                <a:close/>
                <a:moveTo>
                  <a:pt x="15095" y="6321"/>
                </a:moveTo>
                <a:lnTo>
                  <a:pt x="14812" y="6416"/>
                </a:lnTo>
                <a:lnTo>
                  <a:pt x="14812" y="6321"/>
                </a:lnTo>
                <a:close/>
                <a:moveTo>
                  <a:pt x="60547" y="39"/>
                </a:moveTo>
                <a:lnTo>
                  <a:pt x="60377" y="95"/>
                </a:lnTo>
                <a:lnTo>
                  <a:pt x="60471" y="190"/>
                </a:lnTo>
                <a:lnTo>
                  <a:pt x="60094" y="378"/>
                </a:lnTo>
                <a:lnTo>
                  <a:pt x="59811" y="473"/>
                </a:lnTo>
                <a:lnTo>
                  <a:pt x="59717" y="473"/>
                </a:lnTo>
                <a:lnTo>
                  <a:pt x="59622" y="378"/>
                </a:lnTo>
                <a:lnTo>
                  <a:pt x="59811" y="378"/>
                </a:lnTo>
                <a:lnTo>
                  <a:pt x="59811" y="284"/>
                </a:lnTo>
                <a:lnTo>
                  <a:pt x="59811" y="190"/>
                </a:lnTo>
                <a:lnTo>
                  <a:pt x="58962" y="190"/>
                </a:lnTo>
                <a:lnTo>
                  <a:pt x="58773" y="284"/>
                </a:lnTo>
                <a:lnTo>
                  <a:pt x="58396" y="473"/>
                </a:lnTo>
                <a:lnTo>
                  <a:pt x="58585" y="473"/>
                </a:lnTo>
                <a:lnTo>
                  <a:pt x="58396" y="661"/>
                </a:lnTo>
                <a:lnTo>
                  <a:pt x="58207" y="661"/>
                </a:lnTo>
                <a:lnTo>
                  <a:pt x="58302" y="567"/>
                </a:lnTo>
                <a:lnTo>
                  <a:pt x="58113" y="661"/>
                </a:lnTo>
                <a:lnTo>
                  <a:pt x="57924" y="661"/>
                </a:lnTo>
                <a:lnTo>
                  <a:pt x="57453" y="473"/>
                </a:lnTo>
                <a:lnTo>
                  <a:pt x="56981" y="284"/>
                </a:lnTo>
                <a:lnTo>
                  <a:pt x="56604" y="284"/>
                </a:lnTo>
                <a:lnTo>
                  <a:pt x="56604" y="473"/>
                </a:lnTo>
                <a:lnTo>
                  <a:pt x="56415" y="567"/>
                </a:lnTo>
                <a:lnTo>
                  <a:pt x="57075" y="473"/>
                </a:lnTo>
                <a:lnTo>
                  <a:pt x="56698" y="661"/>
                </a:lnTo>
                <a:lnTo>
                  <a:pt x="57170" y="567"/>
                </a:lnTo>
                <a:lnTo>
                  <a:pt x="57075" y="661"/>
                </a:lnTo>
                <a:lnTo>
                  <a:pt x="57075" y="756"/>
                </a:lnTo>
                <a:lnTo>
                  <a:pt x="56321" y="756"/>
                </a:lnTo>
                <a:lnTo>
                  <a:pt x="56226" y="567"/>
                </a:lnTo>
                <a:lnTo>
                  <a:pt x="56132" y="473"/>
                </a:lnTo>
                <a:lnTo>
                  <a:pt x="55849" y="473"/>
                </a:lnTo>
                <a:lnTo>
                  <a:pt x="55471" y="567"/>
                </a:lnTo>
                <a:lnTo>
                  <a:pt x="55000" y="661"/>
                </a:lnTo>
                <a:lnTo>
                  <a:pt x="55094" y="661"/>
                </a:lnTo>
                <a:lnTo>
                  <a:pt x="53868" y="850"/>
                </a:lnTo>
                <a:lnTo>
                  <a:pt x="52830" y="1039"/>
                </a:lnTo>
                <a:lnTo>
                  <a:pt x="52830" y="1039"/>
                </a:lnTo>
                <a:lnTo>
                  <a:pt x="52924" y="850"/>
                </a:lnTo>
                <a:lnTo>
                  <a:pt x="53019" y="756"/>
                </a:lnTo>
                <a:lnTo>
                  <a:pt x="53019" y="756"/>
                </a:lnTo>
                <a:lnTo>
                  <a:pt x="52358" y="944"/>
                </a:lnTo>
                <a:lnTo>
                  <a:pt x="51981" y="1039"/>
                </a:lnTo>
                <a:lnTo>
                  <a:pt x="51887" y="1133"/>
                </a:lnTo>
                <a:lnTo>
                  <a:pt x="51887" y="1227"/>
                </a:lnTo>
                <a:lnTo>
                  <a:pt x="51604" y="1039"/>
                </a:lnTo>
                <a:lnTo>
                  <a:pt x="50755" y="1039"/>
                </a:lnTo>
                <a:lnTo>
                  <a:pt x="50755" y="944"/>
                </a:lnTo>
                <a:lnTo>
                  <a:pt x="50755" y="850"/>
                </a:lnTo>
                <a:lnTo>
                  <a:pt x="50660" y="850"/>
                </a:lnTo>
                <a:lnTo>
                  <a:pt x="50660" y="1039"/>
                </a:lnTo>
                <a:lnTo>
                  <a:pt x="49623" y="1322"/>
                </a:lnTo>
                <a:lnTo>
                  <a:pt x="49151" y="1416"/>
                </a:lnTo>
                <a:lnTo>
                  <a:pt x="48679" y="1416"/>
                </a:lnTo>
                <a:lnTo>
                  <a:pt x="48679" y="1322"/>
                </a:lnTo>
                <a:lnTo>
                  <a:pt x="48773" y="1322"/>
                </a:lnTo>
                <a:lnTo>
                  <a:pt x="48585" y="1133"/>
                </a:lnTo>
                <a:lnTo>
                  <a:pt x="47547" y="1133"/>
                </a:lnTo>
                <a:lnTo>
                  <a:pt x="46981" y="1322"/>
                </a:lnTo>
                <a:lnTo>
                  <a:pt x="46038" y="1699"/>
                </a:lnTo>
                <a:lnTo>
                  <a:pt x="46038" y="1699"/>
                </a:lnTo>
                <a:lnTo>
                  <a:pt x="46132" y="1605"/>
                </a:lnTo>
                <a:lnTo>
                  <a:pt x="46038" y="1510"/>
                </a:lnTo>
                <a:lnTo>
                  <a:pt x="45755" y="1699"/>
                </a:lnTo>
                <a:lnTo>
                  <a:pt x="45660" y="1793"/>
                </a:lnTo>
                <a:lnTo>
                  <a:pt x="45566" y="1793"/>
                </a:lnTo>
                <a:lnTo>
                  <a:pt x="45472" y="1699"/>
                </a:lnTo>
                <a:lnTo>
                  <a:pt x="45472" y="1510"/>
                </a:lnTo>
                <a:lnTo>
                  <a:pt x="45755" y="1510"/>
                </a:lnTo>
                <a:lnTo>
                  <a:pt x="45566" y="1416"/>
                </a:lnTo>
                <a:lnTo>
                  <a:pt x="45189" y="1416"/>
                </a:lnTo>
                <a:lnTo>
                  <a:pt x="44245" y="1605"/>
                </a:lnTo>
                <a:lnTo>
                  <a:pt x="42736" y="2076"/>
                </a:lnTo>
                <a:lnTo>
                  <a:pt x="42736" y="2076"/>
                </a:lnTo>
                <a:lnTo>
                  <a:pt x="43113" y="1793"/>
                </a:lnTo>
                <a:lnTo>
                  <a:pt x="43491" y="1605"/>
                </a:lnTo>
                <a:lnTo>
                  <a:pt x="43208" y="1699"/>
                </a:lnTo>
                <a:lnTo>
                  <a:pt x="42956" y="1762"/>
                </a:lnTo>
                <a:lnTo>
                  <a:pt x="42924" y="1793"/>
                </a:lnTo>
                <a:lnTo>
                  <a:pt x="42453" y="1982"/>
                </a:lnTo>
                <a:lnTo>
                  <a:pt x="42075" y="1982"/>
                </a:lnTo>
                <a:lnTo>
                  <a:pt x="41981" y="1888"/>
                </a:lnTo>
                <a:lnTo>
                  <a:pt x="40377" y="1888"/>
                </a:lnTo>
                <a:lnTo>
                  <a:pt x="38962" y="1982"/>
                </a:lnTo>
                <a:lnTo>
                  <a:pt x="39057" y="2076"/>
                </a:lnTo>
                <a:lnTo>
                  <a:pt x="38962" y="2171"/>
                </a:lnTo>
                <a:lnTo>
                  <a:pt x="38679" y="2265"/>
                </a:lnTo>
                <a:lnTo>
                  <a:pt x="38774" y="2076"/>
                </a:lnTo>
                <a:lnTo>
                  <a:pt x="38679" y="2076"/>
                </a:lnTo>
                <a:lnTo>
                  <a:pt x="38585" y="2171"/>
                </a:lnTo>
                <a:lnTo>
                  <a:pt x="38491" y="2265"/>
                </a:lnTo>
                <a:lnTo>
                  <a:pt x="38302" y="2171"/>
                </a:lnTo>
                <a:lnTo>
                  <a:pt x="38208" y="1982"/>
                </a:lnTo>
                <a:lnTo>
                  <a:pt x="37453" y="1982"/>
                </a:lnTo>
                <a:lnTo>
                  <a:pt x="37736" y="2171"/>
                </a:lnTo>
                <a:lnTo>
                  <a:pt x="37264" y="2171"/>
                </a:lnTo>
                <a:lnTo>
                  <a:pt x="37076" y="2076"/>
                </a:lnTo>
                <a:lnTo>
                  <a:pt x="36793" y="2171"/>
                </a:lnTo>
                <a:lnTo>
                  <a:pt x="36887" y="1982"/>
                </a:lnTo>
                <a:lnTo>
                  <a:pt x="35943" y="2359"/>
                </a:lnTo>
                <a:lnTo>
                  <a:pt x="34906" y="2548"/>
                </a:lnTo>
                <a:lnTo>
                  <a:pt x="33868" y="2737"/>
                </a:lnTo>
                <a:lnTo>
                  <a:pt x="32925" y="2737"/>
                </a:lnTo>
                <a:lnTo>
                  <a:pt x="33113" y="2642"/>
                </a:lnTo>
                <a:lnTo>
                  <a:pt x="32830" y="2642"/>
                </a:lnTo>
                <a:lnTo>
                  <a:pt x="32547" y="2737"/>
                </a:lnTo>
                <a:lnTo>
                  <a:pt x="32076" y="2925"/>
                </a:lnTo>
                <a:lnTo>
                  <a:pt x="31321" y="2925"/>
                </a:lnTo>
                <a:lnTo>
                  <a:pt x="30472" y="3020"/>
                </a:lnTo>
                <a:lnTo>
                  <a:pt x="29623" y="3114"/>
                </a:lnTo>
                <a:lnTo>
                  <a:pt x="27736" y="3397"/>
                </a:lnTo>
                <a:lnTo>
                  <a:pt x="26698" y="3491"/>
                </a:lnTo>
                <a:lnTo>
                  <a:pt x="26415" y="3586"/>
                </a:lnTo>
                <a:lnTo>
                  <a:pt x="26321" y="3680"/>
                </a:lnTo>
                <a:lnTo>
                  <a:pt x="26132" y="3586"/>
                </a:lnTo>
                <a:lnTo>
                  <a:pt x="25944" y="3491"/>
                </a:lnTo>
                <a:lnTo>
                  <a:pt x="25755" y="3586"/>
                </a:lnTo>
                <a:lnTo>
                  <a:pt x="25661" y="3869"/>
                </a:lnTo>
                <a:lnTo>
                  <a:pt x="25189" y="3774"/>
                </a:lnTo>
                <a:lnTo>
                  <a:pt x="24623" y="3774"/>
                </a:lnTo>
                <a:lnTo>
                  <a:pt x="23491" y="3963"/>
                </a:lnTo>
                <a:lnTo>
                  <a:pt x="22642" y="4057"/>
                </a:lnTo>
                <a:lnTo>
                  <a:pt x="21793" y="4152"/>
                </a:lnTo>
                <a:lnTo>
                  <a:pt x="21887" y="4057"/>
                </a:lnTo>
                <a:lnTo>
                  <a:pt x="21698" y="4152"/>
                </a:lnTo>
                <a:lnTo>
                  <a:pt x="21510" y="4340"/>
                </a:lnTo>
                <a:lnTo>
                  <a:pt x="21415" y="4529"/>
                </a:lnTo>
                <a:lnTo>
                  <a:pt x="21227" y="4623"/>
                </a:lnTo>
                <a:lnTo>
                  <a:pt x="21132" y="4529"/>
                </a:lnTo>
                <a:lnTo>
                  <a:pt x="20944" y="4435"/>
                </a:lnTo>
                <a:lnTo>
                  <a:pt x="20378" y="4340"/>
                </a:lnTo>
                <a:lnTo>
                  <a:pt x="19906" y="4435"/>
                </a:lnTo>
                <a:lnTo>
                  <a:pt x="19529" y="4623"/>
                </a:lnTo>
                <a:lnTo>
                  <a:pt x="19434" y="4529"/>
                </a:lnTo>
                <a:lnTo>
                  <a:pt x="19340" y="4529"/>
                </a:lnTo>
                <a:lnTo>
                  <a:pt x="18868" y="4623"/>
                </a:lnTo>
                <a:lnTo>
                  <a:pt x="17925" y="5001"/>
                </a:lnTo>
                <a:lnTo>
                  <a:pt x="17925" y="4812"/>
                </a:lnTo>
                <a:lnTo>
                  <a:pt x="17736" y="5001"/>
                </a:lnTo>
                <a:lnTo>
                  <a:pt x="17548" y="5095"/>
                </a:lnTo>
                <a:lnTo>
                  <a:pt x="17359" y="5189"/>
                </a:lnTo>
                <a:lnTo>
                  <a:pt x="16887" y="5284"/>
                </a:lnTo>
                <a:lnTo>
                  <a:pt x="16982" y="5189"/>
                </a:lnTo>
                <a:lnTo>
                  <a:pt x="16982" y="5189"/>
                </a:lnTo>
                <a:lnTo>
                  <a:pt x="16321" y="5284"/>
                </a:lnTo>
                <a:lnTo>
                  <a:pt x="15755" y="5472"/>
                </a:lnTo>
                <a:lnTo>
                  <a:pt x="15189" y="5567"/>
                </a:lnTo>
                <a:lnTo>
                  <a:pt x="14623" y="5567"/>
                </a:lnTo>
                <a:lnTo>
                  <a:pt x="15283" y="5472"/>
                </a:lnTo>
                <a:lnTo>
                  <a:pt x="15189" y="5378"/>
                </a:lnTo>
                <a:lnTo>
                  <a:pt x="15095" y="5284"/>
                </a:lnTo>
                <a:lnTo>
                  <a:pt x="15095" y="5189"/>
                </a:lnTo>
                <a:lnTo>
                  <a:pt x="15095" y="5095"/>
                </a:lnTo>
                <a:lnTo>
                  <a:pt x="14906" y="5189"/>
                </a:lnTo>
                <a:lnTo>
                  <a:pt x="14529" y="5284"/>
                </a:lnTo>
                <a:lnTo>
                  <a:pt x="13680" y="5472"/>
                </a:lnTo>
                <a:lnTo>
                  <a:pt x="13680" y="5567"/>
                </a:lnTo>
                <a:lnTo>
                  <a:pt x="13585" y="5567"/>
                </a:lnTo>
                <a:lnTo>
                  <a:pt x="13585" y="5504"/>
                </a:lnTo>
                <a:lnTo>
                  <a:pt x="13585" y="5504"/>
                </a:lnTo>
                <a:lnTo>
                  <a:pt x="13397" y="5567"/>
                </a:lnTo>
                <a:lnTo>
                  <a:pt x="13208" y="5661"/>
                </a:lnTo>
                <a:lnTo>
                  <a:pt x="13302" y="5755"/>
                </a:lnTo>
                <a:lnTo>
                  <a:pt x="13585" y="5661"/>
                </a:lnTo>
                <a:lnTo>
                  <a:pt x="13868" y="5661"/>
                </a:lnTo>
                <a:lnTo>
                  <a:pt x="13585" y="5850"/>
                </a:lnTo>
                <a:lnTo>
                  <a:pt x="13302" y="5850"/>
                </a:lnTo>
                <a:lnTo>
                  <a:pt x="13019" y="5755"/>
                </a:lnTo>
                <a:lnTo>
                  <a:pt x="12736" y="5755"/>
                </a:lnTo>
                <a:lnTo>
                  <a:pt x="11133" y="6227"/>
                </a:lnTo>
                <a:lnTo>
                  <a:pt x="11038" y="6133"/>
                </a:lnTo>
                <a:lnTo>
                  <a:pt x="10472" y="6321"/>
                </a:lnTo>
                <a:lnTo>
                  <a:pt x="10001" y="6416"/>
                </a:lnTo>
                <a:lnTo>
                  <a:pt x="9434" y="6510"/>
                </a:lnTo>
                <a:lnTo>
                  <a:pt x="8680" y="6699"/>
                </a:lnTo>
                <a:lnTo>
                  <a:pt x="7642" y="6888"/>
                </a:lnTo>
                <a:lnTo>
                  <a:pt x="6416" y="7076"/>
                </a:lnTo>
                <a:lnTo>
                  <a:pt x="3963" y="7454"/>
                </a:lnTo>
                <a:lnTo>
                  <a:pt x="1604" y="7831"/>
                </a:lnTo>
                <a:lnTo>
                  <a:pt x="944" y="8020"/>
                </a:lnTo>
                <a:lnTo>
                  <a:pt x="567" y="7925"/>
                </a:lnTo>
                <a:lnTo>
                  <a:pt x="284" y="7831"/>
                </a:lnTo>
                <a:lnTo>
                  <a:pt x="189" y="7831"/>
                </a:lnTo>
                <a:lnTo>
                  <a:pt x="189" y="7925"/>
                </a:lnTo>
                <a:lnTo>
                  <a:pt x="189" y="8208"/>
                </a:lnTo>
                <a:lnTo>
                  <a:pt x="1" y="8397"/>
                </a:lnTo>
                <a:lnTo>
                  <a:pt x="1" y="8586"/>
                </a:lnTo>
                <a:lnTo>
                  <a:pt x="1" y="8680"/>
                </a:lnTo>
                <a:lnTo>
                  <a:pt x="95" y="8774"/>
                </a:lnTo>
                <a:lnTo>
                  <a:pt x="472" y="8869"/>
                </a:lnTo>
                <a:lnTo>
                  <a:pt x="755" y="8869"/>
                </a:lnTo>
                <a:lnTo>
                  <a:pt x="567" y="8963"/>
                </a:lnTo>
                <a:lnTo>
                  <a:pt x="755" y="8963"/>
                </a:lnTo>
                <a:lnTo>
                  <a:pt x="1038" y="8869"/>
                </a:lnTo>
                <a:lnTo>
                  <a:pt x="1416" y="8586"/>
                </a:lnTo>
                <a:lnTo>
                  <a:pt x="1416" y="8774"/>
                </a:lnTo>
                <a:lnTo>
                  <a:pt x="1510" y="8869"/>
                </a:lnTo>
                <a:lnTo>
                  <a:pt x="1699" y="8774"/>
                </a:lnTo>
                <a:lnTo>
                  <a:pt x="1793" y="8774"/>
                </a:lnTo>
                <a:lnTo>
                  <a:pt x="2265" y="8586"/>
                </a:lnTo>
                <a:lnTo>
                  <a:pt x="2642" y="8491"/>
                </a:lnTo>
                <a:lnTo>
                  <a:pt x="3397" y="8491"/>
                </a:lnTo>
                <a:lnTo>
                  <a:pt x="4152" y="8397"/>
                </a:lnTo>
                <a:lnTo>
                  <a:pt x="4623" y="8397"/>
                </a:lnTo>
                <a:lnTo>
                  <a:pt x="5001" y="8114"/>
                </a:lnTo>
                <a:lnTo>
                  <a:pt x="5001" y="8208"/>
                </a:lnTo>
                <a:lnTo>
                  <a:pt x="5284" y="8114"/>
                </a:lnTo>
                <a:lnTo>
                  <a:pt x="5850" y="7831"/>
                </a:lnTo>
                <a:lnTo>
                  <a:pt x="5944" y="7925"/>
                </a:lnTo>
                <a:lnTo>
                  <a:pt x="5850" y="8020"/>
                </a:lnTo>
                <a:lnTo>
                  <a:pt x="5850" y="8114"/>
                </a:lnTo>
                <a:lnTo>
                  <a:pt x="5944" y="8020"/>
                </a:lnTo>
                <a:lnTo>
                  <a:pt x="6416" y="7925"/>
                </a:lnTo>
                <a:lnTo>
                  <a:pt x="7170" y="7925"/>
                </a:lnTo>
                <a:lnTo>
                  <a:pt x="7170" y="8020"/>
                </a:lnTo>
                <a:lnTo>
                  <a:pt x="7076" y="8114"/>
                </a:lnTo>
                <a:lnTo>
                  <a:pt x="7265" y="8020"/>
                </a:lnTo>
                <a:lnTo>
                  <a:pt x="7359" y="7925"/>
                </a:lnTo>
                <a:lnTo>
                  <a:pt x="7359" y="7831"/>
                </a:lnTo>
                <a:lnTo>
                  <a:pt x="7548" y="8020"/>
                </a:lnTo>
                <a:lnTo>
                  <a:pt x="8397" y="7642"/>
                </a:lnTo>
                <a:lnTo>
                  <a:pt x="8963" y="7454"/>
                </a:lnTo>
                <a:lnTo>
                  <a:pt x="9151" y="7359"/>
                </a:lnTo>
                <a:lnTo>
                  <a:pt x="9246" y="7359"/>
                </a:lnTo>
                <a:lnTo>
                  <a:pt x="9151" y="7171"/>
                </a:lnTo>
                <a:lnTo>
                  <a:pt x="9246" y="7076"/>
                </a:lnTo>
                <a:lnTo>
                  <a:pt x="9340" y="7076"/>
                </a:lnTo>
                <a:lnTo>
                  <a:pt x="9340" y="7171"/>
                </a:lnTo>
                <a:lnTo>
                  <a:pt x="9434" y="7076"/>
                </a:lnTo>
                <a:lnTo>
                  <a:pt x="9529" y="7171"/>
                </a:lnTo>
                <a:lnTo>
                  <a:pt x="9434" y="7265"/>
                </a:lnTo>
                <a:lnTo>
                  <a:pt x="9340" y="7265"/>
                </a:lnTo>
                <a:lnTo>
                  <a:pt x="9340" y="7359"/>
                </a:lnTo>
                <a:lnTo>
                  <a:pt x="9717" y="7171"/>
                </a:lnTo>
                <a:lnTo>
                  <a:pt x="10095" y="7076"/>
                </a:lnTo>
                <a:lnTo>
                  <a:pt x="10095" y="7171"/>
                </a:lnTo>
                <a:lnTo>
                  <a:pt x="10001" y="7171"/>
                </a:lnTo>
                <a:lnTo>
                  <a:pt x="9906" y="7265"/>
                </a:lnTo>
                <a:lnTo>
                  <a:pt x="9906" y="7359"/>
                </a:lnTo>
                <a:lnTo>
                  <a:pt x="9623" y="7265"/>
                </a:lnTo>
                <a:lnTo>
                  <a:pt x="9717" y="7454"/>
                </a:lnTo>
                <a:lnTo>
                  <a:pt x="10850" y="7076"/>
                </a:lnTo>
                <a:lnTo>
                  <a:pt x="11038" y="7076"/>
                </a:lnTo>
                <a:lnTo>
                  <a:pt x="11133" y="7171"/>
                </a:lnTo>
                <a:lnTo>
                  <a:pt x="11321" y="7265"/>
                </a:lnTo>
                <a:lnTo>
                  <a:pt x="11416" y="7265"/>
                </a:lnTo>
                <a:lnTo>
                  <a:pt x="11604" y="7171"/>
                </a:lnTo>
                <a:lnTo>
                  <a:pt x="11793" y="6982"/>
                </a:lnTo>
                <a:lnTo>
                  <a:pt x="11887" y="6888"/>
                </a:lnTo>
                <a:lnTo>
                  <a:pt x="12170" y="6888"/>
                </a:lnTo>
                <a:lnTo>
                  <a:pt x="12076" y="7076"/>
                </a:lnTo>
                <a:lnTo>
                  <a:pt x="12265" y="7076"/>
                </a:lnTo>
                <a:lnTo>
                  <a:pt x="12359" y="6888"/>
                </a:lnTo>
                <a:lnTo>
                  <a:pt x="12548" y="6793"/>
                </a:lnTo>
                <a:lnTo>
                  <a:pt x="12736" y="6793"/>
                </a:lnTo>
                <a:lnTo>
                  <a:pt x="12453" y="6982"/>
                </a:lnTo>
                <a:lnTo>
                  <a:pt x="12925" y="6982"/>
                </a:lnTo>
                <a:lnTo>
                  <a:pt x="13491" y="6888"/>
                </a:lnTo>
                <a:lnTo>
                  <a:pt x="14434" y="6605"/>
                </a:lnTo>
                <a:lnTo>
                  <a:pt x="15849" y="6510"/>
                </a:lnTo>
                <a:lnTo>
                  <a:pt x="16510" y="6416"/>
                </a:lnTo>
                <a:lnTo>
                  <a:pt x="16982" y="6227"/>
                </a:lnTo>
                <a:lnTo>
                  <a:pt x="17831" y="6038"/>
                </a:lnTo>
                <a:lnTo>
                  <a:pt x="18680" y="6038"/>
                </a:lnTo>
                <a:lnTo>
                  <a:pt x="19057" y="5850"/>
                </a:lnTo>
                <a:lnTo>
                  <a:pt x="19340" y="5755"/>
                </a:lnTo>
                <a:lnTo>
                  <a:pt x="20472" y="5661"/>
                </a:lnTo>
                <a:lnTo>
                  <a:pt x="21604" y="5567"/>
                </a:lnTo>
                <a:lnTo>
                  <a:pt x="22736" y="5378"/>
                </a:lnTo>
                <a:lnTo>
                  <a:pt x="23774" y="5095"/>
                </a:lnTo>
                <a:lnTo>
                  <a:pt x="23774" y="5284"/>
                </a:lnTo>
                <a:lnTo>
                  <a:pt x="24151" y="5189"/>
                </a:lnTo>
                <a:lnTo>
                  <a:pt x="24246" y="5189"/>
                </a:lnTo>
                <a:lnTo>
                  <a:pt x="24246" y="5095"/>
                </a:lnTo>
                <a:lnTo>
                  <a:pt x="24623" y="5001"/>
                </a:lnTo>
                <a:lnTo>
                  <a:pt x="25000" y="5095"/>
                </a:lnTo>
                <a:lnTo>
                  <a:pt x="25378" y="5095"/>
                </a:lnTo>
                <a:lnTo>
                  <a:pt x="25755" y="4906"/>
                </a:lnTo>
                <a:lnTo>
                  <a:pt x="25755" y="5095"/>
                </a:lnTo>
                <a:lnTo>
                  <a:pt x="25849" y="5001"/>
                </a:lnTo>
                <a:lnTo>
                  <a:pt x="26132" y="4906"/>
                </a:lnTo>
                <a:lnTo>
                  <a:pt x="27264" y="4906"/>
                </a:lnTo>
                <a:lnTo>
                  <a:pt x="28491" y="4718"/>
                </a:lnTo>
                <a:lnTo>
                  <a:pt x="28302" y="4529"/>
                </a:lnTo>
                <a:lnTo>
                  <a:pt x="28491" y="4435"/>
                </a:lnTo>
                <a:lnTo>
                  <a:pt x="28585" y="4340"/>
                </a:lnTo>
                <a:lnTo>
                  <a:pt x="28774" y="4529"/>
                </a:lnTo>
                <a:lnTo>
                  <a:pt x="28679" y="4623"/>
                </a:lnTo>
                <a:lnTo>
                  <a:pt x="29717" y="4623"/>
                </a:lnTo>
                <a:lnTo>
                  <a:pt x="30189" y="4529"/>
                </a:lnTo>
                <a:lnTo>
                  <a:pt x="31510" y="4246"/>
                </a:lnTo>
                <a:lnTo>
                  <a:pt x="32076" y="4057"/>
                </a:lnTo>
                <a:lnTo>
                  <a:pt x="32547" y="3869"/>
                </a:lnTo>
                <a:lnTo>
                  <a:pt x="32642" y="3963"/>
                </a:lnTo>
                <a:lnTo>
                  <a:pt x="32830" y="4057"/>
                </a:lnTo>
                <a:lnTo>
                  <a:pt x="33019" y="4057"/>
                </a:lnTo>
                <a:lnTo>
                  <a:pt x="33679" y="3869"/>
                </a:lnTo>
                <a:lnTo>
                  <a:pt x="33962" y="3586"/>
                </a:lnTo>
                <a:lnTo>
                  <a:pt x="34623" y="3586"/>
                </a:lnTo>
                <a:lnTo>
                  <a:pt x="35660" y="3491"/>
                </a:lnTo>
                <a:lnTo>
                  <a:pt x="37170" y="3586"/>
                </a:lnTo>
                <a:lnTo>
                  <a:pt x="37547" y="3397"/>
                </a:lnTo>
                <a:lnTo>
                  <a:pt x="38019" y="3303"/>
                </a:lnTo>
                <a:lnTo>
                  <a:pt x="39151" y="3208"/>
                </a:lnTo>
                <a:lnTo>
                  <a:pt x="41038" y="3208"/>
                </a:lnTo>
                <a:lnTo>
                  <a:pt x="41038" y="3114"/>
                </a:lnTo>
                <a:lnTo>
                  <a:pt x="41226" y="3020"/>
                </a:lnTo>
                <a:lnTo>
                  <a:pt x="41981" y="2925"/>
                </a:lnTo>
                <a:lnTo>
                  <a:pt x="44811" y="2925"/>
                </a:lnTo>
                <a:lnTo>
                  <a:pt x="45000" y="2831"/>
                </a:lnTo>
                <a:lnTo>
                  <a:pt x="45189" y="2642"/>
                </a:lnTo>
                <a:lnTo>
                  <a:pt x="45283" y="2548"/>
                </a:lnTo>
                <a:lnTo>
                  <a:pt x="45566" y="2548"/>
                </a:lnTo>
                <a:lnTo>
                  <a:pt x="45472" y="2737"/>
                </a:lnTo>
                <a:lnTo>
                  <a:pt x="45472" y="2737"/>
                </a:lnTo>
                <a:lnTo>
                  <a:pt x="46132" y="2548"/>
                </a:lnTo>
                <a:lnTo>
                  <a:pt x="46887" y="2548"/>
                </a:lnTo>
                <a:lnTo>
                  <a:pt x="47547" y="2454"/>
                </a:lnTo>
                <a:lnTo>
                  <a:pt x="48207" y="2265"/>
                </a:lnTo>
                <a:lnTo>
                  <a:pt x="48302" y="2359"/>
                </a:lnTo>
                <a:lnTo>
                  <a:pt x="49434" y="2359"/>
                </a:lnTo>
                <a:lnTo>
                  <a:pt x="49717" y="2265"/>
                </a:lnTo>
                <a:lnTo>
                  <a:pt x="50094" y="2171"/>
                </a:lnTo>
                <a:lnTo>
                  <a:pt x="50755" y="2076"/>
                </a:lnTo>
                <a:lnTo>
                  <a:pt x="52170" y="1982"/>
                </a:lnTo>
                <a:lnTo>
                  <a:pt x="54056" y="1793"/>
                </a:lnTo>
                <a:lnTo>
                  <a:pt x="56132" y="1510"/>
                </a:lnTo>
                <a:lnTo>
                  <a:pt x="56037" y="1605"/>
                </a:lnTo>
                <a:lnTo>
                  <a:pt x="55943" y="1699"/>
                </a:lnTo>
                <a:lnTo>
                  <a:pt x="55754" y="1699"/>
                </a:lnTo>
                <a:lnTo>
                  <a:pt x="55471" y="1793"/>
                </a:lnTo>
                <a:lnTo>
                  <a:pt x="55377" y="1888"/>
                </a:lnTo>
                <a:lnTo>
                  <a:pt x="56415" y="1605"/>
                </a:lnTo>
                <a:lnTo>
                  <a:pt x="56887" y="1510"/>
                </a:lnTo>
                <a:lnTo>
                  <a:pt x="56981" y="1605"/>
                </a:lnTo>
                <a:lnTo>
                  <a:pt x="56887" y="1699"/>
                </a:lnTo>
                <a:lnTo>
                  <a:pt x="57358" y="1605"/>
                </a:lnTo>
                <a:lnTo>
                  <a:pt x="57736" y="1605"/>
                </a:lnTo>
                <a:lnTo>
                  <a:pt x="58207" y="1510"/>
                </a:lnTo>
                <a:lnTo>
                  <a:pt x="58679" y="1510"/>
                </a:lnTo>
                <a:lnTo>
                  <a:pt x="58773" y="1416"/>
                </a:lnTo>
                <a:lnTo>
                  <a:pt x="58868" y="1322"/>
                </a:lnTo>
                <a:lnTo>
                  <a:pt x="59056" y="1133"/>
                </a:lnTo>
                <a:lnTo>
                  <a:pt x="59151" y="1227"/>
                </a:lnTo>
                <a:lnTo>
                  <a:pt x="59339" y="1227"/>
                </a:lnTo>
                <a:lnTo>
                  <a:pt x="59434" y="1322"/>
                </a:lnTo>
                <a:lnTo>
                  <a:pt x="59339" y="1510"/>
                </a:lnTo>
                <a:lnTo>
                  <a:pt x="59811" y="1416"/>
                </a:lnTo>
                <a:lnTo>
                  <a:pt x="60000" y="1322"/>
                </a:lnTo>
                <a:lnTo>
                  <a:pt x="60094" y="1416"/>
                </a:lnTo>
                <a:lnTo>
                  <a:pt x="60377" y="1322"/>
                </a:lnTo>
                <a:lnTo>
                  <a:pt x="60660" y="1227"/>
                </a:lnTo>
                <a:lnTo>
                  <a:pt x="61320" y="1133"/>
                </a:lnTo>
                <a:lnTo>
                  <a:pt x="61981" y="1227"/>
                </a:lnTo>
                <a:lnTo>
                  <a:pt x="62641" y="1227"/>
                </a:lnTo>
                <a:lnTo>
                  <a:pt x="62547" y="1133"/>
                </a:lnTo>
                <a:lnTo>
                  <a:pt x="63207" y="1039"/>
                </a:lnTo>
                <a:lnTo>
                  <a:pt x="63019" y="1133"/>
                </a:lnTo>
                <a:lnTo>
                  <a:pt x="63585" y="1133"/>
                </a:lnTo>
                <a:lnTo>
                  <a:pt x="63302" y="1039"/>
                </a:lnTo>
                <a:lnTo>
                  <a:pt x="63773" y="850"/>
                </a:lnTo>
                <a:lnTo>
                  <a:pt x="64151" y="756"/>
                </a:lnTo>
                <a:lnTo>
                  <a:pt x="64434" y="850"/>
                </a:lnTo>
                <a:lnTo>
                  <a:pt x="64434" y="1133"/>
                </a:lnTo>
                <a:lnTo>
                  <a:pt x="65283" y="850"/>
                </a:lnTo>
                <a:lnTo>
                  <a:pt x="65283" y="944"/>
                </a:lnTo>
                <a:lnTo>
                  <a:pt x="65471" y="944"/>
                </a:lnTo>
                <a:lnTo>
                  <a:pt x="65566" y="850"/>
                </a:lnTo>
                <a:lnTo>
                  <a:pt x="65754" y="944"/>
                </a:lnTo>
                <a:lnTo>
                  <a:pt x="66132" y="850"/>
                </a:lnTo>
                <a:lnTo>
                  <a:pt x="66981" y="850"/>
                </a:lnTo>
                <a:lnTo>
                  <a:pt x="66981" y="944"/>
                </a:lnTo>
                <a:lnTo>
                  <a:pt x="66886" y="1039"/>
                </a:lnTo>
                <a:lnTo>
                  <a:pt x="66792" y="1039"/>
                </a:lnTo>
                <a:lnTo>
                  <a:pt x="66792" y="1133"/>
                </a:lnTo>
                <a:lnTo>
                  <a:pt x="67641" y="944"/>
                </a:lnTo>
                <a:lnTo>
                  <a:pt x="68113" y="850"/>
                </a:lnTo>
                <a:lnTo>
                  <a:pt x="68584" y="850"/>
                </a:lnTo>
                <a:lnTo>
                  <a:pt x="68773" y="944"/>
                </a:lnTo>
                <a:lnTo>
                  <a:pt x="68962" y="944"/>
                </a:lnTo>
                <a:lnTo>
                  <a:pt x="69150" y="850"/>
                </a:lnTo>
                <a:lnTo>
                  <a:pt x="70849" y="944"/>
                </a:lnTo>
                <a:lnTo>
                  <a:pt x="71509" y="850"/>
                </a:lnTo>
                <a:lnTo>
                  <a:pt x="72169" y="756"/>
                </a:lnTo>
                <a:lnTo>
                  <a:pt x="73207" y="756"/>
                </a:lnTo>
                <a:lnTo>
                  <a:pt x="73584" y="944"/>
                </a:lnTo>
                <a:lnTo>
                  <a:pt x="73962" y="944"/>
                </a:lnTo>
                <a:lnTo>
                  <a:pt x="73773" y="756"/>
                </a:lnTo>
                <a:lnTo>
                  <a:pt x="74056" y="567"/>
                </a:lnTo>
                <a:lnTo>
                  <a:pt x="74150" y="567"/>
                </a:lnTo>
                <a:lnTo>
                  <a:pt x="74150" y="756"/>
                </a:lnTo>
                <a:lnTo>
                  <a:pt x="74339" y="850"/>
                </a:lnTo>
                <a:lnTo>
                  <a:pt x="74433" y="756"/>
                </a:lnTo>
                <a:lnTo>
                  <a:pt x="74716" y="661"/>
                </a:lnTo>
                <a:lnTo>
                  <a:pt x="75188" y="661"/>
                </a:lnTo>
                <a:lnTo>
                  <a:pt x="75188" y="756"/>
                </a:lnTo>
                <a:lnTo>
                  <a:pt x="74999" y="850"/>
                </a:lnTo>
                <a:lnTo>
                  <a:pt x="75377" y="756"/>
                </a:lnTo>
                <a:lnTo>
                  <a:pt x="75754" y="756"/>
                </a:lnTo>
                <a:lnTo>
                  <a:pt x="75471" y="850"/>
                </a:lnTo>
                <a:lnTo>
                  <a:pt x="75565" y="944"/>
                </a:lnTo>
                <a:lnTo>
                  <a:pt x="76226" y="1039"/>
                </a:lnTo>
                <a:lnTo>
                  <a:pt x="76320" y="850"/>
                </a:lnTo>
                <a:lnTo>
                  <a:pt x="76509" y="850"/>
                </a:lnTo>
                <a:lnTo>
                  <a:pt x="76792" y="756"/>
                </a:lnTo>
                <a:lnTo>
                  <a:pt x="77075" y="661"/>
                </a:lnTo>
                <a:lnTo>
                  <a:pt x="76886" y="850"/>
                </a:lnTo>
                <a:lnTo>
                  <a:pt x="76981" y="944"/>
                </a:lnTo>
                <a:lnTo>
                  <a:pt x="77264" y="1039"/>
                </a:lnTo>
                <a:lnTo>
                  <a:pt x="77547" y="1133"/>
                </a:lnTo>
                <a:lnTo>
                  <a:pt x="77924" y="1227"/>
                </a:lnTo>
                <a:lnTo>
                  <a:pt x="78018" y="1133"/>
                </a:lnTo>
                <a:lnTo>
                  <a:pt x="77924" y="1039"/>
                </a:lnTo>
                <a:lnTo>
                  <a:pt x="78207" y="944"/>
                </a:lnTo>
                <a:lnTo>
                  <a:pt x="78490" y="1039"/>
                </a:lnTo>
                <a:lnTo>
                  <a:pt x="78773" y="1039"/>
                </a:lnTo>
                <a:lnTo>
                  <a:pt x="79056" y="1133"/>
                </a:lnTo>
                <a:lnTo>
                  <a:pt x="79716" y="944"/>
                </a:lnTo>
                <a:lnTo>
                  <a:pt x="80282" y="756"/>
                </a:lnTo>
                <a:lnTo>
                  <a:pt x="80282" y="850"/>
                </a:lnTo>
                <a:lnTo>
                  <a:pt x="80188" y="944"/>
                </a:lnTo>
                <a:lnTo>
                  <a:pt x="80848" y="1039"/>
                </a:lnTo>
                <a:lnTo>
                  <a:pt x="81131" y="1039"/>
                </a:lnTo>
                <a:lnTo>
                  <a:pt x="81131" y="1133"/>
                </a:lnTo>
                <a:lnTo>
                  <a:pt x="81037" y="1227"/>
                </a:lnTo>
                <a:lnTo>
                  <a:pt x="81697" y="1039"/>
                </a:lnTo>
                <a:lnTo>
                  <a:pt x="81886" y="944"/>
                </a:lnTo>
                <a:lnTo>
                  <a:pt x="81792" y="850"/>
                </a:lnTo>
                <a:lnTo>
                  <a:pt x="81414" y="850"/>
                </a:lnTo>
                <a:lnTo>
                  <a:pt x="80943" y="944"/>
                </a:lnTo>
                <a:lnTo>
                  <a:pt x="81037" y="756"/>
                </a:lnTo>
                <a:lnTo>
                  <a:pt x="80754" y="944"/>
                </a:lnTo>
                <a:lnTo>
                  <a:pt x="80660" y="756"/>
                </a:lnTo>
                <a:lnTo>
                  <a:pt x="80754" y="661"/>
                </a:lnTo>
                <a:lnTo>
                  <a:pt x="80188" y="661"/>
                </a:lnTo>
                <a:lnTo>
                  <a:pt x="80188" y="567"/>
                </a:lnTo>
                <a:lnTo>
                  <a:pt x="80282" y="567"/>
                </a:lnTo>
                <a:lnTo>
                  <a:pt x="79528" y="473"/>
                </a:lnTo>
                <a:lnTo>
                  <a:pt x="79339" y="567"/>
                </a:lnTo>
                <a:lnTo>
                  <a:pt x="79245" y="567"/>
                </a:lnTo>
                <a:lnTo>
                  <a:pt x="79245" y="661"/>
                </a:lnTo>
                <a:lnTo>
                  <a:pt x="79056" y="850"/>
                </a:lnTo>
                <a:lnTo>
                  <a:pt x="78867" y="378"/>
                </a:lnTo>
                <a:lnTo>
                  <a:pt x="78679" y="473"/>
                </a:lnTo>
                <a:lnTo>
                  <a:pt x="78396" y="567"/>
                </a:lnTo>
                <a:lnTo>
                  <a:pt x="78018" y="661"/>
                </a:lnTo>
                <a:lnTo>
                  <a:pt x="77924" y="661"/>
                </a:lnTo>
                <a:lnTo>
                  <a:pt x="77830" y="567"/>
                </a:lnTo>
                <a:lnTo>
                  <a:pt x="77075" y="567"/>
                </a:lnTo>
                <a:lnTo>
                  <a:pt x="77264" y="473"/>
                </a:lnTo>
                <a:lnTo>
                  <a:pt x="77169" y="284"/>
                </a:lnTo>
                <a:lnTo>
                  <a:pt x="76981" y="378"/>
                </a:lnTo>
                <a:lnTo>
                  <a:pt x="76792" y="473"/>
                </a:lnTo>
                <a:lnTo>
                  <a:pt x="76037" y="473"/>
                </a:lnTo>
                <a:lnTo>
                  <a:pt x="74716" y="190"/>
                </a:lnTo>
                <a:lnTo>
                  <a:pt x="74433" y="378"/>
                </a:lnTo>
                <a:lnTo>
                  <a:pt x="74056" y="378"/>
                </a:lnTo>
                <a:lnTo>
                  <a:pt x="74150" y="190"/>
                </a:lnTo>
                <a:lnTo>
                  <a:pt x="74056" y="190"/>
                </a:lnTo>
                <a:lnTo>
                  <a:pt x="73773" y="284"/>
                </a:lnTo>
                <a:lnTo>
                  <a:pt x="73773" y="95"/>
                </a:lnTo>
                <a:lnTo>
                  <a:pt x="73301" y="190"/>
                </a:lnTo>
                <a:lnTo>
                  <a:pt x="72830" y="190"/>
                </a:lnTo>
                <a:lnTo>
                  <a:pt x="72830" y="378"/>
                </a:lnTo>
                <a:lnTo>
                  <a:pt x="72924" y="473"/>
                </a:lnTo>
                <a:lnTo>
                  <a:pt x="72924" y="567"/>
                </a:lnTo>
                <a:lnTo>
                  <a:pt x="72735" y="661"/>
                </a:lnTo>
                <a:lnTo>
                  <a:pt x="72735" y="567"/>
                </a:lnTo>
                <a:lnTo>
                  <a:pt x="72547" y="473"/>
                </a:lnTo>
                <a:lnTo>
                  <a:pt x="72452" y="378"/>
                </a:lnTo>
                <a:lnTo>
                  <a:pt x="72641" y="284"/>
                </a:lnTo>
                <a:lnTo>
                  <a:pt x="71603" y="284"/>
                </a:lnTo>
                <a:lnTo>
                  <a:pt x="70849" y="190"/>
                </a:lnTo>
                <a:lnTo>
                  <a:pt x="70660" y="284"/>
                </a:lnTo>
                <a:lnTo>
                  <a:pt x="69905" y="473"/>
                </a:lnTo>
                <a:lnTo>
                  <a:pt x="69056" y="473"/>
                </a:lnTo>
                <a:lnTo>
                  <a:pt x="68207" y="378"/>
                </a:lnTo>
                <a:lnTo>
                  <a:pt x="67547" y="284"/>
                </a:lnTo>
                <a:lnTo>
                  <a:pt x="67641" y="190"/>
                </a:lnTo>
                <a:lnTo>
                  <a:pt x="67735" y="190"/>
                </a:lnTo>
                <a:lnTo>
                  <a:pt x="67169" y="95"/>
                </a:lnTo>
                <a:lnTo>
                  <a:pt x="66698" y="95"/>
                </a:lnTo>
                <a:lnTo>
                  <a:pt x="66886" y="190"/>
                </a:lnTo>
                <a:lnTo>
                  <a:pt x="65283" y="190"/>
                </a:lnTo>
                <a:lnTo>
                  <a:pt x="64905" y="95"/>
                </a:lnTo>
                <a:lnTo>
                  <a:pt x="64905" y="190"/>
                </a:lnTo>
                <a:lnTo>
                  <a:pt x="65000" y="190"/>
                </a:lnTo>
                <a:lnTo>
                  <a:pt x="65094" y="284"/>
                </a:lnTo>
                <a:lnTo>
                  <a:pt x="65094" y="378"/>
                </a:lnTo>
                <a:lnTo>
                  <a:pt x="64528" y="284"/>
                </a:lnTo>
                <a:lnTo>
                  <a:pt x="63962" y="190"/>
                </a:lnTo>
                <a:lnTo>
                  <a:pt x="63773" y="284"/>
                </a:lnTo>
                <a:lnTo>
                  <a:pt x="63585" y="473"/>
                </a:lnTo>
                <a:lnTo>
                  <a:pt x="63396" y="567"/>
                </a:lnTo>
                <a:lnTo>
                  <a:pt x="63302" y="567"/>
                </a:lnTo>
                <a:lnTo>
                  <a:pt x="63207" y="473"/>
                </a:lnTo>
                <a:lnTo>
                  <a:pt x="63207" y="284"/>
                </a:lnTo>
                <a:lnTo>
                  <a:pt x="63396" y="284"/>
                </a:lnTo>
                <a:lnTo>
                  <a:pt x="63490" y="190"/>
                </a:lnTo>
                <a:lnTo>
                  <a:pt x="63113" y="190"/>
                </a:lnTo>
                <a:lnTo>
                  <a:pt x="61981" y="284"/>
                </a:lnTo>
                <a:lnTo>
                  <a:pt x="61320" y="284"/>
                </a:lnTo>
                <a:lnTo>
                  <a:pt x="61226" y="190"/>
                </a:lnTo>
                <a:lnTo>
                  <a:pt x="61320" y="95"/>
                </a:lnTo>
                <a:lnTo>
                  <a:pt x="60849" y="190"/>
                </a:lnTo>
                <a:lnTo>
                  <a:pt x="60547" y="3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6274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8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29000" y="526700"/>
            <a:ext cx="6902100" cy="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29000" y="1352549"/>
            <a:ext cx="6902100" cy="33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unito Light"/>
              <a:buChar char="✘"/>
              <a:defRPr sz="24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1pPr>
            <a:lvl2pPr marL="914400" lvl="1" indent="-381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Nunito Light"/>
              <a:buChar char="-"/>
              <a:defRPr sz="24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2pPr>
            <a:lvl3pPr marL="1371600" lvl="2" indent="-381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Nunito Light"/>
              <a:buChar char="-"/>
              <a:defRPr sz="24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3pPr>
            <a:lvl4pPr marL="1828800" lvl="3" indent="-381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●"/>
              <a:defRPr sz="24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4pPr>
            <a:lvl5pPr marL="2286000" lvl="4" indent="-381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○"/>
              <a:defRPr sz="24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5pPr>
            <a:lvl6pPr marL="2743200" lvl="5" indent="-381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■"/>
              <a:defRPr sz="24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6pPr>
            <a:lvl7pPr marL="3200400" lvl="6" indent="-381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●"/>
              <a:defRPr sz="24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7pPr>
            <a:lvl8pPr marL="3657600" lvl="7" indent="-3810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○"/>
              <a:defRPr sz="24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8pPr>
            <a:lvl9pPr marL="4114800" lvl="8" indent="-3810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400"/>
              <a:buFont typeface="Nunito Light"/>
              <a:buChar char="■"/>
              <a:defRPr sz="2400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665029" y="127279"/>
            <a:ext cx="3267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9" r:id="rId4"/>
    <p:sldLayoutId id="2147483662" r:id="rId5"/>
    <p:sldLayoutId id="2147483663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13" Type="http://schemas.openxmlformats.org/officeDocument/2006/relationships/diagramColors" Target="../diagrams/colors3.xml"/><Relationship Id="rId18" Type="http://schemas.openxmlformats.org/officeDocument/2006/relationships/diagramData" Target="../diagrams/data5.xml"/><Relationship Id="rId26" Type="http://schemas.microsoft.com/office/2007/relationships/diagramDrawing" Target="../diagrams/drawing5.xml"/><Relationship Id="rId3" Type="http://schemas.openxmlformats.org/officeDocument/2006/relationships/diagramLayout" Target="../diagrams/layout1.xml"/><Relationship Id="rId21" Type="http://schemas.openxmlformats.org/officeDocument/2006/relationships/diagramColors" Target="../diagrams/colors5.xml"/><Relationship Id="rId7" Type="http://schemas.openxmlformats.org/officeDocument/2006/relationships/diagramLayout" Target="../diagrams/layout2.xml"/><Relationship Id="rId12" Type="http://schemas.openxmlformats.org/officeDocument/2006/relationships/diagramQuickStyle" Target="../diagrams/quickStyle3.xml"/><Relationship Id="rId17" Type="http://schemas.openxmlformats.org/officeDocument/2006/relationships/diagramColors" Target="../diagrams/colors4.xml"/><Relationship Id="rId25" Type="http://schemas.openxmlformats.org/officeDocument/2006/relationships/diagramColors" Target="../diagrams/colors6.xml"/><Relationship Id="rId2" Type="http://schemas.openxmlformats.org/officeDocument/2006/relationships/diagramData" Target="../diagrams/data1.xml"/><Relationship Id="rId16" Type="http://schemas.openxmlformats.org/officeDocument/2006/relationships/diagramQuickStyle" Target="../diagrams/quickStyle4.xml"/><Relationship Id="rId20" Type="http://schemas.openxmlformats.org/officeDocument/2006/relationships/diagramQuickStyle" Target="../diagrams/quickStyle5.xml"/><Relationship Id="rId29" Type="http://schemas.microsoft.com/office/2007/relationships/diagramDrawing" Target="../diagrams/drawing1.xml"/><Relationship Id="rId1" Type="http://schemas.openxmlformats.org/officeDocument/2006/relationships/slideLayout" Target="../slideLayouts/slideLayout4.xml"/><Relationship Id="rId6" Type="http://schemas.openxmlformats.org/officeDocument/2006/relationships/diagramData" Target="../diagrams/data2.xml"/><Relationship Id="rId11" Type="http://schemas.openxmlformats.org/officeDocument/2006/relationships/diagramLayout" Target="../diagrams/layout3.xml"/><Relationship Id="rId24" Type="http://schemas.openxmlformats.org/officeDocument/2006/relationships/diagramQuickStyle" Target="../diagrams/quickStyle6.xml"/><Relationship Id="rId5" Type="http://schemas.openxmlformats.org/officeDocument/2006/relationships/diagramColors" Target="../diagrams/colors1.xml"/><Relationship Id="rId15" Type="http://schemas.openxmlformats.org/officeDocument/2006/relationships/diagramLayout" Target="../diagrams/layout4.xml"/><Relationship Id="rId23" Type="http://schemas.openxmlformats.org/officeDocument/2006/relationships/diagramLayout" Target="../diagrams/layout6.xml"/><Relationship Id="rId28" Type="http://schemas.microsoft.com/office/2007/relationships/diagramDrawing" Target="../diagrams/drawing3.xml"/><Relationship Id="rId10" Type="http://schemas.openxmlformats.org/officeDocument/2006/relationships/diagramData" Target="../diagrams/data3.xml"/><Relationship Id="rId19" Type="http://schemas.openxmlformats.org/officeDocument/2006/relationships/diagramLayout" Target="../diagrams/layout5.xml"/><Relationship Id="rId31" Type="http://schemas.microsoft.com/office/2007/relationships/diagramDrawing" Target="../diagrams/drawing6.xml"/><Relationship Id="rId4" Type="http://schemas.openxmlformats.org/officeDocument/2006/relationships/diagramQuickStyle" Target="../diagrams/quickStyle1.xml"/><Relationship Id="rId9" Type="http://schemas.openxmlformats.org/officeDocument/2006/relationships/diagramColors" Target="../diagrams/colors2.xml"/><Relationship Id="rId14" Type="http://schemas.openxmlformats.org/officeDocument/2006/relationships/diagramData" Target="../diagrams/data4.xml"/><Relationship Id="rId22" Type="http://schemas.openxmlformats.org/officeDocument/2006/relationships/diagramData" Target="../diagrams/data6.xml"/><Relationship Id="rId27" Type="http://schemas.microsoft.com/office/2007/relationships/diagramDrawing" Target="../diagrams/drawing4.xml"/><Relationship Id="rId30" Type="http://schemas.microsoft.com/office/2007/relationships/diagramDrawing" Target="../diagrams/drawing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15"/>
          <p:cNvSpPr txBox="1">
            <a:spLocks noGrp="1"/>
          </p:cNvSpPr>
          <p:nvPr>
            <p:ph type="ctrTitle"/>
          </p:nvPr>
        </p:nvSpPr>
        <p:spPr>
          <a:xfrm>
            <a:off x="829000" y="772625"/>
            <a:ext cx="7146900" cy="115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 smtClean="0"/>
              <a:t>THE SIMPLE PRESENT:</a:t>
            </a:r>
            <a:br>
              <a:rPr lang="en" sz="4400" dirty="0" smtClean="0"/>
            </a:br>
            <a:r>
              <a:rPr lang="en" sz="4400" dirty="0" smtClean="0"/>
              <a:t>INFORMATION QUESTIONS</a:t>
            </a:r>
            <a:endParaRPr sz="4400" dirty="0"/>
          </a:p>
        </p:txBody>
      </p:sp>
      <p:sp>
        <p:nvSpPr>
          <p:cNvPr id="768" name="Google Shape;768;p15"/>
          <p:cNvSpPr/>
          <p:nvPr/>
        </p:nvSpPr>
        <p:spPr>
          <a:xfrm rot="10800000">
            <a:off x="3793882" y="1363173"/>
            <a:ext cx="1556240" cy="60527"/>
          </a:xfrm>
          <a:custGeom>
            <a:avLst/>
            <a:gdLst/>
            <a:ahLst/>
            <a:cxnLst/>
            <a:rect l="l" t="t" r="r" b="b"/>
            <a:pathLst>
              <a:path w="27831" h="2831" extrusionOk="0">
                <a:moveTo>
                  <a:pt x="27264" y="944"/>
                </a:moveTo>
                <a:lnTo>
                  <a:pt x="27359" y="1086"/>
                </a:lnTo>
                <a:lnTo>
                  <a:pt x="27359" y="944"/>
                </a:lnTo>
                <a:close/>
                <a:moveTo>
                  <a:pt x="27359" y="1086"/>
                </a:moveTo>
                <a:lnTo>
                  <a:pt x="27359" y="1133"/>
                </a:lnTo>
                <a:lnTo>
                  <a:pt x="27372" y="1106"/>
                </a:lnTo>
                <a:lnTo>
                  <a:pt x="27372" y="1106"/>
                </a:lnTo>
                <a:lnTo>
                  <a:pt x="27359" y="1086"/>
                </a:lnTo>
                <a:close/>
                <a:moveTo>
                  <a:pt x="27453" y="944"/>
                </a:moveTo>
                <a:lnTo>
                  <a:pt x="27372" y="1106"/>
                </a:lnTo>
                <a:lnTo>
                  <a:pt x="27372" y="1106"/>
                </a:lnTo>
                <a:lnTo>
                  <a:pt x="27453" y="1227"/>
                </a:lnTo>
                <a:lnTo>
                  <a:pt x="27453" y="944"/>
                </a:lnTo>
                <a:close/>
                <a:moveTo>
                  <a:pt x="27642" y="1039"/>
                </a:moveTo>
                <a:lnTo>
                  <a:pt x="27453" y="1227"/>
                </a:lnTo>
                <a:lnTo>
                  <a:pt x="27453" y="1322"/>
                </a:lnTo>
                <a:lnTo>
                  <a:pt x="27453" y="1416"/>
                </a:lnTo>
                <a:lnTo>
                  <a:pt x="27830" y="1416"/>
                </a:lnTo>
                <a:lnTo>
                  <a:pt x="27830" y="1227"/>
                </a:lnTo>
                <a:lnTo>
                  <a:pt x="27736" y="1322"/>
                </a:lnTo>
                <a:lnTo>
                  <a:pt x="27736" y="1227"/>
                </a:lnTo>
                <a:lnTo>
                  <a:pt x="27736" y="1133"/>
                </a:lnTo>
                <a:lnTo>
                  <a:pt x="27642" y="1039"/>
                </a:lnTo>
                <a:close/>
                <a:moveTo>
                  <a:pt x="20189" y="1"/>
                </a:moveTo>
                <a:lnTo>
                  <a:pt x="20095" y="190"/>
                </a:lnTo>
                <a:lnTo>
                  <a:pt x="20000" y="95"/>
                </a:lnTo>
                <a:lnTo>
                  <a:pt x="19906" y="284"/>
                </a:lnTo>
                <a:lnTo>
                  <a:pt x="19812" y="473"/>
                </a:lnTo>
                <a:lnTo>
                  <a:pt x="19529" y="284"/>
                </a:lnTo>
                <a:lnTo>
                  <a:pt x="19340" y="95"/>
                </a:lnTo>
                <a:lnTo>
                  <a:pt x="19246" y="95"/>
                </a:lnTo>
                <a:lnTo>
                  <a:pt x="19246" y="190"/>
                </a:lnTo>
                <a:lnTo>
                  <a:pt x="19151" y="378"/>
                </a:lnTo>
                <a:lnTo>
                  <a:pt x="19434" y="190"/>
                </a:lnTo>
                <a:lnTo>
                  <a:pt x="19246" y="473"/>
                </a:lnTo>
                <a:lnTo>
                  <a:pt x="19434" y="378"/>
                </a:lnTo>
                <a:lnTo>
                  <a:pt x="19434" y="567"/>
                </a:lnTo>
                <a:lnTo>
                  <a:pt x="19151" y="567"/>
                </a:lnTo>
                <a:lnTo>
                  <a:pt x="19151" y="190"/>
                </a:lnTo>
                <a:lnTo>
                  <a:pt x="19057" y="95"/>
                </a:lnTo>
                <a:lnTo>
                  <a:pt x="18963" y="95"/>
                </a:lnTo>
                <a:lnTo>
                  <a:pt x="18774" y="284"/>
                </a:lnTo>
                <a:lnTo>
                  <a:pt x="18680" y="473"/>
                </a:lnTo>
                <a:lnTo>
                  <a:pt x="18585" y="378"/>
                </a:lnTo>
                <a:lnTo>
                  <a:pt x="18491" y="190"/>
                </a:lnTo>
                <a:lnTo>
                  <a:pt x="18397" y="378"/>
                </a:lnTo>
                <a:lnTo>
                  <a:pt x="17925" y="567"/>
                </a:lnTo>
                <a:lnTo>
                  <a:pt x="18019" y="284"/>
                </a:lnTo>
                <a:lnTo>
                  <a:pt x="17831" y="378"/>
                </a:lnTo>
                <a:lnTo>
                  <a:pt x="17642" y="567"/>
                </a:lnTo>
                <a:lnTo>
                  <a:pt x="17642" y="661"/>
                </a:lnTo>
                <a:lnTo>
                  <a:pt x="17453" y="567"/>
                </a:lnTo>
                <a:lnTo>
                  <a:pt x="17170" y="473"/>
                </a:lnTo>
                <a:lnTo>
                  <a:pt x="16699" y="473"/>
                </a:lnTo>
                <a:lnTo>
                  <a:pt x="16699" y="567"/>
                </a:lnTo>
                <a:lnTo>
                  <a:pt x="16604" y="661"/>
                </a:lnTo>
                <a:lnTo>
                  <a:pt x="16416" y="378"/>
                </a:lnTo>
                <a:lnTo>
                  <a:pt x="16227" y="378"/>
                </a:lnTo>
                <a:lnTo>
                  <a:pt x="15661" y="661"/>
                </a:lnTo>
                <a:lnTo>
                  <a:pt x="15661" y="473"/>
                </a:lnTo>
                <a:lnTo>
                  <a:pt x="15567" y="756"/>
                </a:lnTo>
                <a:lnTo>
                  <a:pt x="15378" y="473"/>
                </a:lnTo>
                <a:lnTo>
                  <a:pt x="15567" y="473"/>
                </a:lnTo>
                <a:lnTo>
                  <a:pt x="15472" y="378"/>
                </a:lnTo>
                <a:lnTo>
                  <a:pt x="15378" y="378"/>
                </a:lnTo>
                <a:lnTo>
                  <a:pt x="15189" y="473"/>
                </a:lnTo>
                <a:lnTo>
                  <a:pt x="15000" y="756"/>
                </a:lnTo>
                <a:lnTo>
                  <a:pt x="14906" y="661"/>
                </a:lnTo>
                <a:lnTo>
                  <a:pt x="14812" y="473"/>
                </a:lnTo>
                <a:lnTo>
                  <a:pt x="14529" y="756"/>
                </a:lnTo>
                <a:lnTo>
                  <a:pt x="14623" y="567"/>
                </a:lnTo>
                <a:lnTo>
                  <a:pt x="14529" y="661"/>
                </a:lnTo>
                <a:lnTo>
                  <a:pt x="14340" y="756"/>
                </a:lnTo>
                <a:lnTo>
                  <a:pt x="14340" y="567"/>
                </a:lnTo>
                <a:lnTo>
                  <a:pt x="14246" y="473"/>
                </a:lnTo>
                <a:lnTo>
                  <a:pt x="13963" y="378"/>
                </a:lnTo>
                <a:lnTo>
                  <a:pt x="13585" y="284"/>
                </a:lnTo>
                <a:lnTo>
                  <a:pt x="13302" y="284"/>
                </a:lnTo>
                <a:lnTo>
                  <a:pt x="13302" y="378"/>
                </a:lnTo>
                <a:lnTo>
                  <a:pt x="13302" y="473"/>
                </a:lnTo>
                <a:lnTo>
                  <a:pt x="13208" y="473"/>
                </a:lnTo>
                <a:lnTo>
                  <a:pt x="13208" y="661"/>
                </a:lnTo>
                <a:lnTo>
                  <a:pt x="13114" y="661"/>
                </a:lnTo>
                <a:lnTo>
                  <a:pt x="13019" y="567"/>
                </a:lnTo>
                <a:lnTo>
                  <a:pt x="12925" y="378"/>
                </a:lnTo>
                <a:lnTo>
                  <a:pt x="12831" y="95"/>
                </a:lnTo>
                <a:lnTo>
                  <a:pt x="12831" y="378"/>
                </a:lnTo>
                <a:lnTo>
                  <a:pt x="12736" y="378"/>
                </a:lnTo>
                <a:lnTo>
                  <a:pt x="12642" y="284"/>
                </a:lnTo>
                <a:lnTo>
                  <a:pt x="12548" y="190"/>
                </a:lnTo>
                <a:lnTo>
                  <a:pt x="12265" y="190"/>
                </a:lnTo>
                <a:lnTo>
                  <a:pt x="12170" y="473"/>
                </a:lnTo>
                <a:lnTo>
                  <a:pt x="12076" y="378"/>
                </a:lnTo>
                <a:lnTo>
                  <a:pt x="11887" y="284"/>
                </a:lnTo>
                <a:lnTo>
                  <a:pt x="11510" y="378"/>
                </a:lnTo>
                <a:lnTo>
                  <a:pt x="10755" y="661"/>
                </a:lnTo>
                <a:lnTo>
                  <a:pt x="10661" y="473"/>
                </a:lnTo>
                <a:lnTo>
                  <a:pt x="10567" y="378"/>
                </a:lnTo>
                <a:lnTo>
                  <a:pt x="10095" y="378"/>
                </a:lnTo>
                <a:lnTo>
                  <a:pt x="9529" y="473"/>
                </a:lnTo>
                <a:lnTo>
                  <a:pt x="9340" y="473"/>
                </a:lnTo>
                <a:lnTo>
                  <a:pt x="9152" y="378"/>
                </a:lnTo>
                <a:lnTo>
                  <a:pt x="9152" y="473"/>
                </a:lnTo>
                <a:lnTo>
                  <a:pt x="9152" y="567"/>
                </a:lnTo>
                <a:lnTo>
                  <a:pt x="8963" y="661"/>
                </a:lnTo>
                <a:lnTo>
                  <a:pt x="8869" y="567"/>
                </a:lnTo>
                <a:lnTo>
                  <a:pt x="8680" y="473"/>
                </a:lnTo>
                <a:lnTo>
                  <a:pt x="8680" y="756"/>
                </a:lnTo>
                <a:lnTo>
                  <a:pt x="8491" y="661"/>
                </a:lnTo>
                <a:lnTo>
                  <a:pt x="8208" y="567"/>
                </a:lnTo>
                <a:lnTo>
                  <a:pt x="7925" y="661"/>
                </a:lnTo>
                <a:lnTo>
                  <a:pt x="7831" y="756"/>
                </a:lnTo>
                <a:lnTo>
                  <a:pt x="7548" y="567"/>
                </a:lnTo>
                <a:lnTo>
                  <a:pt x="7359" y="473"/>
                </a:lnTo>
                <a:lnTo>
                  <a:pt x="7170" y="944"/>
                </a:lnTo>
                <a:lnTo>
                  <a:pt x="6982" y="661"/>
                </a:lnTo>
                <a:lnTo>
                  <a:pt x="6793" y="661"/>
                </a:lnTo>
                <a:lnTo>
                  <a:pt x="6604" y="756"/>
                </a:lnTo>
                <a:lnTo>
                  <a:pt x="6510" y="661"/>
                </a:lnTo>
                <a:lnTo>
                  <a:pt x="6416" y="756"/>
                </a:lnTo>
                <a:lnTo>
                  <a:pt x="6038" y="944"/>
                </a:lnTo>
                <a:lnTo>
                  <a:pt x="6038" y="1039"/>
                </a:lnTo>
                <a:lnTo>
                  <a:pt x="5850" y="1133"/>
                </a:lnTo>
                <a:lnTo>
                  <a:pt x="5850" y="1039"/>
                </a:lnTo>
                <a:lnTo>
                  <a:pt x="5755" y="1039"/>
                </a:lnTo>
                <a:lnTo>
                  <a:pt x="5567" y="1227"/>
                </a:lnTo>
                <a:lnTo>
                  <a:pt x="5472" y="1227"/>
                </a:lnTo>
                <a:lnTo>
                  <a:pt x="5378" y="1039"/>
                </a:lnTo>
                <a:lnTo>
                  <a:pt x="5378" y="1133"/>
                </a:lnTo>
                <a:lnTo>
                  <a:pt x="5189" y="1227"/>
                </a:lnTo>
                <a:lnTo>
                  <a:pt x="5095" y="1133"/>
                </a:lnTo>
                <a:lnTo>
                  <a:pt x="4906" y="1039"/>
                </a:lnTo>
                <a:lnTo>
                  <a:pt x="5189" y="1039"/>
                </a:lnTo>
                <a:lnTo>
                  <a:pt x="5095" y="944"/>
                </a:lnTo>
                <a:lnTo>
                  <a:pt x="5095" y="756"/>
                </a:lnTo>
                <a:lnTo>
                  <a:pt x="5001" y="944"/>
                </a:lnTo>
                <a:lnTo>
                  <a:pt x="4529" y="944"/>
                </a:lnTo>
                <a:lnTo>
                  <a:pt x="4529" y="1133"/>
                </a:lnTo>
                <a:lnTo>
                  <a:pt x="4718" y="1133"/>
                </a:lnTo>
                <a:lnTo>
                  <a:pt x="4623" y="1227"/>
                </a:lnTo>
                <a:lnTo>
                  <a:pt x="4623" y="1133"/>
                </a:lnTo>
                <a:lnTo>
                  <a:pt x="4529" y="1416"/>
                </a:lnTo>
                <a:lnTo>
                  <a:pt x="4340" y="1227"/>
                </a:lnTo>
                <a:lnTo>
                  <a:pt x="4152" y="1039"/>
                </a:lnTo>
                <a:lnTo>
                  <a:pt x="3963" y="1039"/>
                </a:lnTo>
                <a:lnTo>
                  <a:pt x="3774" y="1416"/>
                </a:lnTo>
                <a:lnTo>
                  <a:pt x="3774" y="1322"/>
                </a:lnTo>
                <a:lnTo>
                  <a:pt x="3774" y="1227"/>
                </a:lnTo>
                <a:lnTo>
                  <a:pt x="3680" y="1322"/>
                </a:lnTo>
                <a:lnTo>
                  <a:pt x="3586" y="1510"/>
                </a:lnTo>
                <a:lnTo>
                  <a:pt x="3208" y="1416"/>
                </a:lnTo>
                <a:lnTo>
                  <a:pt x="2454" y="1416"/>
                </a:lnTo>
                <a:lnTo>
                  <a:pt x="1793" y="1510"/>
                </a:lnTo>
                <a:lnTo>
                  <a:pt x="1510" y="1605"/>
                </a:lnTo>
                <a:lnTo>
                  <a:pt x="1321" y="1699"/>
                </a:lnTo>
                <a:lnTo>
                  <a:pt x="1321" y="1605"/>
                </a:lnTo>
                <a:lnTo>
                  <a:pt x="1038" y="1699"/>
                </a:lnTo>
                <a:lnTo>
                  <a:pt x="755" y="1793"/>
                </a:lnTo>
                <a:lnTo>
                  <a:pt x="567" y="1793"/>
                </a:lnTo>
                <a:lnTo>
                  <a:pt x="378" y="1888"/>
                </a:lnTo>
                <a:lnTo>
                  <a:pt x="284" y="1699"/>
                </a:lnTo>
                <a:lnTo>
                  <a:pt x="95" y="1605"/>
                </a:lnTo>
                <a:lnTo>
                  <a:pt x="1" y="1793"/>
                </a:lnTo>
                <a:lnTo>
                  <a:pt x="1" y="2076"/>
                </a:lnTo>
                <a:lnTo>
                  <a:pt x="95" y="2548"/>
                </a:lnTo>
                <a:lnTo>
                  <a:pt x="189" y="2831"/>
                </a:lnTo>
                <a:lnTo>
                  <a:pt x="284" y="2737"/>
                </a:lnTo>
                <a:lnTo>
                  <a:pt x="472" y="2831"/>
                </a:lnTo>
                <a:lnTo>
                  <a:pt x="567" y="2548"/>
                </a:lnTo>
                <a:lnTo>
                  <a:pt x="661" y="2642"/>
                </a:lnTo>
                <a:lnTo>
                  <a:pt x="661" y="2737"/>
                </a:lnTo>
                <a:lnTo>
                  <a:pt x="755" y="2642"/>
                </a:lnTo>
                <a:lnTo>
                  <a:pt x="944" y="2548"/>
                </a:lnTo>
                <a:lnTo>
                  <a:pt x="1227" y="2548"/>
                </a:lnTo>
                <a:lnTo>
                  <a:pt x="1227" y="2642"/>
                </a:lnTo>
                <a:lnTo>
                  <a:pt x="1321" y="2737"/>
                </a:lnTo>
                <a:lnTo>
                  <a:pt x="1416" y="2831"/>
                </a:lnTo>
                <a:lnTo>
                  <a:pt x="1510" y="2642"/>
                </a:lnTo>
                <a:lnTo>
                  <a:pt x="1793" y="2548"/>
                </a:lnTo>
                <a:lnTo>
                  <a:pt x="1699" y="2642"/>
                </a:lnTo>
                <a:lnTo>
                  <a:pt x="1887" y="2737"/>
                </a:lnTo>
                <a:lnTo>
                  <a:pt x="1887" y="2454"/>
                </a:lnTo>
                <a:lnTo>
                  <a:pt x="1982" y="2265"/>
                </a:lnTo>
                <a:lnTo>
                  <a:pt x="2076" y="2737"/>
                </a:lnTo>
                <a:lnTo>
                  <a:pt x="2171" y="2359"/>
                </a:lnTo>
                <a:lnTo>
                  <a:pt x="2265" y="2642"/>
                </a:lnTo>
                <a:lnTo>
                  <a:pt x="2265" y="2548"/>
                </a:lnTo>
                <a:lnTo>
                  <a:pt x="2359" y="2454"/>
                </a:lnTo>
                <a:lnTo>
                  <a:pt x="2454" y="2548"/>
                </a:lnTo>
                <a:lnTo>
                  <a:pt x="2454" y="2737"/>
                </a:lnTo>
                <a:lnTo>
                  <a:pt x="2548" y="2548"/>
                </a:lnTo>
                <a:lnTo>
                  <a:pt x="2548" y="2454"/>
                </a:lnTo>
                <a:lnTo>
                  <a:pt x="2642" y="2548"/>
                </a:lnTo>
                <a:lnTo>
                  <a:pt x="2642" y="2642"/>
                </a:lnTo>
                <a:lnTo>
                  <a:pt x="2831" y="2454"/>
                </a:lnTo>
                <a:lnTo>
                  <a:pt x="3020" y="2454"/>
                </a:lnTo>
                <a:lnTo>
                  <a:pt x="3114" y="2265"/>
                </a:lnTo>
                <a:lnTo>
                  <a:pt x="3114" y="2076"/>
                </a:lnTo>
                <a:lnTo>
                  <a:pt x="3208" y="1982"/>
                </a:lnTo>
                <a:lnTo>
                  <a:pt x="3208" y="2076"/>
                </a:lnTo>
                <a:lnTo>
                  <a:pt x="3208" y="2265"/>
                </a:lnTo>
                <a:lnTo>
                  <a:pt x="3303" y="2076"/>
                </a:lnTo>
                <a:lnTo>
                  <a:pt x="3491" y="2076"/>
                </a:lnTo>
                <a:lnTo>
                  <a:pt x="3491" y="2171"/>
                </a:lnTo>
                <a:lnTo>
                  <a:pt x="3397" y="2265"/>
                </a:lnTo>
                <a:lnTo>
                  <a:pt x="3303" y="2359"/>
                </a:lnTo>
                <a:lnTo>
                  <a:pt x="3303" y="2548"/>
                </a:lnTo>
                <a:lnTo>
                  <a:pt x="3491" y="2548"/>
                </a:lnTo>
                <a:lnTo>
                  <a:pt x="3586" y="2454"/>
                </a:lnTo>
                <a:lnTo>
                  <a:pt x="3680" y="2265"/>
                </a:lnTo>
                <a:lnTo>
                  <a:pt x="4152" y="2265"/>
                </a:lnTo>
                <a:lnTo>
                  <a:pt x="4152" y="2359"/>
                </a:lnTo>
                <a:lnTo>
                  <a:pt x="4246" y="2171"/>
                </a:lnTo>
                <a:lnTo>
                  <a:pt x="4340" y="2171"/>
                </a:lnTo>
                <a:lnTo>
                  <a:pt x="4246" y="2265"/>
                </a:lnTo>
                <a:lnTo>
                  <a:pt x="5284" y="2265"/>
                </a:lnTo>
                <a:lnTo>
                  <a:pt x="5567" y="2171"/>
                </a:lnTo>
                <a:lnTo>
                  <a:pt x="5755" y="2171"/>
                </a:lnTo>
                <a:lnTo>
                  <a:pt x="5755" y="2076"/>
                </a:lnTo>
                <a:lnTo>
                  <a:pt x="6416" y="2076"/>
                </a:lnTo>
                <a:lnTo>
                  <a:pt x="6510" y="1888"/>
                </a:lnTo>
                <a:lnTo>
                  <a:pt x="6604" y="1888"/>
                </a:lnTo>
                <a:lnTo>
                  <a:pt x="7170" y="1982"/>
                </a:lnTo>
                <a:lnTo>
                  <a:pt x="7453" y="1888"/>
                </a:lnTo>
                <a:lnTo>
                  <a:pt x="7548" y="1888"/>
                </a:lnTo>
                <a:lnTo>
                  <a:pt x="7642" y="1699"/>
                </a:lnTo>
                <a:lnTo>
                  <a:pt x="7736" y="1888"/>
                </a:lnTo>
                <a:lnTo>
                  <a:pt x="7925" y="2076"/>
                </a:lnTo>
                <a:lnTo>
                  <a:pt x="8114" y="1793"/>
                </a:lnTo>
                <a:lnTo>
                  <a:pt x="8114" y="1982"/>
                </a:lnTo>
                <a:lnTo>
                  <a:pt x="8208" y="1793"/>
                </a:lnTo>
                <a:lnTo>
                  <a:pt x="8302" y="1982"/>
                </a:lnTo>
                <a:lnTo>
                  <a:pt x="8302" y="1888"/>
                </a:lnTo>
                <a:lnTo>
                  <a:pt x="8302" y="1793"/>
                </a:lnTo>
                <a:lnTo>
                  <a:pt x="8491" y="1793"/>
                </a:lnTo>
                <a:lnTo>
                  <a:pt x="8585" y="1888"/>
                </a:lnTo>
                <a:lnTo>
                  <a:pt x="8774" y="1793"/>
                </a:lnTo>
                <a:lnTo>
                  <a:pt x="8774" y="1982"/>
                </a:lnTo>
                <a:lnTo>
                  <a:pt x="8869" y="1888"/>
                </a:lnTo>
                <a:lnTo>
                  <a:pt x="9718" y="1888"/>
                </a:lnTo>
                <a:lnTo>
                  <a:pt x="9623" y="1793"/>
                </a:lnTo>
                <a:lnTo>
                  <a:pt x="9718" y="1605"/>
                </a:lnTo>
                <a:lnTo>
                  <a:pt x="9812" y="1699"/>
                </a:lnTo>
                <a:lnTo>
                  <a:pt x="9812" y="1793"/>
                </a:lnTo>
                <a:lnTo>
                  <a:pt x="9906" y="1888"/>
                </a:lnTo>
                <a:lnTo>
                  <a:pt x="10095" y="1982"/>
                </a:lnTo>
                <a:lnTo>
                  <a:pt x="10661" y="1793"/>
                </a:lnTo>
                <a:lnTo>
                  <a:pt x="11038" y="1510"/>
                </a:lnTo>
                <a:lnTo>
                  <a:pt x="11133" y="1699"/>
                </a:lnTo>
                <a:lnTo>
                  <a:pt x="11321" y="1699"/>
                </a:lnTo>
                <a:lnTo>
                  <a:pt x="11510" y="1605"/>
                </a:lnTo>
                <a:lnTo>
                  <a:pt x="11604" y="1416"/>
                </a:lnTo>
                <a:lnTo>
                  <a:pt x="11982" y="1605"/>
                </a:lnTo>
                <a:lnTo>
                  <a:pt x="12453" y="1699"/>
                </a:lnTo>
                <a:lnTo>
                  <a:pt x="12642" y="1510"/>
                </a:lnTo>
                <a:lnTo>
                  <a:pt x="12642" y="1699"/>
                </a:lnTo>
                <a:lnTo>
                  <a:pt x="12925" y="1510"/>
                </a:lnTo>
                <a:lnTo>
                  <a:pt x="13208" y="1510"/>
                </a:lnTo>
                <a:lnTo>
                  <a:pt x="14057" y="1699"/>
                </a:lnTo>
                <a:lnTo>
                  <a:pt x="14434" y="1793"/>
                </a:lnTo>
                <a:lnTo>
                  <a:pt x="14812" y="1793"/>
                </a:lnTo>
                <a:lnTo>
                  <a:pt x="15095" y="1699"/>
                </a:lnTo>
                <a:lnTo>
                  <a:pt x="15378" y="1510"/>
                </a:lnTo>
                <a:lnTo>
                  <a:pt x="15472" y="1416"/>
                </a:lnTo>
                <a:lnTo>
                  <a:pt x="15472" y="1510"/>
                </a:lnTo>
                <a:lnTo>
                  <a:pt x="15472" y="1699"/>
                </a:lnTo>
                <a:lnTo>
                  <a:pt x="16416" y="1510"/>
                </a:lnTo>
                <a:lnTo>
                  <a:pt x="16416" y="1605"/>
                </a:lnTo>
                <a:lnTo>
                  <a:pt x="16510" y="1605"/>
                </a:lnTo>
                <a:lnTo>
                  <a:pt x="16604" y="1510"/>
                </a:lnTo>
                <a:lnTo>
                  <a:pt x="17642" y="1510"/>
                </a:lnTo>
                <a:lnTo>
                  <a:pt x="17736" y="1605"/>
                </a:lnTo>
                <a:lnTo>
                  <a:pt x="17831" y="1605"/>
                </a:lnTo>
                <a:lnTo>
                  <a:pt x="18397" y="1510"/>
                </a:lnTo>
                <a:lnTo>
                  <a:pt x="19057" y="1322"/>
                </a:lnTo>
                <a:lnTo>
                  <a:pt x="18774" y="1605"/>
                </a:lnTo>
                <a:lnTo>
                  <a:pt x="19151" y="1322"/>
                </a:lnTo>
                <a:lnTo>
                  <a:pt x="19340" y="1322"/>
                </a:lnTo>
                <a:lnTo>
                  <a:pt x="19340" y="1510"/>
                </a:lnTo>
                <a:lnTo>
                  <a:pt x="19529" y="1416"/>
                </a:lnTo>
                <a:lnTo>
                  <a:pt x="19906" y="1416"/>
                </a:lnTo>
                <a:lnTo>
                  <a:pt x="20000" y="1322"/>
                </a:lnTo>
                <a:lnTo>
                  <a:pt x="20095" y="944"/>
                </a:lnTo>
                <a:lnTo>
                  <a:pt x="20095" y="1133"/>
                </a:lnTo>
                <a:lnTo>
                  <a:pt x="20189" y="1227"/>
                </a:lnTo>
                <a:lnTo>
                  <a:pt x="20189" y="1416"/>
                </a:lnTo>
                <a:lnTo>
                  <a:pt x="20283" y="1322"/>
                </a:lnTo>
                <a:lnTo>
                  <a:pt x="20378" y="1322"/>
                </a:lnTo>
                <a:lnTo>
                  <a:pt x="20378" y="1416"/>
                </a:lnTo>
                <a:lnTo>
                  <a:pt x="20661" y="1227"/>
                </a:lnTo>
                <a:lnTo>
                  <a:pt x="20944" y="1133"/>
                </a:lnTo>
                <a:lnTo>
                  <a:pt x="21038" y="1133"/>
                </a:lnTo>
                <a:lnTo>
                  <a:pt x="21132" y="1416"/>
                </a:lnTo>
                <a:lnTo>
                  <a:pt x="21604" y="1227"/>
                </a:lnTo>
                <a:lnTo>
                  <a:pt x="21510" y="1039"/>
                </a:lnTo>
                <a:lnTo>
                  <a:pt x="21510" y="944"/>
                </a:lnTo>
                <a:lnTo>
                  <a:pt x="21698" y="944"/>
                </a:lnTo>
                <a:lnTo>
                  <a:pt x="21604" y="1039"/>
                </a:lnTo>
                <a:lnTo>
                  <a:pt x="21982" y="1039"/>
                </a:lnTo>
                <a:lnTo>
                  <a:pt x="21887" y="1227"/>
                </a:lnTo>
                <a:lnTo>
                  <a:pt x="21887" y="1227"/>
                </a:lnTo>
                <a:lnTo>
                  <a:pt x="22170" y="1039"/>
                </a:lnTo>
                <a:lnTo>
                  <a:pt x="22265" y="1227"/>
                </a:lnTo>
                <a:lnTo>
                  <a:pt x="22265" y="1133"/>
                </a:lnTo>
                <a:lnTo>
                  <a:pt x="22265" y="1039"/>
                </a:lnTo>
                <a:lnTo>
                  <a:pt x="22548" y="1039"/>
                </a:lnTo>
                <a:lnTo>
                  <a:pt x="22642" y="1322"/>
                </a:lnTo>
                <a:lnTo>
                  <a:pt x="23019" y="1227"/>
                </a:lnTo>
                <a:lnTo>
                  <a:pt x="23208" y="1133"/>
                </a:lnTo>
                <a:lnTo>
                  <a:pt x="23302" y="1039"/>
                </a:lnTo>
                <a:lnTo>
                  <a:pt x="23397" y="1133"/>
                </a:lnTo>
                <a:lnTo>
                  <a:pt x="23397" y="1227"/>
                </a:lnTo>
                <a:lnTo>
                  <a:pt x="23680" y="1227"/>
                </a:lnTo>
                <a:lnTo>
                  <a:pt x="23868" y="1133"/>
                </a:lnTo>
                <a:lnTo>
                  <a:pt x="24057" y="1227"/>
                </a:lnTo>
                <a:lnTo>
                  <a:pt x="24246" y="1227"/>
                </a:lnTo>
                <a:lnTo>
                  <a:pt x="24246" y="1133"/>
                </a:lnTo>
                <a:lnTo>
                  <a:pt x="24529" y="1227"/>
                </a:lnTo>
                <a:lnTo>
                  <a:pt x="24906" y="1322"/>
                </a:lnTo>
                <a:lnTo>
                  <a:pt x="25179" y="1048"/>
                </a:lnTo>
                <a:lnTo>
                  <a:pt x="25095" y="1133"/>
                </a:lnTo>
                <a:lnTo>
                  <a:pt x="25189" y="1227"/>
                </a:lnTo>
                <a:lnTo>
                  <a:pt x="25189" y="1133"/>
                </a:lnTo>
                <a:lnTo>
                  <a:pt x="25283" y="1039"/>
                </a:lnTo>
                <a:lnTo>
                  <a:pt x="25378" y="944"/>
                </a:lnTo>
                <a:lnTo>
                  <a:pt x="25472" y="944"/>
                </a:lnTo>
                <a:lnTo>
                  <a:pt x="25472" y="1133"/>
                </a:lnTo>
                <a:lnTo>
                  <a:pt x="25566" y="1039"/>
                </a:lnTo>
                <a:lnTo>
                  <a:pt x="25661" y="1039"/>
                </a:lnTo>
                <a:lnTo>
                  <a:pt x="25566" y="1133"/>
                </a:lnTo>
                <a:lnTo>
                  <a:pt x="25661" y="1227"/>
                </a:lnTo>
                <a:lnTo>
                  <a:pt x="25849" y="1322"/>
                </a:lnTo>
                <a:lnTo>
                  <a:pt x="25944" y="1133"/>
                </a:lnTo>
                <a:lnTo>
                  <a:pt x="26132" y="1039"/>
                </a:lnTo>
                <a:lnTo>
                  <a:pt x="26132" y="1039"/>
                </a:lnTo>
                <a:lnTo>
                  <a:pt x="26038" y="1227"/>
                </a:lnTo>
                <a:lnTo>
                  <a:pt x="26132" y="1322"/>
                </a:lnTo>
                <a:lnTo>
                  <a:pt x="26321" y="1416"/>
                </a:lnTo>
                <a:lnTo>
                  <a:pt x="26415" y="1416"/>
                </a:lnTo>
                <a:lnTo>
                  <a:pt x="26887" y="1227"/>
                </a:lnTo>
                <a:lnTo>
                  <a:pt x="27264" y="944"/>
                </a:lnTo>
                <a:lnTo>
                  <a:pt x="27170" y="944"/>
                </a:lnTo>
                <a:lnTo>
                  <a:pt x="27264" y="850"/>
                </a:lnTo>
                <a:lnTo>
                  <a:pt x="26981" y="756"/>
                </a:lnTo>
                <a:lnTo>
                  <a:pt x="26887" y="944"/>
                </a:lnTo>
                <a:lnTo>
                  <a:pt x="26793" y="1133"/>
                </a:lnTo>
                <a:lnTo>
                  <a:pt x="26793" y="661"/>
                </a:lnTo>
                <a:lnTo>
                  <a:pt x="26604" y="944"/>
                </a:lnTo>
                <a:lnTo>
                  <a:pt x="26510" y="850"/>
                </a:lnTo>
                <a:lnTo>
                  <a:pt x="26415" y="756"/>
                </a:lnTo>
                <a:lnTo>
                  <a:pt x="26321" y="944"/>
                </a:lnTo>
                <a:lnTo>
                  <a:pt x="26227" y="661"/>
                </a:lnTo>
                <a:lnTo>
                  <a:pt x="26038" y="756"/>
                </a:lnTo>
                <a:lnTo>
                  <a:pt x="25849" y="661"/>
                </a:lnTo>
                <a:lnTo>
                  <a:pt x="25378" y="567"/>
                </a:lnTo>
                <a:lnTo>
                  <a:pt x="25283" y="661"/>
                </a:lnTo>
                <a:lnTo>
                  <a:pt x="25095" y="756"/>
                </a:lnTo>
                <a:lnTo>
                  <a:pt x="25189" y="473"/>
                </a:lnTo>
                <a:lnTo>
                  <a:pt x="25000" y="661"/>
                </a:lnTo>
                <a:lnTo>
                  <a:pt x="25000" y="661"/>
                </a:lnTo>
                <a:lnTo>
                  <a:pt x="25095" y="473"/>
                </a:lnTo>
                <a:lnTo>
                  <a:pt x="24906" y="567"/>
                </a:lnTo>
                <a:lnTo>
                  <a:pt x="24717" y="567"/>
                </a:lnTo>
                <a:lnTo>
                  <a:pt x="24717" y="756"/>
                </a:lnTo>
                <a:lnTo>
                  <a:pt x="24623" y="1039"/>
                </a:lnTo>
                <a:lnTo>
                  <a:pt x="24623" y="850"/>
                </a:lnTo>
                <a:lnTo>
                  <a:pt x="24717" y="661"/>
                </a:lnTo>
                <a:lnTo>
                  <a:pt x="24623" y="756"/>
                </a:lnTo>
                <a:lnTo>
                  <a:pt x="24623" y="661"/>
                </a:lnTo>
                <a:lnTo>
                  <a:pt x="24529" y="473"/>
                </a:lnTo>
                <a:lnTo>
                  <a:pt x="24529" y="661"/>
                </a:lnTo>
                <a:lnTo>
                  <a:pt x="24434" y="567"/>
                </a:lnTo>
                <a:lnTo>
                  <a:pt x="24340" y="378"/>
                </a:lnTo>
                <a:lnTo>
                  <a:pt x="24246" y="567"/>
                </a:lnTo>
                <a:lnTo>
                  <a:pt x="23963" y="567"/>
                </a:lnTo>
                <a:lnTo>
                  <a:pt x="23397" y="661"/>
                </a:lnTo>
                <a:lnTo>
                  <a:pt x="23114" y="661"/>
                </a:lnTo>
                <a:lnTo>
                  <a:pt x="22925" y="567"/>
                </a:lnTo>
                <a:lnTo>
                  <a:pt x="22925" y="473"/>
                </a:lnTo>
                <a:lnTo>
                  <a:pt x="23019" y="473"/>
                </a:lnTo>
                <a:lnTo>
                  <a:pt x="22642" y="378"/>
                </a:lnTo>
                <a:lnTo>
                  <a:pt x="22736" y="473"/>
                </a:lnTo>
                <a:lnTo>
                  <a:pt x="22548" y="473"/>
                </a:lnTo>
                <a:lnTo>
                  <a:pt x="22642" y="284"/>
                </a:lnTo>
                <a:lnTo>
                  <a:pt x="22548" y="190"/>
                </a:lnTo>
                <a:lnTo>
                  <a:pt x="22453" y="190"/>
                </a:lnTo>
                <a:lnTo>
                  <a:pt x="22359" y="284"/>
                </a:lnTo>
                <a:lnTo>
                  <a:pt x="22170" y="378"/>
                </a:lnTo>
                <a:lnTo>
                  <a:pt x="22076" y="284"/>
                </a:lnTo>
                <a:lnTo>
                  <a:pt x="22170" y="473"/>
                </a:lnTo>
                <a:lnTo>
                  <a:pt x="21887" y="190"/>
                </a:lnTo>
                <a:lnTo>
                  <a:pt x="21793" y="190"/>
                </a:lnTo>
                <a:lnTo>
                  <a:pt x="21698" y="378"/>
                </a:lnTo>
                <a:lnTo>
                  <a:pt x="21604" y="756"/>
                </a:lnTo>
                <a:lnTo>
                  <a:pt x="21415" y="661"/>
                </a:lnTo>
                <a:lnTo>
                  <a:pt x="21510" y="473"/>
                </a:lnTo>
                <a:lnTo>
                  <a:pt x="21604" y="284"/>
                </a:lnTo>
                <a:lnTo>
                  <a:pt x="21415" y="284"/>
                </a:lnTo>
                <a:lnTo>
                  <a:pt x="21415" y="190"/>
                </a:lnTo>
                <a:lnTo>
                  <a:pt x="21227" y="378"/>
                </a:lnTo>
                <a:lnTo>
                  <a:pt x="20944" y="567"/>
                </a:lnTo>
                <a:lnTo>
                  <a:pt x="20566" y="1"/>
                </a:lnTo>
                <a:lnTo>
                  <a:pt x="20472" y="95"/>
                </a:lnTo>
                <a:lnTo>
                  <a:pt x="20472" y="190"/>
                </a:lnTo>
                <a:lnTo>
                  <a:pt x="20472" y="378"/>
                </a:lnTo>
                <a:lnTo>
                  <a:pt x="20283" y="284"/>
                </a:lnTo>
                <a:lnTo>
                  <a:pt x="20283" y="190"/>
                </a:lnTo>
                <a:lnTo>
                  <a:pt x="20378" y="95"/>
                </a:lnTo>
                <a:lnTo>
                  <a:pt x="2028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" name="Google Shape;769;p15"/>
          <p:cNvSpPr/>
          <p:nvPr/>
        </p:nvSpPr>
        <p:spPr>
          <a:xfrm rot="10800000">
            <a:off x="828992" y="2811998"/>
            <a:ext cx="1928758" cy="60527"/>
          </a:xfrm>
          <a:custGeom>
            <a:avLst/>
            <a:gdLst/>
            <a:ahLst/>
            <a:cxnLst/>
            <a:rect l="l" t="t" r="r" b="b"/>
            <a:pathLst>
              <a:path w="27831" h="2831" extrusionOk="0">
                <a:moveTo>
                  <a:pt x="27264" y="944"/>
                </a:moveTo>
                <a:lnTo>
                  <a:pt x="27359" y="1086"/>
                </a:lnTo>
                <a:lnTo>
                  <a:pt x="27359" y="944"/>
                </a:lnTo>
                <a:close/>
                <a:moveTo>
                  <a:pt x="27359" y="1086"/>
                </a:moveTo>
                <a:lnTo>
                  <a:pt x="27359" y="1133"/>
                </a:lnTo>
                <a:lnTo>
                  <a:pt x="27372" y="1106"/>
                </a:lnTo>
                <a:lnTo>
                  <a:pt x="27372" y="1106"/>
                </a:lnTo>
                <a:lnTo>
                  <a:pt x="27359" y="1086"/>
                </a:lnTo>
                <a:close/>
                <a:moveTo>
                  <a:pt x="27453" y="944"/>
                </a:moveTo>
                <a:lnTo>
                  <a:pt x="27372" y="1106"/>
                </a:lnTo>
                <a:lnTo>
                  <a:pt x="27372" y="1106"/>
                </a:lnTo>
                <a:lnTo>
                  <a:pt x="27453" y="1227"/>
                </a:lnTo>
                <a:lnTo>
                  <a:pt x="27453" y="944"/>
                </a:lnTo>
                <a:close/>
                <a:moveTo>
                  <a:pt x="27642" y="1039"/>
                </a:moveTo>
                <a:lnTo>
                  <a:pt x="27453" y="1227"/>
                </a:lnTo>
                <a:lnTo>
                  <a:pt x="27453" y="1322"/>
                </a:lnTo>
                <a:lnTo>
                  <a:pt x="27453" y="1416"/>
                </a:lnTo>
                <a:lnTo>
                  <a:pt x="27830" y="1416"/>
                </a:lnTo>
                <a:lnTo>
                  <a:pt x="27830" y="1227"/>
                </a:lnTo>
                <a:lnTo>
                  <a:pt x="27736" y="1322"/>
                </a:lnTo>
                <a:lnTo>
                  <a:pt x="27736" y="1227"/>
                </a:lnTo>
                <a:lnTo>
                  <a:pt x="27736" y="1133"/>
                </a:lnTo>
                <a:lnTo>
                  <a:pt x="27642" y="1039"/>
                </a:lnTo>
                <a:close/>
                <a:moveTo>
                  <a:pt x="20189" y="1"/>
                </a:moveTo>
                <a:lnTo>
                  <a:pt x="20095" y="190"/>
                </a:lnTo>
                <a:lnTo>
                  <a:pt x="20000" y="95"/>
                </a:lnTo>
                <a:lnTo>
                  <a:pt x="19906" y="284"/>
                </a:lnTo>
                <a:lnTo>
                  <a:pt x="19812" y="473"/>
                </a:lnTo>
                <a:lnTo>
                  <a:pt x="19529" y="284"/>
                </a:lnTo>
                <a:lnTo>
                  <a:pt x="19340" y="95"/>
                </a:lnTo>
                <a:lnTo>
                  <a:pt x="19246" y="95"/>
                </a:lnTo>
                <a:lnTo>
                  <a:pt x="19246" y="190"/>
                </a:lnTo>
                <a:lnTo>
                  <a:pt x="19151" y="378"/>
                </a:lnTo>
                <a:lnTo>
                  <a:pt x="19434" y="190"/>
                </a:lnTo>
                <a:lnTo>
                  <a:pt x="19246" y="473"/>
                </a:lnTo>
                <a:lnTo>
                  <a:pt x="19434" y="378"/>
                </a:lnTo>
                <a:lnTo>
                  <a:pt x="19434" y="567"/>
                </a:lnTo>
                <a:lnTo>
                  <a:pt x="19151" y="567"/>
                </a:lnTo>
                <a:lnTo>
                  <a:pt x="19151" y="190"/>
                </a:lnTo>
                <a:lnTo>
                  <a:pt x="19057" y="95"/>
                </a:lnTo>
                <a:lnTo>
                  <a:pt x="18963" y="95"/>
                </a:lnTo>
                <a:lnTo>
                  <a:pt x="18774" y="284"/>
                </a:lnTo>
                <a:lnTo>
                  <a:pt x="18680" y="473"/>
                </a:lnTo>
                <a:lnTo>
                  <a:pt x="18585" y="378"/>
                </a:lnTo>
                <a:lnTo>
                  <a:pt x="18491" y="190"/>
                </a:lnTo>
                <a:lnTo>
                  <a:pt x="18397" y="378"/>
                </a:lnTo>
                <a:lnTo>
                  <a:pt x="17925" y="567"/>
                </a:lnTo>
                <a:lnTo>
                  <a:pt x="18019" y="284"/>
                </a:lnTo>
                <a:lnTo>
                  <a:pt x="17831" y="378"/>
                </a:lnTo>
                <a:lnTo>
                  <a:pt x="17642" y="567"/>
                </a:lnTo>
                <a:lnTo>
                  <a:pt x="17642" y="661"/>
                </a:lnTo>
                <a:lnTo>
                  <a:pt x="17453" y="567"/>
                </a:lnTo>
                <a:lnTo>
                  <a:pt x="17170" y="473"/>
                </a:lnTo>
                <a:lnTo>
                  <a:pt x="16699" y="473"/>
                </a:lnTo>
                <a:lnTo>
                  <a:pt x="16699" y="567"/>
                </a:lnTo>
                <a:lnTo>
                  <a:pt x="16604" y="661"/>
                </a:lnTo>
                <a:lnTo>
                  <a:pt x="16416" y="378"/>
                </a:lnTo>
                <a:lnTo>
                  <a:pt x="16227" y="378"/>
                </a:lnTo>
                <a:lnTo>
                  <a:pt x="15661" y="661"/>
                </a:lnTo>
                <a:lnTo>
                  <a:pt x="15661" y="473"/>
                </a:lnTo>
                <a:lnTo>
                  <a:pt x="15567" y="756"/>
                </a:lnTo>
                <a:lnTo>
                  <a:pt x="15378" y="473"/>
                </a:lnTo>
                <a:lnTo>
                  <a:pt x="15567" y="473"/>
                </a:lnTo>
                <a:lnTo>
                  <a:pt x="15472" y="378"/>
                </a:lnTo>
                <a:lnTo>
                  <a:pt x="15378" y="378"/>
                </a:lnTo>
                <a:lnTo>
                  <a:pt x="15189" y="473"/>
                </a:lnTo>
                <a:lnTo>
                  <a:pt x="15000" y="756"/>
                </a:lnTo>
                <a:lnTo>
                  <a:pt x="14906" y="661"/>
                </a:lnTo>
                <a:lnTo>
                  <a:pt x="14812" y="473"/>
                </a:lnTo>
                <a:lnTo>
                  <a:pt x="14529" y="756"/>
                </a:lnTo>
                <a:lnTo>
                  <a:pt x="14623" y="567"/>
                </a:lnTo>
                <a:lnTo>
                  <a:pt x="14529" y="661"/>
                </a:lnTo>
                <a:lnTo>
                  <a:pt x="14340" y="756"/>
                </a:lnTo>
                <a:lnTo>
                  <a:pt x="14340" y="567"/>
                </a:lnTo>
                <a:lnTo>
                  <a:pt x="14246" y="473"/>
                </a:lnTo>
                <a:lnTo>
                  <a:pt x="13963" y="378"/>
                </a:lnTo>
                <a:lnTo>
                  <a:pt x="13585" y="284"/>
                </a:lnTo>
                <a:lnTo>
                  <a:pt x="13302" y="284"/>
                </a:lnTo>
                <a:lnTo>
                  <a:pt x="13302" y="378"/>
                </a:lnTo>
                <a:lnTo>
                  <a:pt x="13302" y="473"/>
                </a:lnTo>
                <a:lnTo>
                  <a:pt x="13208" y="473"/>
                </a:lnTo>
                <a:lnTo>
                  <a:pt x="13208" y="661"/>
                </a:lnTo>
                <a:lnTo>
                  <a:pt x="13114" y="661"/>
                </a:lnTo>
                <a:lnTo>
                  <a:pt x="13019" y="567"/>
                </a:lnTo>
                <a:lnTo>
                  <a:pt x="12925" y="378"/>
                </a:lnTo>
                <a:lnTo>
                  <a:pt x="12831" y="95"/>
                </a:lnTo>
                <a:lnTo>
                  <a:pt x="12831" y="378"/>
                </a:lnTo>
                <a:lnTo>
                  <a:pt x="12736" y="378"/>
                </a:lnTo>
                <a:lnTo>
                  <a:pt x="12642" y="284"/>
                </a:lnTo>
                <a:lnTo>
                  <a:pt x="12548" y="190"/>
                </a:lnTo>
                <a:lnTo>
                  <a:pt x="12265" y="190"/>
                </a:lnTo>
                <a:lnTo>
                  <a:pt x="12170" y="473"/>
                </a:lnTo>
                <a:lnTo>
                  <a:pt x="12076" y="378"/>
                </a:lnTo>
                <a:lnTo>
                  <a:pt x="11887" y="284"/>
                </a:lnTo>
                <a:lnTo>
                  <a:pt x="11510" y="378"/>
                </a:lnTo>
                <a:lnTo>
                  <a:pt x="10755" y="661"/>
                </a:lnTo>
                <a:lnTo>
                  <a:pt x="10661" y="473"/>
                </a:lnTo>
                <a:lnTo>
                  <a:pt x="10567" y="378"/>
                </a:lnTo>
                <a:lnTo>
                  <a:pt x="10095" y="378"/>
                </a:lnTo>
                <a:lnTo>
                  <a:pt x="9529" y="473"/>
                </a:lnTo>
                <a:lnTo>
                  <a:pt x="9340" y="473"/>
                </a:lnTo>
                <a:lnTo>
                  <a:pt x="9152" y="378"/>
                </a:lnTo>
                <a:lnTo>
                  <a:pt x="9152" y="473"/>
                </a:lnTo>
                <a:lnTo>
                  <a:pt x="9152" y="567"/>
                </a:lnTo>
                <a:lnTo>
                  <a:pt x="8963" y="661"/>
                </a:lnTo>
                <a:lnTo>
                  <a:pt x="8869" y="567"/>
                </a:lnTo>
                <a:lnTo>
                  <a:pt x="8680" y="473"/>
                </a:lnTo>
                <a:lnTo>
                  <a:pt x="8680" y="756"/>
                </a:lnTo>
                <a:lnTo>
                  <a:pt x="8491" y="661"/>
                </a:lnTo>
                <a:lnTo>
                  <a:pt x="8208" y="567"/>
                </a:lnTo>
                <a:lnTo>
                  <a:pt x="7925" y="661"/>
                </a:lnTo>
                <a:lnTo>
                  <a:pt x="7831" y="756"/>
                </a:lnTo>
                <a:lnTo>
                  <a:pt x="7548" y="567"/>
                </a:lnTo>
                <a:lnTo>
                  <a:pt x="7359" y="473"/>
                </a:lnTo>
                <a:lnTo>
                  <a:pt x="7170" y="944"/>
                </a:lnTo>
                <a:lnTo>
                  <a:pt x="6982" y="661"/>
                </a:lnTo>
                <a:lnTo>
                  <a:pt x="6793" y="661"/>
                </a:lnTo>
                <a:lnTo>
                  <a:pt x="6604" y="756"/>
                </a:lnTo>
                <a:lnTo>
                  <a:pt x="6510" y="661"/>
                </a:lnTo>
                <a:lnTo>
                  <a:pt x="6416" y="756"/>
                </a:lnTo>
                <a:lnTo>
                  <a:pt x="6038" y="944"/>
                </a:lnTo>
                <a:lnTo>
                  <a:pt x="6038" y="1039"/>
                </a:lnTo>
                <a:lnTo>
                  <a:pt x="5850" y="1133"/>
                </a:lnTo>
                <a:lnTo>
                  <a:pt x="5850" y="1039"/>
                </a:lnTo>
                <a:lnTo>
                  <a:pt x="5755" y="1039"/>
                </a:lnTo>
                <a:lnTo>
                  <a:pt x="5567" y="1227"/>
                </a:lnTo>
                <a:lnTo>
                  <a:pt x="5472" y="1227"/>
                </a:lnTo>
                <a:lnTo>
                  <a:pt x="5378" y="1039"/>
                </a:lnTo>
                <a:lnTo>
                  <a:pt x="5378" y="1133"/>
                </a:lnTo>
                <a:lnTo>
                  <a:pt x="5189" y="1227"/>
                </a:lnTo>
                <a:lnTo>
                  <a:pt x="5095" y="1133"/>
                </a:lnTo>
                <a:lnTo>
                  <a:pt x="4906" y="1039"/>
                </a:lnTo>
                <a:lnTo>
                  <a:pt x="5189" y="1039"/>
                </a:lnTo>
                <a:lnTo>
                  <a:pt x="5095" y="944"/>
                </a:lnTo>
                <a:lnTo>
                  <a:pt x="5095" y="756"/>
                </a:lnTo>
                <a:lnTo>
                  <a:pt x="5001" y="944"/>
                </a:lnTo>
                <a:lnTo>
                  <a:pt x="4529" y="944"/>
                </a:lnTo>
                <a:lnTo>
                  <a:pt x="4529" y="1133"/>
                </a:lnTo>
                <a:lnTo>
                  <a:pt x="4718" y="1133"/>
                </a:lnTo>
                <a:lnTo>
                  <a:pt x="4623" y="1227"/>
                </a:lnTo>
                <a:lnTo>
                  <a:pt x="4623" y="1133"/>
                </a:lnTo>
                <a:lnTo>
                  <a:pt x="4529" y="1416"/>
                </a:lnTo>
                <a:lnTo>
                  <a:pt x="4340" y="1227"/>
                </a:lnTo>
                <a:lnTo>
                  <a:pt x="4152" y="1039"/>
                </a:lnTo>
                <a:lnTo>
                  <a:pt x="3963" y="1039"/>
                </a:lnTo>
                <a:lnTo>
                  <a:pt x="3774" y="1416"/>
                </a:lnTo>
                <a:lnTo>
                  <a:pt x="3774" y="1322"/>
                </a:lnTo>
                <a:lnTo>
                  <a:pt x="3774" y="1227"/>
                </a:lnTo>
                <a:lnTo>
                  <a:pt x="3680" y="1322"/>
                </a:lnTo>
                <a:lnTo>
                  <a:pt x="3586" y="1510"/>
                </a:lnTo>
                <a:lnTo>
                  <a:pt x="3208" y="1416"/>
                </a:lnTo>
                <a:lnTo>
                  <a:pt x="2454" y="1416"/>
                </a:lnTo>
                <a:lnTo>
                  <a:pt x="1793" y="1510"/>
                </a:lnTo>
                <a:lnTo>
                  <a:pt x="1510" y="1605"/>
                </a:lnTo>
                <a:lnTo>
                  <a:pt x="1321" y="1699"/>
                </a:lnTo>
                <a:lnTo>
                  <a:pt x="1321" y="1605"/>
                </a:lnTo>
                <a:lnTo>
                  <a:pt x="1038" y="1699"/>
                </a:lnTo>
                <a:lnTo>
                  <a:pt x="755" y="1793"/>
                </a:lnTo>
                <a:lnTo>
                  <a:pt x="567" y="1793"/>
                </a:lnTo>
                <a:lnTo>
                  <a:pt x="378" y="1888"/>
                </a:lnTo>
                <a:lnTo>
                  <a:pt x="284" y="1699"/>
                </a:lnTo>
                <a:lnTo>
                  <a:pt x="95" y="1605"/>
                </a:lnTo>
                <a:lnTo>
                  <a:pt x="1" y="1793"/>
                </a:lnTo>
                <a:lnTo>
                  <a:pt x="1" y="2076"/>
                </a:lnTo>
                <a:lnTo>
                  <a:pt x="95" y="2548"/>
                </a:lnTo>
                <a:lnTo>
                  <a:pt x="189" y="2831"/>
                </a:lnTo>
                <a:lnTo>
                  <a:pt x="284" y="2737"/>
                </a:lnTo>
                <a:lnTo>
                  <a:pt x="472" y="2831"/>
                </a:lnTo>
                <a:lnTo>
                  <a:pt x="567" y="2548"/>
                </a:lnTo>
                <a:lnTo>
                  <a:pt x="661" y="2642"/>
                </a:lnTo>
                <a:lnTo>
                  <a:pt x="661" y="2737"/>
                </a:lnTo>
                <a:lnTo>
                  <a:pt x="755" y="2642"/>
                </a:lnTo>
                <a:lnTo>
                  <a:pt x="944" y="2548"/>
                </a:lnTo>
                <a:lnTo>
                  <a:pt x="1227" y="2548"/>
                </a:lnTo>
                <a:lnTo>
                  <a:pt x="1227" y="2642"/>
                </a:lnTo>
                <a:lnTo>
                  <a:pt x="1321" y="2737"/>
                </a:lnTo>
                <a:lnTo>
                  <a:pt x="1416" y="2831"/>
                </a:lnTo>
                <a:lnTo>
                  <a:pt x="1510" y="2642"/>
                </a:lnTo>
                <a:lnTo>
                  <a:pt x="1793" y="2548"/>
                </a:lnTo>
                <a:lnTo>
                  <a:pt x="1699" y="2642"/>
                </a:lnTo>
                <a:lnTo>
                  <a:pt x="1887" y="2737"/>
                </a:lnTo>
                <a:lnTo>
                  <a:pt x="1887" y="2454"/>
                </a:lnTo>
                <a:lnTo>
                  <a:pt x="1982" y="2265"/>
                </a:lnTo>
                <a:lnTo>
                  <a:pt x="2076" y="2737"/>
                </a:lnTo>
                <a:lnTo>
                  <a:pt x="2171" y="2359"/>
                </a:lnTo>
                <a:lnTo>
                  <a:pt x="2265" y="2642"/>
                </a:lnTo>
                <a:lnTo>
                  <a:pt x="2265" y="2548"/>
                </a:lnTo>
                <a:lnTo>
                  <a:pt x="2359" y="2454"/>
                </a:lnTo>
                <a:lnTo>
                  <a:pt x="2454" y="2548"/>
                </a:lnTo>
                <a:lnTo>
                  <a:pt x="2454" y="2737"/>
                </a:lnTo>
                <a:lnTo>
                  <a:pt x="2548" y="2548"/>
                </a:lnTo>
                <a:lnTo>
                  <a:pt x="2548" y="2454"/>
                </a:lnTo>
                <a:lnTo>
                  <a:pt x="2642" y="2548"/>
                </a:lnTo>
                <a:lnTo>
                  <a:pt x="2642" y="2642"/>
                </a:lnTo>
                <a:lnTo>
                  <a:pt x="2831" y="2454"/>
                </a:lnTo>
                <a:lnTo>
                  <a:pt x="3020" y="2454"/>
                </a:lnTo>
                <a:lnTo>
                  <a:pt x="3114" y="2265"/>
                </a:lnTo>
                <a:lnTo>
                  <a:pt x="3114" y="2076"/>
                </a:lnTo>
                <a:lnTo>
                  <a:pt x="3208" y="1982"/>
                </a:lnTo>
                <a:lnTo>
                  <a:pt x="3208" y="2076"/>
                </a:lnTo>
                <a:lnTo>
                  <a:pt x="3208" y="2265"/>
                </a:lnTo>
                <a:lnTo>
                  <a:pt x="3303" y="2076"/>
                </a:lnTo>
                <a:lnTo>
                  <a:pt x="3491" y="2076"/>
                </a:lnTo>
                <a:lnTo>
                  <a:pt x="3491" y="2171"/>
                </a:lnTo>
                <a:lnTo>
                  <a:pt x="3397" y="2265"/>
                </a:lnTo>
                <a:lnTo>
                  <a:pt x="3303" y="2359"/>
                </a:lnTo>
                <a:lnTo>
                  <a:pt x="3303" y="2548"/>
                </a:lnTo>
                <a:lnTo>
                  <a:pt x="3491" y="2548"/>
                </a:lnTo>
                <a:lnTo>
                  <a:pt x="3586" y="2454"/>
                </a:lnTo>
                <a:lnTo>
                  <a:pt x="3680" y="2265"/>
                </a:lnTo>
                <a:lnTo>
                  <a:pt x="4152" y="2265"/>
                </a:lnTo>
                <a:lnTo>
                  <a:pt x="4152" y="2359"/>
                </a:lnTo>
                <a:lnTo>
                  <a:pt x="4246" y="2171"/>
                </a:lnTo>
                <a:lnTo>
                  <a:pt x="4340" y="2171"/>
                </a:lnTo>
                <a:lnTo>
                  <a:pt x="4246" y="2265"/>
                </a:lnTo>
                <a:lnTo>
                  <a:pt x="5284" y="2265"/>
                </a:lnTo>
                <a:lnTo>
                  <a:pt x="5567" y="2171"/>
                </a:lnTo>
                <a:lnTo>
                  <a:pt x="5755" y="2171"/>
                </a:lnTo>
                <a:lnTo>
                  <a:pt x="5755" y="2076"/>
                </a:lnTo>
                <a:lnTo>
                  <a:pt x="6416" y="2076"/>
                </a:lnTo>
                <a:lnTo>
                  <a:pt x="6510" y="1888"/>
                </a:lnTo>
                <a:lnTo>
                  <a:pt x="6604" y="1888"/>
                </a:lnTo>
                <a:lnTo>
                  <a:pt x="7170" y="1982"/>
                </a:lnTo>
                <a:lnTo>
                  <a:pt x="7453" y="1888"/>
                </a:lnTo>
                <a:lnTo>
                  <a:pt x="7548" y="1888"/>
                </a:lnTo>
                <a:lnTo>
                  <a:pt x="7642" y="1699"/>
                </a:lnTo>
                <a:lnTo>
                  <a:pt x="7736" y="1888"/>
                </a:lnTo>
                <a:lnTo>
                  <a:pt x="7925" y="2076"/>
                </a:lnTo>
                <a:lnTo>
                  <a:pt x="8114" y="1793"/>
                </a:lnTo>
                <a:lnTo>
                  <a:pt x="8114" y="1982"/>
                </a:lnTo>
                <a:lnTo>
                  <a:pt x="8208" y="1793"/>
                </a:lnTo>
                <a:lnTo>
                  <a:pt x="8302" y="1982"/>
                </a:lnTo>
                <a:lnTo>
                  <a:pt x="8302" y="1888"/>
                </a:lnTo>
                <a:lnTo>
                  <a:pt x="8302" y="1793"/>
                </a:lnTo>
                <a:lnTo>
                  <a:pt x="8491" y="1793"/>
                </a:lnTo>
                <a:lnTo>
                  <a:pt x="8585" y="1888"/>
                </a:lnTo>
                <a:lnTo>
                  <a:pt x="8774" y="1793"/>
                </a:lnTo>
                <a:lnTo>
                  <a:pt x="8774" y="1982"/>
                </a:lnTo>
                <a:lnTo>
                  <a:pt x="8869" y="1888"/>
                </a:lnTo>
                <a:lnTo>
                  <a:pt x="9718" y="1888"/>
                </a:lnTo>
                <a:lnTo>
                  <a:pt x="9623" y="1793"/>
                </a:lnTo>
                <a:lnTo>
                  <a:pt x="9718" y="1605"/>
                </a:lnTo>
                <a:lnTo>
                  <a:pt x="9812" y="1699"/>
                </a:lnTo>
                <a:lnTo>
                  <a:pt x="9812" y="1793"/>
                </a:lnTo>
                <a:lnTo>
                  <a:pt x="9906" y="1888"/>
                </a:lnTo>
                <a:lnTo>
                  <a:pt x="10095" y="1982"/>
                </a:lnTo>
                <a:lnTo>
                  <a:pt x="10661" y="1793"/>
                </a:lnTo>
                <a:lnTo>
                  <a:pt x="11038" y="1510"/>
                </a:lnTo>
                <a:lnTo>
                  <a:pt x="11133" y="1699"/>
                </a:lnTo>
                <a:lnTo>
                  <a:pt x="11321" y="1699"/>
                </a:lnTo>
                <a:lnTo>
                  <a:pt x="11510" y="1605"/>
                </a:lnTo>
                <a:lnTo>
                  <a:pt x="11604" y="1416"/>
                </a:lnTo>
                <a:lnTo>
                  <a:pt x="11982" y="1605"/>
                </a:lnTo>
                <a:lnTo>
                  <a:pt x="12453" y="1699"/>
                </a:lnTo>
                <a:lnTo>
                  <a:pt x="12642" y="1510"/>
                </a:lnTo>
                <a:lnTo>
                  <a:pt x="12642" y="1699"/>
                </a:lnTo>
                <a:lnTo>
                  <a:pt x="12925" y="1510"/>
                </a:lnTo>
                <a:lnTo>
                  <a:pt x="13208" y="1510"/>
                </a:lnTo>
                <a:lnTo>
                  <a:pt x="14057" y="1699"/>
                </a:lnTo>
                <a:lnTo>
                  <a:pt x="14434" y="1793"/>
                </a:lnTo>
                <a:lnTo>
                  <a:pt x="14812" y="1793"/>
                </a:lnTo>
                <a:lnTo>
                  <a:pt x="15095" y="1699"/>
                </a:lnTo>
                <a:lnTo>
                  <a:pt x="15378" y="1510"/>
                </a:lnTo>
                <a:lnTo>
                  <a:pt x="15472" y="1416"/>
                </a:lnTo>
                <a:lnTo>
                  <a:pt x="15472" y="1510"/>
                </a:lnTo>
                <a:lnTo>
                  <a:pt x="15472" y="1699"/>
                </a:lnTo>
                <a:lnTo>
                  <a:pt x="16416" y="1510"/>
                </a:lnTo>
                <a:lnTo>
                  <a:pt x="16416" y="1605"/>
                </a:lnTo>
                <a:lnTo>
                  <a:pt x="16510" y="1605"/>
                </a:lnTo>
                <a:lnTo>
                  <a:pt x="16604" y="1510"/>
                </a:lnTo>
                <a:lnTo>
                  <a:pt x="17642" y="1510"/>
                </a:lnTo>
                <a:lnTo>
                  <a:pt x="17736" y="1605"/>
                </a:lnTo>
                <a:lnTo>
                  <a:pt x="17831" y="1605"/>
                </a:lnTo>
                <a:lnTo>
                  <a:pt x="18397" y="1510"/>
                </a:lnTo>
                <a:lnTo>
                  <a:pt x="19057" y="1322"/>
                </a:lnTo>
                <a:lnTo>
                  <a:pt x="18774" y="1605"/>
                </a:lnTo>
                <a:lnTo>
                  <a:pt x="19151" y="1322"/>
                </a:lnTo>
                <a:lnTo>
                  <a:pt x="19340" y="1322"/>
                </a:lnTo>
                <a:lnTo>
                  <a:pt x="19340" y="1510"/>
                </a:lnTo>
                <a:lnTo>
                  <a:pt x="19529" y="1416"/>
                </a:lnTo>
                <a:lnTo>
                  <a:pt x="19906" y="1416"/>
                </a:lnTo>
                <a:lnTo>
                  <a:pt x="20000" y="1322"/>
                </a:lnTo>
                <a:lnTo>
                  <a:pt x="20095" y="944"/>
                </a:lnTo>
                <a:lnTo>
                  <a:pt x="20095" y="1133"/>
                </a:lnTo>
                <a:lnTo>
                  <a:pt x="20189" y="1227"/>
                </a:lnTo>
                <a:lnTo>
                  <a:pt x="20189" y="1416"/>
                </a:lnTo>
                <a:lnTo>
                  <a:pt x="20283" y="1322"/>
                </a:lnTo>
                <a:lnTo>
                  <a:pt x="20378" y="1322"/>
                </a:lnTo>
                <a:lnTo>
                  <a:pt x="20378" y="1416"/>
                </a:lnTo>
                <a:lnTo>
                  <a:pt x="20661" y="1227"/>
                </a:lnTo>
                <a:lnTo>
                  <a:pt x="20944" y="1133"/>
                </a:lnTo>
                <a:lnTo>
                  <a:pt x="21038" y="1133"/>
                </a:lnTo>
                <a:lnTo>
                  <a:pt x="21132" y="1416"/>
                </a:lnTo>
                <a:lnTo>
                  <a:pt x="21604" y="1227"/>
                </a:lnTo>
                <a:lnTo>
                  <a:pt x="21510" y="1039"/>
                </a:lnTo>
                <a:lnTo>
                  <a:pt x="21510" y="944"/>
                </a:lnTo>
                <a:lnTo>
                  <a:pt x="21698" y="944"/>
                </a:lnTo>
                <a:lnTo>
                  <a:pt x="21604" y="1039"/>
                </a:lnTo>
                <a:lnTo>
                  <a:pt x="21982" y="1039"/>
                </a:lnTo>
                <a:lnTo>
                  <a:pt x="21887" y="1227"/>
                </a:lnTo>
                <a:lnTo>
                  <a:pt x="21887" y="1227"/>
                </a:lnTo>
                <a:lnTo>
                  <a:pt x="22170" y="1039"/>
                </a:lnTo>
                <a:lnTo>
                  <a:pt x="22265" y="1227"/>
                </a:lnTo>
                <a:lnTo>
                  <a:pt x="22265" y="1133"/>
                </a:lnTo>
                <a:lnTo>
                  <a:pt x="22265" y="1039"/>
                </a:lnTo>
                <a:lnTo>
                  <a:pt x="22548" y="1039"/>
                </a:lnTo>
                <a:lnTo>
                  <a:pt x="22642" y="1322"/>
                </a:lnTo>
                <a:lnTo>
                  <a:pt x="23019" y="1227"/>
                </a:lnTo>
                <a:lnTo>
                  <a:pt x="23208" y="1133"/>
                </a:lnTo>
                <a:lnTo>
                  <a:pt x="23302" y="1039"/>
                </a:lnTo>
                <a:lnTo>
                  <a:pt x="23397" y="1133"/>
                </a:lnTo>
                <a:lnTo>
                  <a:pt x="23397" y="1227"/>
                </a:lnTo>
                <a:lnTo>
                  <a:pt x="23680" y="1227"/>
                </a:lnTo>
                <a:lnTo>
                  <a:pt x="23868" y="1133"/>
                </a:lnTo>
                <a:lnTo>
                  <a:pt x="24057" y="1227"/>
                </a:lnTo>
                <a:lnTo>
                  <a:pt x="24246" y="1227"/>
                </a:lnTo>
                <a:lnTo>
                  <a:pt x="24246" y="1133"/>
                </a:lnTo>
                <a:lnTo>
                  <a:pt x="24529" y="1227"/>
                </a:lnTo>
                <a:lnTo>
                  <a:pt x="24906" y="1322"/>
                </a:lnTo>
                <a:lnTo>
                  <a:pt x="25179" y="1048"/>
                </a:lnTo>
                <a:lnTo>
                  <a:pt x="25095" y="1133"/>
                </a:lnTo>
                <a:lnTo>
                  <a:pt x="25189" y="1227"/>
                </a:lnTo>
                <a:lnTo>
                  <a:pt x="25189" y="1133"/>
                </a:lnTo>
                <a:lnTo>
                  <a:pt x="25283" y="1039"/>
                </a:lnTo>
                <a:lnTo>
                  <a:pt x="25378" y="944"/>
                </a:lnTo>
                <a:lnTo>
                  <a:pt x="25472" y="944"/>
                </a:lnTo>
                <a:lnTo>
                  <a:pt x="25472" y="1133"/>
                </a:lnTo>
                <a:lnTo>
                  <a:pt x="25566" y="1039"/>
                </a:lnTo>
                <a:lnTo>
                  <a:pt x="25661" y="1039"/>
                </a:lnTo>
                <a:lnTo>
                  <a:pt x="25566" y="1133"/>
                </a:lnTo>
                <a:lnTo>
                  <a:pt x="25661" y="1227"/>
                </a:lnTo>
                <a:lnTo>
                  <a:pt x="25849" y="1322"/>
                </a:lnTo>
                <a:lnTo>
                  <a:pt x="25944" y="1133"/>
                </a:lnTo>
                <a:lnTo>
                  <a:pt x="26132" y="1039"/>
                </a:lnTo>
                <a:lnTo>
                  <a:pt x="26132" y="1039"/>
                </a:lnTo>
                <a:lnTo>
                  <a:pt x="26038" y="1227"/>
                </a:lnTo>
                <a:lnTo>
                  <a:pt x="26132" y="1322"/>
                </a:lnTo>
                <a:lnTo>
                  <a:pt x="26321" y="1416"/>
                </a:lnTo>
                <a:lnTo>
                  <a:pt x="26415" y="1416"/>
                </a:lnTo>
                <a:lnTo>
                  <a:pt x="26887" y="1227"/>
                </a:lnTo>
                <a:lnTo>
                  <a:pt x="27264" y="944"/>
                </a:lnTo>
                <a:lnTo>
                  <a:pt x="27170" y="944"/>
                </a:lnTo>
                <a:lnTo>
                  <a:pt x="27264" y="850"/>
                </a:lnTo>
                <a:lnTo>
                  <a:pt x="26981" y="756"/>
                </a:lnTo>
                <a:lnTo>
                  <a:pt x="26887" y="944"/>
                </a:lnTo>
                <a:lnTo>
                  <a:pt x="26793" y="1133"/>
                </a:lnTo>
                <a:lnTo>
                  <a:pt x="26793" y="661"/>
                </a:lnTo>
                <a:lnTo>
                  <a:pt x="26604" y="944"/>
                </a:lnTo>
                <a:lnTo>
                  <a:pt x="26510" y="850"/>
                </a:lnTo>
                <a:lnTo>
                  <a:pt x="26415" y="756"/>
                </a:lnTo>
                <a:lnTo>
                  <a:pt x="26321" y="944"/>
                </a:lnTo>
                <a:lnTo>
                  <a:pt x="26227" y="661"/>
                </a:lnTo>
                <a:lnTo>
                  <a:pt x="26038" y="756"/>
                </a:lnTo>
                <a:lnTo>
                  <a:pt x="25849" y="661"/>
                </a:lnTo>
                <a:lnTo>
                  <a:pt x="25378" y="567"/>
                </a:lnTo>
                <a:lnTo>
                  <a:pt x="25283" y="661"/>
                </a:lnTo>
                <a:lnTo>
                  <a:pt x="25095" y="756"/>
                </a:lnTo>
                <a:lnTo>
                  <a:pt x="25189" y="473"/>
                </a:lnTo>
                <a:lnTo>
                  <a:pt x="25000" y="661"/>
                </a:lnTo>
                <a:lnTo>
                  <a:pt x="25000" y="661"/>
                </a:lnTo>
                <a:lnTo>
                  <a:pt x="25095" y="473"/>
                </a:lnTo>
                <a:lnTo>
                  <a:pt x="24906" y="567"/>
                </a:lnTo>
                <a:lnTo>
                  <a:pt x="24717" y="567"/>
                </a:lnTo>
                <a:lnTo>
                  <a:pt x="24717" y="756"/>
                </a:lnTo>
                <a:lnTo>
                  <a:pt x="24623" y="1039"/>
                </a:lnTo>
                <a:lnTo>
                  <a:pt x="24623" y="850"/>
                </a:lnTo>
                <a:lnTo>
                  <a:pt x="24717" y="661"/>
                </a:lnTo>
                <a:lnTo>
                  <a:pt x="24623" y="756"/>
                </a:lnTo>
                <a:lnTo>
                  <a:pt x="24623" y="661"/>
                </a:lnTo>
                <a:lnTo>
                  <a:pt x="24529" y="473"/>
                </a:lnTo>
                <a:lnTo>
                  <a:pt x="24529" y="661"/>
                </a:lnTo>
                <a:lnTo>
                  <a:pt x="24434" y="567"/>
                </a:lnTo>
                <a:lnTo>
                  <a:pt x="24340" y="378"/>
                </a:lnTo>
                <a:lnTo>
                  <a:pt x="24246" y="567"/>
                </a:lnTo>
                <a:lnTo>
                  <a:pt x="23963" y="567"/>
                </a:lnTo>
                <a:lnTo>
                  <a:pt x="23397" y="661"/>
                </a:lnTo>
                <a:lnTo>
                  <a:pt x="23114" y="661"/>
                </a:lnTo>
                <a:lnTo>
                  <a:pt x="22925" y="567"/>
                </a:lnTo>
                <a:lnTo>
                  <a:pt x="22925" y="473"/>
                </a:lnTo>
                <a:lnTo>
                  <a:pt x="23019" y="473"/>
                </a:lnTo>
                <a:lnTo>
                  <a:pt x="22642" y="378"/>
                </a:lnTo>
                <a:lnTo>
                  <a:pt x="22736" y="473"/>
                </a:lnTo>
                <a:lnTo>
                  <a:pt x="22548" y="473"/>
                </a:lnTo>
                <a:lnTo>
                  <a:pt x="22642" y="284"/>
                </a:lnTo>
                <a:lnTo>
                  <a:pt x="22548" y="190"/>
                </a:lnTo>
                <a:lnTo>
                  <a:pt x="22453" y="190"/>
                </a:lnTo>
                <a:lnTo>
                  <a:pt x="22359" y="284"/>
                </a:lnTo>
                <a:lnTo>
                  <a:pt x="22170" y="378"/>
                </a:lnTo>
                <a:lnTo>
                  <a:pt x="22076" y="284"/>
                </a:lnTo>
                <a:lnTo>
                  <a:pt x="22170" y="473"/>
                </a:lnTo>
                <a:lnTo>
                  <a:pt x="21887" y="190"/>
                </a:lnTo>
                <a:lnTo>
                  <a:pt x="21793" y="190"/>
                </a:lnTo>
                <a:lnTo>
                  <a:pt x="21698" y="378"/>
                </a:lnTo>
                <a:lnTo>
                  <a:pt x="21604" y="756"/>
                </a:lnTo>
                <a:lnTo>
                  <a:pt x="21415" y="661"/>
                </a:lnTo>
                <a:lnTo>
                  <a:pt x="21510" y="473"/>
                </a:lnTo>
                <a:lnTo>
                  <a:pt x="21604" y="284"/>
                </a:lnTo>
                <a:lnTo>
                  <a:pt x="21415" y="284"/>
                </a:lnTo>
                <a:lnTo>
                  <a:pt x="21415" y="190"/>
                </a:lnTo>
                <a:lnTo>
                  <a:pt x="21227" y="378"/>
                </a:lnTo>
                <a:lnTo>
                  <a:pt x="20944" y="567"/>
                </a:lnTo>
                <a:lnTo>
                  <a:pt x="20566" y="1"/>
                </a:lnTo>
                <a:lnTo>
                  <a:pt x="20472" y="95"/>
                </a:lnTo>
                <a:lnTo>
                  <a:pt x="20472" y="190"/>
                </a:lnTo>
                <a:lnTo>
                  <a:pt x="20472" y="378"/>
                </a:lnTo>
                <a:lnTo>
                  <a:pt x="20283" y="284"/>
                </a:lnTo>
                <a:lnTo>
                  <a:pt x="20283" y="190"/>
                </a:lnTo>
                <a:lnTo>
                  <a:pt x="20378" y="95"/>
                </a:lnTo>
                <a:lnTo>
                  <a:pt x="2028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sz="4800" dirty="0" err="1" smtClean="0"/>
              <a:t>HOW</a:t>
            </a:r>
            <a:r>
              <a:rPr lang="es-PE" sz="4800" dirty="0" smtClean="0"/>
              <a:t> </a:t>
            </a:r>
            <a:r>
              <a:rPr lang="es-PE" sz="4800" dirty="0" err="1" smtClean="0"/>
              <a:t>MANY</a:t>
            </a:r>
            <a:endParaRPr lang="es-PE" sz="48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 lang="es-PE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29554" y="1112060"/>
            <a:ext cx="8445500" cy="698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unito Light"/>
              <a:buChar char="✘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Nunito Light"/>
              <a:buChar char="-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Nunito Light"/>
              <a:buChar char="-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●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○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■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●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○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400"/>
              <a:buFont typeface="Nunito Light"/>
              <a:buChar char="■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9pPr>
          </a:lstStyle>
          <a:p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use how many to ask about </a:t>
            </a:r>
            <a:r>
              <a:rPr lang="en-US" b="1" u="sng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quantity.</a:t>
            </a:r>
            <a:endParaRPr lang="en-US" b="1" u="sng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232143" y="1818316"/>
            <a:ext cx="6338777" cy="56337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 err="1" smtClean="0">
                <a:latin typeface="Century Gothic" panose="020B0502020202020204" pitchFamily="34" charset="0"/>
              </a:rPr>
              <a:t>How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many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brothers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>do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you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have</a:t>
            </a:r>
            <a:r>
              <a:rPr lang="es-PE" sz="2800" b="1" dirty="0" smtClean="0">
                <a:latin typeface="Century Gothic" panose="020B0502020202020204" pitchFamily="34" charset="0"/>
              </a:rPr>
              <a:t>?</a:t>
            </a:r>
          </a:p>
        </p:txBody>
      </p:sp>
      <p:sp>
        <p:nvSpPr>
          <p:cNvPr id="7" name="Rectángulo redondeado 6"/>
          <p:cNvSpPr/>
          <p:nvPr/>
        </p:nvSpPr>
        <p:spPr>
          <a:xfrm>
            <a:off x="232143" y="3488864"/>
            <a:ext cx="7498957" cy="5710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 err="1" smtClean="0">
                <a:latin typeface="Century Gothic" panose="020B0502020202020204" pitchFamily="34" charset="0"/>
              </a:rPr>
              <a:t>How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many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grandchildren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solidFill>
                  <a:schemeClr val="accent6"/>
                </a:solidFill>
                <a:latin typeface="Century Gothic" panose="020B0502020202020204" pitchFamily="34" charset="0"/>
              </a:rPr>
              <a:t>does</a:t>
            </a:r>
            <a:r>
              <a:rPr lang="es-PE" sz="2800" b="1" dirty="0" smtClean="0">
                <a:latin typeface="Century Gothic" panose="020B0502020202020204" pitchFamily="34" charset="0"/>
              </a:rPr>
              <a:t> he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have</a:t>
            </a:r>
            <a:r>
              <a:rPr lang="es-PE" sz="2800" b="1" dirty="0" smtClean="0">
                <a:latin typeface="Century Gothic" panose="020B0502020202020204" pitchFamily="34" charset="0"/>
              </a:rPr>
              <a:t>?</a:t>
            </a:r>
          </a:p>
        </p:txBody>
      </p:sp>
      <p:sp>
        <p:nvSpPr>
          <p:cNvPr id="8" name="Rectángulo redondeado 7"/>
          <p:cNvSpPr/>
          <p:nvPr/>
        </p:nvSpPr>
        <p:spPr>
          <a:xfrm>
            <a:off x="4862435" y="2621948"/>
            <a:ext cx="3965944" cy="51094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 smtClean="0">
                <a:latin typeface="Century Gothic" panose="020B0502020202020204" pitchFamily="34" charset="0"/>
              </a:rPr>
              <a:t>I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have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u="sng" dirty="0" err="1" smtClean="0">
                <a:latin typeface="Century Gothic" panose="020B0502020202020204" pitchFamily="34" charset="0"/>
              </a:rPr>
              <a:t>two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brothers</a:t>
            </a:r>
            <a:r>
              <a:rPr lang="es-PE" sz="2800" b="1" dirty="0" smtClean="0"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3606618" y="4288135"/>
            <a:ext cx="5221761" cy="542315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 smtClean="0">
                <a:latin typeface="Century Gothic" panose="020B0502020202020204" pitchFamily="34" charset="0"/>
              </a:rPr>
              <a:t>He has </a:t>
            </a:r>
            <a:r>
              <a:rPr lang="es-PE" sz="2800" b="1" u="sng" dirty="0" err="1" smtClean="0">
                <a:latin typeface="Century Gothic" panose="020B0502020202020204" pitchFamily="34" charset="0"/>
              </a:rPr>
              <a:t>four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grandchildren</a:t>
            </a:r>
            <a:r>
              <a:rPr lang="es-PE" sz="2800" b="1" dirty="0" smtClean="0">
                <a:latin typeface="Century Gothic" panose="020B0502020202020204" pitchFamily="34" charset="0"/>
              </a:rPr>
              <a:t>.</a:t>
            </a:r>
          </a:p>
        </p:txBody>
      </p:sp>
      <p:pic>
        <p:nvPicPr>
          <p:cNvPr id="5126" name="Picture 6" descr="Resultado de imagen para 2 brothers clipart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196"/>
          <a:stretch/>
        </p:blipFill>
        <p:spPr bwMode="auto">
          <a:xfrm>
            <a:off x="6412600" y="698713"/>
            <a:ext cx="2009001" cy="2007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Resultado de imagen para 5  brothers clipart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79949" y="3999704"/>
            <a:ext cx="2623720" cy="1323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13768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17"/>
          <p:cNvSpPr txBox="1">
            <a:spLocks noGrp="1"/>
          </p:cNvSpPr>
          <p:nvPr>
            <p:ph type="ctrTitle" idx="4294967295"/>
          </p:nvPr>
        </p:nvSpPr>
        <p:spPr>
          <a:xfrm>
            <a:off x="1024310" y="167355"/>
            <a:ext cx="65937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 smtClean="0"/>
              <a:t>form</a:t>
            </a:r>
            <a:endParaRPr sz="9600" dirty="0"/>
          </a:p>
        </p:txBody>
      </p:sp>
      <p:sp>
        <p:nvSpPr>
          <p:cNvPr id="785" name="Google Shape;785;p17"/>
          <p:cNvSpPr txBox="1">
            <a:spLocks noGrp="1"/>
          </p:cNvSpPr>
          <p:nvPr>
            <p:ph type="sldNum" idx="12"/>
          </p:nvPr>
        </p:nvSpPr>
        <p:spPr>
          <a:xfrm>
            <a:off x="8665029" y="127279"/>
            <a:ext cx="326700" cy="2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/>
          </a:p>
        </p:txBody>
      </p:sp>
      <p:sp>
        <p:nvSpPr>
          <p:cNvPr id="786" name="Google Shape;786;p17"/>
          <p:cNvSpPr/>
          <p:nvPr/>
        </p:nvSpPr>
        <p:spPr>
          <a:xfrm>
            <a:off x="419284" y="399979"/>
            <a:ext cx="375993" cy="347276"/>
          </a:xfrm>
          <a:custGeom>
            <a:avLst/>
            <a:gdLst/>
            <a:ahLst/>
            <a:cxnLst/>
            <a:rect l="l" t="t" r="r" b="b"/>
            <a:pathLst>
              <a:path w="17204" h="15890" extrusionOk="0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853054" y="3550433"/>
            <a:ext cx="811211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7D77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s-PE" sz="2800" dirty="0" smtClean="0">
                <a:solidFill>
                  <a:srgbClr val="000000"/>
                </a:solidFill>
                <a:cs typeface="Arial" panose="020B0604020202020204" pitchFamily="34" charset="0"/>
              </a:rPr>
              <a:t>What		do           	you        </a:t>
            </a:r>
            <a:r>
              <a:rPr lang="en-US" altLang="es-PE" sz="2800" dirty="0">
                <a:solidFill>
                  <a:srgbClr val="000000"/>
                </a:solidFill>
                <a:cs typeface="Arial" panose="020B0604020202020204" pitchFamily="34" charset="0"/>
              </a:rPr>
              <a:t>like      	</a:t>
            </a:r>
            <a:r>
              <a:rPr lang="en-US" altLang="es-PE" sz="2800" dirty="0" smtClean="0">
                <a:solidFill>
                  <a:srgbClr val="000000"/>
                </a:solidFill>
                <a:cs typeface="Arial" panose="020B0604020202020204" pitchFamily="34" charset="0"/>
              </a:rPr>
              <a:t>?</a:t>
            </a:r>
            <a:endParaRPr lang="en-US" altLang="es-PE" sz="28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7" name="AutoShape 17"/>
          <p:cNvSpPr>
            <a:spLocks noChangeArrowheads="1"/>
          </p:cNvSpPr>
          <p:nvPr/>
        </p:nvSpPr>
        <p:spPr bwMode="auto">
          <a:xfrm>
            <a:off x="2601306" y="2282888"/>
            <a:ext cx="1371600" cy="1143000"/>
          </a:xfrm>
          <a:prstGeom prst="downArrowCallout">
            <a:avLst>
              <a:gd name="adj1" fmla="val 39722"/>
              <a:gd name="adj2" fmla="val 36111"/>
              <a:gd name="adj3" fmla="val 23569"/>
              <a:gd name="adj4" fmla="val 67778"/>
            </a:avLst>
          </a:prstGeom>
          <a:solidFill>
            <a:srgbClr val="FFA827"/>
          </a:solidFill>
          <a:ln w="2857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PE" altLang="es-PE" sz="2400" b="1" i="1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8" name="AutoShape 19"/>
          <p:cNvSpPr>
            <a:spLocks noChangeArrowheads="1"/>
          </p:cNvSpPr>
          <p:nvPr/>
        </p:nvSpPr>
        <p:spPr bwMode="auto">
          <a:xfrm>
            <a:off x="4140610" y="2125490"/>
            <a:ext cx="1295400" cy="1439416"/>
          </a:xfrm>
          <a:prstGeom prst="downArrowCallout">
            <a:avLst>
              <a:gd name="adj1" fmla="val 3185"/>
              <a:gd name="adj2" fmla="val 30514"/>
              <a:gd name="adj3" fmla="val 30954"/>
              <a:gd name="adj4" fmla="val 66667"/>
            </a:avLst>
          </a:prstGeom>
          <a:solidFill>
            <a:srgbClr val="FFA827"/>
          </a:solidFill>
          <a:ln w="2857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PE" altLang="es-PE" sz="2400" b="1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0" name="Text Box 51"/>
          <p:cNvSpPr txBox="1">
            <a:spLocks noChangeArrowheads="1"/>
          </p:cNvSpPr>
          <p:nvPr/>
        </p:nvSpPr>
        <p:spPr bwMode="auto">
          <a:xfrm>
            <a:off x="853054" y="4066309"/>
            <a:ext cx="910271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7D77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s-PE" sz="2800" dirty="0" smtClean="0">
                <a:solidFill>
                  <a:srgbClr val="000000"/>
                </a:solidFill>
                <a:cs typeface="Arial" panose="020B0604020202020204" pitchFamily="34" charset="0"/>
              </a:rPr>
              <a:t>How often</a:t>
            </a:r>
            <a:r>
              <a:rPr lang="en-US" altLang="es-PE" sz="2800" dirty="0">
                <a:cs typeface="Arial" panose="020B0604020202020204" pitchFamily="34" charset="0"/>
              </a:rPr>
              <a:t>	</a:t>
            </a:r>
            <a:r>
              <a:rPr lang="en-US" altLang="es-PE" sz="2800" dirty="0" smtClean="0">
                <a:solidFill>
                  <a:srgbClr val="000000"/>
                </a:solidFill>
                <a:cs typeface="Arial" panose="020B0604020202020204" pitchFamily="34" charset="0"/>
              </a:rPr>
              <a:t>does       	she        visit   her family?</a:t>
            </a:r>
            <a:endParaRPr lang="en-US" altLang="es-PE" sz="28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1" name="AutoShape 18"/>
          <p:cNvSpPr>
            <a:spLocks noChangeArrowheads="1"/>
          </p:cNvSpPr>
          <p:nvPr/>
        </p:nvSpPr>
        <p:spPr bwMode="auto">
          <a:xfrm>
            <a:off x="5558193" y="2219081"/>
            <a:ext cx="1371600" cy="1143000"/>
          </a:xfrm>
          <a:prstGeom prst="downArrowCallout">
            <a:avLst>
              <a:gd name="adj1" fmla="val 42222"/>
              <a:gd name="adj2" fmla="val 36250"/>
              <a:gd name="adj3" fmla="val 24028"/>
              <a:gd name="adj4" fmla="val 69167"/>
            </a:avLst>
          </a:prstGeom>
          <a:solidFill>
            <a:srgbClr val="FFA827"/>
          </a:solidFill>
          <a:ln w="2857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 anchorCtr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PE" altLang="es-PE" sz="2400" b="1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2" name="Text Box 33"/>
          <p:cNvSpPr txBox="1">
            <a:spLocks noChangeArrowheads="1"/>
          </p:cNvSpPr>
          <p:nvPr/>
        </p:nvSpPr>
        <p:spPr bwMode="auto">
          <a:xfrm>
            <a:off x="853054" y="1198314"/>
            <a:ext cx="813867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s-PE" sz="2000" dirty="0">
                <a:solidFill>
                  <a:srgbClr val="000000"/>
                </a:solidFill>
                <a:latin typeface="Century Gothic" panose="020B0502020202020204" pitchFamily="34" charset="0"/>
              </a:rPr>
              <a:t>To form </a:t>
            </a:r>
            <a:r>
              <a:rPr lang="en-US" altLang="es-PE" sz="2000" b="1" i="1" dirty="0" err="1" smtClean="0">
                <a:solidFill>
                  <a:srgbClr val="000000"/>
                </a:solidFill>
                <a:latin typeface="Century Gothic" panose="020B0502020202020204" pitchFamily="34" charset="0"/>
              </a:rPr>
              <a:t>Wh</a:t>
            </a:r>
            <a:r>
              <a:rPr lang="en-US" altLang="es-PE" sz="2000" b="1" i="1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- </a:t>
            </a:r>
            <a:r>
              <a:rPr lang="en-US" altLang="es-PE" sz="200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questions</a:t>
            </a:r>
            <a:r>
              <a:rPr lang="en-US" altLang="es-PE" sz="2000" dirty="0">
                <a:solidFill>
                  <a:srgbClr val="000000"/>
                </a:solidFill>
                <a:latin typeface="Century Gothic" panose="020B0502020202020204" pitchFamily="34" charset="0"/>
              </a:rPr>
              <a:t>, </a:t>
            </a:r>
            <a:r>
              <a:rPr lang="en-US" altLang="es-PE" sz="200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use:  </a:t>
            </a:r>
            <a:r>
              <a:rPr lang="en-US" altLang="es-PE" sz="2000" b="1" dirty="0" err="1" smtClean="0">
                <a:solidFill>
                  <a:srgbClr val="000000"/>
                </a:solidFill>
                <a:latin typeface="Century Gothic" panose="020B0502020202020204" pitchFamily="34" charset="0"/>
              </a:rPr>
              <a:t>Wh</a:t>
            </a:r>
            <a:r>
              <a:rPr lang="en-US" altLang="es-PE" sz="2000" b="1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- word </a:t>
            </a:r>
            <a:r>
              <a:rPr lang="en-US" altLang="es-PE" sz="200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+ </a:t>
            </a:r>
            <a:r>
              <a:rPr lang="en-US" altLang="es-PE" sz="2000" b="1" i="1" dirty="0">
                <a:solidFill>
                  <a:srgbClr val="000000"/>
                </a:solidFill>
                <a:latin typeface="Century Gothic" panose="020B0502020202020204" pitchFamily="34" charset="0"/>
              </a:rPr>
              <a:t>do </a:t>
            </a:r>
            <a:r>
              <a:rPr lang="en-US" altLang="es-PE" sz="2000" dirty="0">
                <a:solidFill>
                  <a:srgbClr val="000000"/>
                </a:solidFill>
                <a:latin typeface="Century Gothic" panose="020B0502020202020204" pitchFamily="34" charset="0"/>
              </a:rPr>
              <a:t>or </a:t>
            </a:r>
            <a:r>
              <a:rPr lang="en-US" altLang="es-PE" sz="2000" b="1" i="1" dirty="0">
                <a:solidFill>
                  <a:srgbClr val="000000"/>
                </a:solidFill>
                <a:latin typeface="Century Gothic" panose="020B0502020202020204" pitchFamily="34" charset="0"/>
              </a:rPr>
              <a:t>does </a:t>
            </a:r>
            <a:r>
              <a:rPr lang="en-US" altLang="es-PE" sz="2000" dirty="0">
                <a:solidFill>
                  <a:srgbClr val="000000"/>
                </a:solidFill>
                <a:latin typeface="Century Gothic" panose="020B0502020202020204" pitchFamily="34" charset="0"/>
              </a:rPr>
              <a:t>+ a </a:t>
            </a:r>
            <a:r>
              <a:rPr lang="en-US" altLang="es-PE" sz="20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subject </a:t>
            </a:r>
            <a:r>
              <a:rPr lang="en-US" altLang="es-PE" sz="200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+ the </a:t>
            </a:r>
            <a:r>
              <a:rPr lang="en-US" altLang="es-PE" sz="20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base </a:t>
            </a:r>
            <a:r>
              <a:rPr lang="en-US" altLang="es-PE" sz="2000" b="1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form verb.</a:t>
            </a:r>
            <a:endParaRPr lang="en-US" altLang="es-PE" sz="2000" b="1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Text Box 67"/>
          <p:cNvSpPr txBox="1">
            <a:spLocks noChangeArrowheads="1"/>
          </p:cNvSpPr>
          <p:nvPr/>
        </p:nvSpPr>
        <p:spPr bwMode="auto">
          <a:xfrm>
            <a:off x="5795529" y="2219081"/>
            <a:ext cx="90487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286017">
                    <a:alpha val="2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xmlns="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s-PE" sz="2400" b="1" dirty="0">
                <a:solidFill>
                  <a:srgbClr val="000000"/>
                </a:solidFill>
              </a:rPr>
              <a:t>base form</a:t>
            </a:r>
          </a:p>
        </p:txBody>
      </p:sp>
      <p:sp>
        <p:nvSpPr>
          <p:cNvPr id="14" name="Text Box 70"/>
          <p:cNvSpPr txBox="1">
            <a:spLocks noChangeArrowheads="1"/>
          </p:cNvSpPr>
          <p:nvPr/>
        </p:nvSpPr>
        <p:spPr bwMode="auto">
          <a:xfrm>
            <a:off x="4234312" y="2327808"/>
            <a:ext cx="11079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286017">
                    <a:alpha val="2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xmlns="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s-PE" sz="2400" b="1" dirty="0">
                <a:solidFill>
                  <a:srgbClr val="000000"/>
                </a:solidFill>
              </a:rPr>
              <a:t>subject</a:t>
            </a:r>
          </a:p>
        </p:txBody>
      </p:sp>
      <p:sp>
        <p:nvSpPr>
          <p:cNvPr id="15" name="Text Box 71"/>
          <p:cNvSpPr txBox="1">
            <a:spLocks noChangeArrowheads="1"/>
          </p:cNvSpPr>
          <p:nvPr/>
        </p:nvSpPr>
        <p:spPr bwMode="auto">
          <a:xfrm>
            <a:off x="2880678" y="2247964"/>
            <a:ext cx="79380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286017">
                    <a:alpha val="2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xmlns="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s-PE" sz="2400" b="1" dirty="0">
                <a:solidFill>
                  <a:srgbClr val="000000"/>
                </a:solidFill>
              </a:rPr>
              <a:t>do, </a:t>
            </a:r>
            <a:br>
              <a:rPr lang="en-US" altLang="es-PE" sz="2400" b="1" dirty="0">
                <a:solidFill>
                  <a:srgbClr val="000000"/>
                </a:solidFill>
              </a:rPr>
            </a:br>
            <a:r>
              <a:rPr lang="en-US" altLang="es-PE" sz="2400" b="1" dirty="0">
                <a:solidFill>
                  <a:srgbClr val="000000"/>
                </a:solidFill>
              </a:rPr>
              <a:t>does</a:t>
            </a:r>
          </a:p>
        </p:txBody>
      </p:sp>
      <p:sp>
        <p:nvSpPr>
          <p:cNvPr id="17" name="AutoShape 17"/>
          <p:cNvSpPr>
            <a:spLocks noChangeArrowheads="1"/>
          </p:cNvSpPr>
          <p:nvPr/>
        </p:nvSpPr>
        <p:spPr bwMode="auto">
          <a:xfrm>
            <a:off x="946387" y="2288510"/>
            <a:ext cx="1371600" cy="1143000"/>
          </a:xfrm>
          <a:prstGeom prst="downArrowCallout">
            <a:avLst>
              <a:gd name="adj1" fmla="val 39722"/>
              <a:gd name="adj2" fmla="val 36111"/>
              <a:gd name="adj3" fmla="val 23569"/>
              <a:gd name="adj4" fmla="val 67778"/>
            </a:avLst>
          </a:prstGeom>
          <a:solidFill>
            <a:srgbClr val="FFA827"/>
          </a:solidFill>
          <a:ln w="2857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PE" altLang="es-PE" sz="2400" b="1" i="1" dirty="0" err="1" smtClean="0">
                <a:solidFill>
                  <a:srgbClr val="000000"/>
                </a:solidFill>
                <a:cs typeface="Arial" panose="020B0604020202020204" pitchFamily="34" charset="0"/>
              </a:rPr>
              <a:t>Wh</a:t>
            </a:r>
            <a:r>
              <a:rPr lang="es-PE" altLang="es-PE" sz="2400" b="1" i="1" dirty="0" smtClean="0">
                <a:solidFill>
                  <a:srgbClr val="000000"/>
                </a:solidFill>
                <a:cs typeface="Arial" panose="020B0604020202020204" pitchFamily="34" charset="0"/>
              </a:rPr>
              <a:t>- </a:t>
            </a:r>
            <a:r>
              <a:rPr lang="es-PE" altLang="es-PE" sz="2400" b="1" i="1" dirty="0" err="1" smtClean="0">
                <a:solidFill>
                  <a:srgbClr val="000000"/>
                </a:solidFill>
                <a:cs typeface="Arial" panose="020B0604020202020204" pitchFamily="34" charset="0"/>
              </a:rPr>
              <a:t>word</a:t>
            </a:r>
            <a:endParaRPr lang="es-PE" altLang="es-PE" sz="2400" b="1" i="1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3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5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5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6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6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800"/>
                            </p:stCondLst>
                            <p:childTnLst>
                              <p:par>
                                <p:cTn id="63" presetID="3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6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6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6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7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7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7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7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7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3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8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8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800"/>
                            </p:stCondLst>
                            <p:childTnLst>
                              <p:par>
                                <p:cTn id="92" presetID="3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9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9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9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36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9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9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0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0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2" presetID="36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0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0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0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0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7" grpId="1" animBg="1"/>
      <p:bldP spid="7" grpId="2" animBg="1"/>
      <p:bldP spid="8" grpId="0" animBg="1"/>
      <p:bldP spid="8" grpId="1" animBg="1"/>
      <p:bldP spid="8" grpId="2" animBg="1"/>
      <p:bldP spid="10" grpId="0"/>
      <p:bldP spid="11" grpId="0" animBg="1"/>
      <p:bldP spid="11" grpId="1" animBg="1"/>
      <p:bldP spid="11" grpId="2" animBg="1"/>
      <p:bldP spid="13" grpId="0"/>
      <p:bldP spid="14" grpId="0"/>
      <p:bldP spid="15" grpId="0"/>
      <p:bldP spid="17" grpId="0" animBg="1"/>
      <p:bldP spid="17" grpId="1" animBg="1"/>
      <p:bldP spid="17" grpId="2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 lang="es-PE"/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1623689" y="2696564"/>
            <a:ext cx="5219700" cy="646331"/>
          </a:xfrm>
          <a:prstGeom prst="rect">
            <a:avLst/>
          </a:prstGeom>
          <a:solidFill>
            <a:srgbClr val="FFA82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s-PE" sz="3600" dirty="0" smtClean="0">
                <a:solidFill>
                  <a:srgbClr val="000000"/>
                </a:solidFill>
                <a:cs typeface="Arial" panose="020B0604020202020204" pitchFamily="34" charset="0"/>
              </a:rPr>
              <a:t>What do  </a:t>
            </a:r>
            <a:r>
              <a:rPr lang="en-US" altLang="es-PE" sz="3600" dirty="0">
                <a:solidFill>
                  <a:srgbClr val="000000"/>
                </a:solidFill>
                <a:cs typeface="Arial" panose="020B0604020202020204" pitchFamily="34" charset="0"/>
              </a:rPr>
              <a:t>_____</a:t>
            </a:r>
            <a:r>
              <a:rPr lang="en-US" altLang="es-PE" sz="3600" b="1" dirty="0">
                <a:solidFill>
                  <a:srgbClr val="000000"/>
                </a:solidFill>
                <a:cs typeface="Arial" panose="020B0604020202020204" pitchFamily="34" charset="0"/>
              </a:rPr>
              <a:t>  </a:t>
            </a:r>
            <a:r>
              <a:rPr lang="en-US" altLang="es-PE" sz="3600" dirty="0" smtClean="0">
                <a:solidFill>
                  <a:srgbClr val="000000"/>
                </a:solidFill>
                <a:cs typeface="Arial" panose="020B0604020202020204" pitchFamily="34" charset="0"/>
              </a:rPr>
              <a:t>need?</a:t>
            </a:r>
            <a:endParaRPr lang="en-US" altLang="es-PE" sz="36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6" name="AutoShape 9"/>
          <p:cNvSpPr>
            <a:spLocks noChangeArrowheads="1"/>
          </p:cNvSpPr>
          <p:nvPr/>
        </p:nvSpPr>
        <p:spPr bwMode="auto">
          <a:xfrm>
            <a:off x="3623939" y="1539276"/>
            <a:ext cx="1371600" cy="914400"/>
          </a:xfrm>
          <a:prstGeom prst="downArrowCallout">
            <a:avLst>
              <a:gd name="adj1" fmla="val 49653"/>
              <a:gd name="adj2" fmla="val 45139"/>
              <a:gd name="adj3" fmla="val 23569"/>
              <a:gd name="adj4" fmla="val 67778"/>
            </a:avLst>
          </a:prstGeom>
          <a:solidFill>
            <a:srgbClr val="CCFFFF"/>
          </a:solidFill>
          <a:ln w="2857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s-PE" sz="4400" b="1" i="1">
                <a:solidFill>
                  <a:srgbClr val="000000"/>
                </a:solidFill>
                <a:cs typeface="Arial" panose="020B0604020202020204" pitchFamily="34" charset="0"/>
              </a:rPr>
              <a:t>do</a:t>
            </a:r>
          </a:p>
        </p:txBody>
      </p: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769975" y="601461"/>
            <a:ext cx="6934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s-PE" sz="280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Remember the </a:t>
            </a:r>
            <a:r>
              <a:rPr lang="en-US" altLang="es-PE" sz="2800" dirty="0">
                <a:solidFill>
                  <a:srgbClr val="000000"/>
                </a:solidFill>
                <a:latin typeface="Century Gothic" panose="020B0502020202020204" pitchFamily="34" charset="0"/>
              </a:rPr>
              <a:t>use of </a:t>
            </a:r>
            <a:r>
              <a:rPr lang="en-US" altLang="es-PE" sz="2800" b="1" i="1" dirty="0">
                <a:solidFill>
                  <a:srgbClr val="000000"/>
                </a:solidFill>
                <a:latin typeface="Century Gothic" panose="020B0502020202020204" pitchFamily="34" charset="0"/>
              </a:rPr>
              <a:t>do </a:t>
            </a:r>
            <a:r>
              <a:rPr lang="en-US" altLang="es-PE" sz="2800" dirty="0">
                <a:solidFill>
                  <a:srgbClr val="000000"/>
                </a:solidFill>
                <a:latin typeface="Century Gothic" panose="020B0502020202020204" pitchFamily="34" charset="0"/>
              </a:rPr>
              <a:t>and </a:t>
            </a:r>
            <a:r>
              <a:rPr lang="en-US" altLang="es-PE" sz="2800" b="1" i="1" dirty="0">
                <a:solidFill>
                  <a:srgbClr val="000000"/>
                </a:solidFill>
                <a:latin typeface="Century Gothic" panose="020B0502020202020204" pitchFamily="34" charset="0"/>
              </a:rPr>
              <a:t>does</a:t>
            </a:r>
            <a:r>
              <a:rPr lang="en-US" altLang="es-PE" sz="2800" dirty="0">
                <a:solidFill>
                  <a:srgbClr val="000000"/>
                </a:solidFill>
                <a:latin typeface="Century Gothic" panose="020B0502020202020204" pitchFamily="34" charset="0"/>
              </a:rPr>
              <a:t>.</a:t>
            </a:r>
            <a:endParaRPr lang="en-US" altLang="es-PE" sz="2800" b="1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3623939" y="2696564"/>
            <a:ext cx="1219200" cy="2308324"/>
          </a:xfrm>
          <a:prstGeom prst="rect">
            <a:avLst/>
          </a:prstGeom>
          <a:solidFill>
            <a:srgbClr val="CAFB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s-PE" sz="3600" b="1" dirty="0">
                <a:solidFill>
                  <a:srgbClr val="000000"/>
                </a:solidFill>
                <a:cs typeface="Arial" panose="020B0604020202020204" pitchFamily="34" charset="0"/>
              </a:rPr>
              <a:t>I    you we they</a:t>
            </a:r>
            <a:endParaRPr lang="en-US" altLang="es-PE" sz="36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9" name="Picture 2" descr="Resultado de imagen para remember clipar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90520" y="563086"/>
            <a:ext cx="1701209" cy="1686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68328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29"/>
          <p:cNvSpPr txBox="1">
            <a:spLocks noGrp="1"/>
          </p:cNvSpPr>
          <p:nvPr>
            <p:ph type="sldNum" idx="12"/>
          </p:nvPr>
        </p:nvSpPr>
        <p:spPr>
          <a:xfrm>
            <a:off x="8665029" y="127279"/>
            <a:ext cx="326700" cy="2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/>
          </a:p>
        </p:txBody>
      </p:sp>
      <p:sp>
        <p:nvSpPr>
          <p:cNvPr id="926" name="Google Shape;926;p29"/>
          <p:cNvSpPr/>
          <p:nvPr/>
        </p:nvSpPr>
        <p:spPr>
          <a:xfrm>
            <a:off x="403271" y="347236"/>
            <a:ext cx="351516" cy="354707"/>
          </a:xfrm>
          <a:custGeom>
            <a:avLst/>
            <a:gdLst/>
            <a:ahLst/>
            <a:cxnLst/>
            <a:rect l="l" t="t" r="r" b="b"/>
            <a:pathLst>
              <a:path w="16084" h="16230" extrusionOk="0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054394" y="2806448"/>
            <a:ext cx="7241344" cy="707886"/>
          </a:xfrm>
          <a:prstGeom prst="rect">
            <a:avLst/>
          </a:prstGeom>
          <a:solidFill>
            <a:srgbClr val="FFA82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s-PE" sz="4000" dirty="0" smtClean="0">
                <a:cs typeface="Arial" panose="020B0604020202020204" pitchFamily="34" charset="0"/>
              </a:rPr>
              <a:t>How often</a:t>
            </a:r>
            <a:r>
              <a:rPr lang="en-US" altLang="es-PE" sz="4000" dirty="0" smtClean="0">
                <a:solidFill>
                  <a:srgbClr val="000000"/>
                </a:solidFill>
                <a:cs typeface="Arial" panose="020B0604020202020204" pitchFamily="34" charset="0"/>
              </a:rPr>
              <a:t> does   ____</a:t>
            </a:r>
            <a:r>
              <a:rPr lang="en-US" altLang="es-PE" sz="40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  </a:t>
            </a:r>
            <a:r>
              <a:rPr lang="en-US" altLang="es-PE" sz="4000" dirty="0" smtClean="0">
                <a:solidFill>
                  <a:srgbClr val="000000"/>
                </a:solidFill>
                <a:cs typeface="Arial" panose="020B0604020202020204" pitchFamily="34" charset="0"/>
              </a:rPr>
              <a:t>work?</a:t>
            </a:r>
            <a:endParaRPr lang="en-US" altLang="es-PE" sz="40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4937336" y="1569514"/>
            <a:ext cx="1371600" cy="914400"/>
          </a:xfrm>
          <a:prstGeom prst="downArrowCallout">
            <a:avLst>
              <a:gd name="adj1" fmla="val 49653"/>
              <a:gd name="adj2" fmla="val 45139"/>
              <a:gd name="adj3" fmla="val 23569"/>
              <a:gd name="adj4" fmla="val 67778"/>
            </a:avLst>
          </a:prstGeom>
          <a:solidFill>
            <a:srgbClr val="CAFBFA"/>
          </a:solidFill>
          <a:ln w="2857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s-PE" sz="4000" b="1" i="1" dirty="0">
                <a:solidFill>
                  <a:srgbClr val="000000"/>
                </a:solidFill>
                <a:cs typeface="Arial" panose="020B0604020202020204" pitchFamily="34" charset="0"/>
              </a:rPr>
              <a:t>does</a:t>
            </a: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5089736" y="2806448"/>
            <a:ext cx="1219200" cy="1938992"/>
          </a:xfrm>
          <a:prstGeom prst="rect">
            <a:avLst/>
          </a:prstGeom>
          <a:solidFill>
            <a:srgbClr val="CAFB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s-PE" sz="4000" b="1" dirty="0">
                <a:solidFill>
                  <a:srgbClr val="000000"/>
                </a:solidFill>
                <a:cs typeface="Arial" panose="020B0604020202020204" pitchFamily="34" charset="0"/>
              </a:rPr>
              <a:t>he she   it</a:t>
            </a:r>
            <a:endParaRPr lang="en-US" altLang="es-PE" sz="40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1054394" y="600650"/>
            <a:ext cx="852485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s-PE" sz="360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Remember </a:t>
            </a:r>
            <a:r>
              <a:rPr lang="en-US" altLang="es-PE" sz="3600" dirty="0">
                <a:solidFill>
                  <a:srgbClr val="000000"/>
                </a:solidFill>
                <a:latin typeface="Century Gothic" panose="020B0502020202020204" pitchFamily="34" charset="0"/>
              </a:rPr>
              <a:t>the use of </a:t>
            </a:r>
            <a:r>
              <a:rPr lang="en-US" altLang="es-PE" sz="3600" b="1" i="1" dirty="0">
                <a:solidFill>
                  <a:srgbClr val="000000"/>
                </a:solidFill>
                <a:latin typeface="Century Gothic" panose="020B0502020202020204" pitchFamily="34" charset="0"/>
              </a:rPr>
              <a:t>do </a:t>
            </a:r>
            <a:r>
              <a:rPr lang="en-US" altLang="es-PE" sz="3600" dirty="0">
                <a:solidFill>
                  <a:srgbClr val="000000"/>
                </a:solidFill>
                <a:latin typeface="Century Gothic" panose="020B0502020202020204" pitchFamily="34" charset="0"/>
              </a:rPr>
              <a:t>and </a:t>
            </a:r>
            <a:r>
              <a:rPr lang="en-US" altLang="es-PE" sz="3600" b="1" i="1" dirty="0">
                <a:solidFill>
                  <a:srgbClr val="000000"/>
                </a:solidFill>
                <a:latin typeface="Century Gothic" panose="020B0502020202020204" pitchFamily="34" charset="0"/>
              </a:rPr>
              <a:t>does</a:t>
            </a:r>
            <a:r>
              <a:rPr lang="en-US" altLang="es-PE" sz="3600" dirty="0">
                <a:solidFill>
                  <a:srgbClr val="000000"/>
                </a:solidFill>
                <a:latin typeface="Century Gothic" panose="020B0502020202020204" pitchFamily="34" charset="0"/>
              </a:rPr>
              <a:t>.</a:t>
            </a:r>
            <a:endParaRPr lang="en-US" altLang="es-PE" sz="3600" b="1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 lang="es-PE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xmlns="" val="691682509"/>
              </p:ext>
            </p:extLst>
          </p:nvPr>
        </p:nvGraphicFramePr>
        <p:xfrm>
          <a:off x="1609060" y="518810"/>
          <a:ext cx="6096000" cy="5444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xmlns="" val="2830166505"/>
              </p:ext>
            </p:extLst>
          </p:nvPr>
        </p:nvGraphicFramePr>
        <p:xfrm>
          <a:off x="1609060" y="1245368"/>
          <a:ext cx="6096000" cy="551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xmlns="" val="4257403042"/>
              </p:ext>
            </p:extLst>
          </p:nvPr>
        </p:nvGraphicFramePr>
        <p:xfrm>
          <a:off x="1609060" y="1979015"/>
          <a:ext cx="6096000" cy="583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xmlns="" val="2569153195"/>
              </p:ext>
            </p:extLst>
          </p:nvPr>
        </p:nvGraphicFramePr>
        <p:xfrm>
          <a:off x="1609060" y="2744559"/>
          <a:ext cx="6096000" cy="5444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xmlns="" val="1288429155"/>
              </p:ext>
            </p:extLst>
          </p:nvPr>
        </p:nvGraphicFramePr>
        <p:xfrm>
          <a:off x="1609060" y="3471117"/>
          <a:ext cx="6096000" cy="551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xmlns="" val="509682540"/>
              </p:ext>
            </p:extLst>
          </p:nvPr>
        </p:nvGraphicFramePr>
        <p:xfrm>
          <a:off x="1609060" y="4204764"/>
          <a:ext cx="6096000" cy="583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sp>
        <p:nvSpPr>
          <p:cNvPr id="9" name="Rectángulo redondeado 8"/>
          <p:cNvSpPr/>
          <p:nvPr/>
        </p:nvSpPr>
        <p:spPr>
          <a:xfrm>
            <a:off x="5592725" y="566656"/>
            <a:ext cx="1605517" cy="44875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0" name="Rectángulo redondeado 9"/>
          <p:cNvSpPr/>
          <p:nvPr/>
        </p:nvSpPr>
        <p:spPr>
          <a:xfrm>
            <a:off x="5681329" y="1296759"/>
            <a:ext cx="1605517" cy="448752"/>
          </a:xfrm>
          <a:prstGeom prst="roundRect">
            <a:avLst/>
          </a:prstGeom>
          <a:solidFill>
            <a:srgbClr val="D63E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1" name="Rectángulo redondeado 10"/>
          <p:cNvSpPr/>
          <p:nvPr/>
        </p:nvSpPr>
        <p:spPr>
          <a:xfrm>
            <a:off x="5681328" y="2046354"/>
            <a:ext cx="1605517" cy="448752"/>
          </a:xfrm>
          <a:prstGeom prst="round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2" name="Rectángulo redondeado 11"/>
          <p:cNvSpPr/>
          <p:nvPr/>
        </p:nvSpPr>
        <p:spPr>
          <a:xfrm>
            <a:off x="5681327" y="2792405"/>
            <a:ext cx="1605517" cy="448752"/>
          </a:xfrm>
          <a:prstGeom prst="roundRect">
            <a:avLst/>
          </a:pr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3" name="Rectángulo redondeado 12"/>
          <p:cNvSpPr/>
          <p:nvPr/>
        </p:nvSpPr>
        <p:spPr>
          <a:xfrm>
            <a:off x="5592724" y="3522508"/>
            <a:ext cx="1605517" cy="448752"/>
          </a:xfrm>
          <a:prstGeom prst="roundRect">
            <a:avLst/>
          </a:prstGeom>
          <a:solidFill>
            <a:srgbClr val="9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4" name="Rectángulo redondeado 13"/>
          <p:cNvSpPr/>
          <p:nvPr/>
        </p:nvSpPr>
        <p:spPr>
          <a:xfrm>
            <a:off x="5681326" y="4272103"/>
            <a:ext cx="1605517" cy="448752"/>
          </a:xfrm>
          <a:prstGeom prst="round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xmlns="" val="3875696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8"/>
          <p:cNvSpPr txBox="1">
            <a:spLocks noGrp="1"/>
          </p:cNvSpPr>
          <p:nvPr>
            <p:ph type="ctrTitle"/>
          </p:nvPr>
        </p:nvSpPr>
        <p:spPr>
          <a:xfrm>
            <a:off x="752800" y="440350"/>
            <a:ext cx="74859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* Let’s practice</a:t>
            </a:r>
            <a:endParaRPr dirty="0"/>
          </a:p>
        </p:txBody>
      </p:sp>
      <p:sp>
        <p:nvSpPr>
          <p:cNvPr id="792" name="Google Shape;792;p18"/>
          <p:cNvSpPr txBox="1">
            <a:spLocks noGrp="1"/>
          </p:cNvSpPr>
          <p:nvPr>
            <p:ph type="subTitle" idx="1"/>
          </p:nvPr>
        </p:nvSpPr>
        <p:spPr>
          <a:xfrm>
            <a:off x="1339698" y="1697050"/>
            <a:ext cx="67527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 dirty="0" smtClean="0"/>
              <a:t>Match</a:t>
            </a:r>
            <a:endParaRPr dirty="0"/>
          </a:p>
        </p:txBody>
      </p:sp>
      <p:grpSp>
        <p:nvGrpSpPr>
          <p:cNvPr id="793" name="Google Shape;793;p18"/>
          <p:cNvGrpSpPr/>
          <p:nvPr/>
        </p:nvGrpSpPr>
        <p:grpSpPr>
          <a:xfrm rot="5400000">
            <a:off x="578449" y="951943"/>
            <a:ext cx="713322" cy="674775"/>
            <a:chOff x="1349350" y="2760598"/>
            <a:chExt cx="771075" cy="729408"/>
          </a:xfrm>
        </p:grpSpPr>
        <p:sp>
          <p:nvSpPr>
            <p:cNvPr id="794" name="Google Shape;794;p18"/>
            <p:cNvSpPr/>
            <p:nvPr/>
          </p:nvSpPr>
          <p:spPr>
            <a:xfrm>
              <a:off x="1349350" y="2963403"/>
              <a:ext cx="771066" cy="526603"/>
            </a:xfrm>
            <a:custGeom>
              <a:avLst/>
              <a:gdLst/>
              <a:ahLst/>
              <a:cxnLst/>
              <a:rect l="l" t="t" r="r" b="b"/>
              <a:pathLst>
                <a:path w="38679" h="26416" extrusionOk="0">
                  <a:moveTo>
                    <a:pt x="377" y="7642"/>
                  </a:moveTo>
                  <a:lnTo>
                    <a:pt x="377" y="7925"/>
                  </a:lnTo>
                  <a:lnTo>
                    <a:pt x="472" y="7642"/>
                  </a:lnTo>
                  <a:close/>
                  <a:moveTo>
                    <a:pt x="33584" y="19246"/>
                  </a:moveTo>
                  <a:lnTo>
                    <a:pt x="33396" y="19434"/>
                  </a:lnTo>
                  <a:lnTo>
                    <a:pt x="33396" y="19623"/>
                  </a:lnTo>
                  <a:lnTo>
                    <a:pt x="33584" y="19246"/>
                  </a:lnTo>
                  <a:close/>
                  <a:moveTo>
                    <a:pt x="24434" y="24151"/>
                  </a:moveTo>
                  <a:lnTo>
                    <a:pt x="24339" y="24245"/>
                  </a:lnTo>
                  <a:lnTo>
                    <a:pt x="24434" y="24340"/>
                  </a:lnTo>
                  <a:lnTo>
                    <a:pt x="24434" y="24245"/>
                  </a:lnTo>
                  <a:lnTo>
                    <a:pt x="24434" y="24151"/>
                  </a:lnTo>
                  <a:close/>
                  <a:moveTo>
                    <a:pt x="14717" y="24434"/>
                  </a:moveTo>
                  <a:lnTo>
                    <a:pt x="14764" y="24481"/>
                  </a:lnTo>
                  <a:lnTo>
                    <a:pt x="14764" y="24481"/>
                  </a:lnTo>
                  <a:lnTo>
                    <a:pt x="14811" y="24434"/>
                  </a:lnTo>
                  <a:close/>
                  <a:moveTo>
                    <a:pt x="2924" y="1"/>
                  </a:moveTo>
                  <a:lnTo>
                    <a:pt x="2641" y="95"/>
                  </a:lnTo>
                  <a:lnTo>
                    <a:pt x="2547" y="378"/>
                  </a:lnTo>
                  <a:lnTo>
                    <a:pt x="2547" y="189"/>
                  </a:lnTo>
                  <a:lnTo>
                    <a:pt x="2453" y="378"/>
                  </a:lnTo>
                  <a:lnTo>
                    <a:pt x="2358" y="567"/>
                  </a:lnTo>
                  <a:lnTo>
                    <a:pt x="2453" y="944"/>
                  </a:lnTo>
                  <a:lnTo>
                    <a:pt x="2358" y="850"/>
                  </a:lnTo>
                  <a:lnTo>
                    <a:pt x="2170" y="944"/>
                  </a:lnTo>
                  <a:lnTo>
                    <a:pt x="2358" y="944"/>
                  </a:lnTo>
                  <a:lnTo>
                    <a:pt x="2453" y="1133"/>
                  </a:lnTo>
                  <a:lnTo>
                    <a:pt x="2264" y="1227"/>
                  </a:lnTo>
                  <a:lnTo>
                    <a:pt x="2170" y="1227"/>
                  </a:lnTo>
                  <a:lnTo>
                    <a:pt x="2170" y="1604"/>
                  </a:lnTo>
                  <a:lnTo>
                    <a:pt x="2075" y="1887"/>
                  </a:lnTo>
                  <a:lnTo>
                    <a:pt x="1792" y="2453"/>
                  </a:lnTo>
                  <a:lnTo>
                    <a:pt x="1415" y="3019"/>
                  </a:lnTo>
                  <a:lnTo>
                    <a:pt x="1321" y="3397"/>
                  </a:lnTo>
                  <a:lnTo>
                    <a:pt x="1321" y="3680"/>
                  </a:lnTo>
                  <a:lnTo>
                    <a:pt x="1226" y="3774"/>
                  </a:lnTo>
                  <a:lnTo>
                    <a:pt x="1226" y="3963"/>
                  </a:lnTo>
                  <a:lnTo>
                    <a:pt x="1321" y="4529"/>
                  </a:lnTo>
                  <a:lnTo>
                    <a:pt x="1226" y="4529"/>
                  </a:lnTo>
                  <a:lnTo>
                    <a:pt x="1132" y="4435"/>
                  </a:lnTo>
                  <a:lnTo>
                    <a:pt x="1038" y="4340"/>
                  </a:lnTo>
                  <a:lnTo>
                    <a:pt x="943" y="4340"/>
                  </a:lnTo>
                  <a:lnTo>
                    <a:pt x="1038" y="4435"/>
                  </a:lnTo>
                  <a:lnTo>
                    <a:pt x="1132" y="4623"/>
                  </a:lnTo>
                  <a:lnTo>
                    <a:pt x="1038" y="4812"/>
                  </a:lnTo>
                  <a:lnTo>
                    <a:pt x="849" y="4906"/>
                  </a:lnTo>
                  <a:lnTo>
                    <a:pt x="943" y="4906"/>
                  </a:lnTo>
                  <a:lnTo>
                    <a:pt x="943" y="5001"/>
                  </a:lnTo>
                  <a:lnTo>
                    <a:pt x="943" y="5189"/>
                  </a:lnTo>
                  <a:lnTo>
                    <a:pt x="755" y="5284"/>
                  </a:lnTo>
                  <a:lnTo>
                    <a:pt x="566" y="5378"/>
                  </a:lnTo>
                  <a:lnTo>
                    <a:pt x="566" y="5472"/>
                  </a:lnTo>
                  <a:lnTo>
                    <a:pt x="755" y="5567"/>
                  </a:lnTo>
                  <a:lnTo>
                    <a:pt x="849" y="5661"/>
                  </a:lnTo>
                  <a:lnTo>
                    <a:pt x="755" y="5755"/>
                  </a:lnTo>
                  <a:lnTo>
                    <a:pt x="472" y="5755"/>
                  </a:lnTo>
                  <a:lnTo>
                    <a:pt x="566" y="6604"/>
                  </a:lnTo>
                  <a:lnTo>
                    <a:pt x="566" y="7076"/>
                  </a:lnTo>
                  <a:lnTo>
                    <a:pt x="566" y="7265"/>
                  </a:lnTo>
                  <a:lnTo>
                    <a:pt x="755" y="7265"/>
                  </a:lnTo>
                  <a:lnTo>
                    <a:pt x="849" y="7359"/>
                  </a:lnTo>
                  <a:lnTo>
                    <a:pt x="849" y="7453"/>
                  </a:lnTo>
                  <a:lnTo>
                    <a:pt x="755" y="7548"/>
                  </a:lnTo>
                  <a:lnTo>
                    <a:pt x="566" y="7453"/>
                  </a:lnTo>
                  <a:lnTo>
                    <a:pt x="566" y="7736"/>
                  </a:lnTo>
                  <a:lnTo>
                    <a:pt x="566" y="8114"/>
                  </a:lnTo>
                  <a:lnTo>
                    <a:pt x="472" y="8019"/>
                  </a:lnTo>
                  <a:lnTo>
                    <a:pt x="472" y="7925"/>
                  </a:lnTo>
                  <a:lnTo>
                    <a:pt x="472" y="7831"/>
                  </a:lnTo>
                  <a:lnTo>
                    <a:pt x="377" y="7925"/>
                  </a:lnTo>
                  <a:lnTo>
                    <a:pt x="377" y="8680"/>
                  </a:lnTo>
                  <a:lnTo>
                    <a:pt x="283" y="8868"/>
                  </a:lnTo>
                  <a:lnTo>
                    <a:pt x="189" y="8963"/>
                  </a:lnTo>
                  <a:lnTo>
                    <a:pt x="94" y="8963"/>
                  </a:lnTo>
                  <a:lnTo>
                    <a:pt x="0" y="9151"/>
                  </a:lnTo>
                  <a:lnTo>
                    <a:pt x="94" y="9340"/>
                  </a:lnTo>
                  <a:lnTo>
                    <a:pt x="189" y="9434"/>
                  </a:lnTo>
                  <a:lnTo>
                    <a:pt x="283" y="9623"/>
                  </a:lnTo>
                  <a:lnTo>
                    <a:pt x="283" y="9812"/>
                  </a:lnTo>
                  <a:lnTo>
                    <a:pt x="94" y="9717"/>
                  </a:lnTo>
                  <a:lnTo>
                    <a:pt x="94" y="9906"/>
                  </a:lnTo>
                  <a:lnTo>
                    <a:pt x="189" y="10000"/>
                  </a:lnTo>
                  <a:lnTo>
                    <a:pt x="283" y="10095"/>
                  </a:lnTo>
                  <a:lnTo>
                    <a:pt x="283" y="10378"/>
                  </a:lnTo>
                  <a:lnTo>
                    <a:pt x="94" y="10095"/>
                  </a:lnTo>
                  <a:lnTo>
                    <a:pt x="94" y="10283"/>
                  </a:lnTo>
                  <a:lnTo>
                    <a:pt x="94" y="10566"/>
                  </a:lnTo>
                  <a:lnTo>
                    <a:pt x="94" y="11510"/>
                  </a:lnTo>
                  <a:lnTo>
                    <a:pt x="189" y="12453"/>
                  </a:lnTo>
                  <a:lnTo>
                    <a:pt x="377" y="13208"/>
                  </a:lnTo>
                  <a:lnTo>
                    <a:pt x="566" y="13680"/>
                  </a:lnTo>
                  <a:lnTo>
                    <a:pt x="849" y="14340"/>
                  </a:lnTo>
                  <a:lnTo>
                    <a:pt x="1132" y="14906"/>
                  </a:lnTo>
                  <a:lnTo>
                    <a:pt x="1226" y="15189"/>
                  </a:lnTo>
                  <a:lnTo>
                    <a:pt x="1132" y="15378"/>
                  </a:lnTo>
                  <a:lnTo>
                    <a:pt x="1321" y="15944"/>
                  </a:lnTo>
                  <a:lnTo>
                    <a:pt x="1698" y="16510"/>
                  </a:lnTo>
                  <a:lnTo>
                    <a:pt x="2453" y="17736"/>
                  </a:lnTo>
                  <a:lnTo>
                    <a:pt x="3019" y="18491"/>
                  </a:lnTo>
                  <a:lnTo>
                    <a:pt x="3679" y="19057"/>
                  </a:lnTo>
                  <a:lnTo>
                    <a:pt x="3491" y="19246"/>
                  </a:lnTo>
                  <a:lnTo>
                    <a:pt x="3774" y="19434"/>
                  </a:lnTo>
                  <a:lnTo>
                    <a:pt x="3868" y="19434"/>
                  </a:lnTo>
                  <a:lnTo>
                    <a:pt x="4151" y="19623"/>
                  </a:lnTo>
                  <a:lnTo>
                    <a:pt x="4245" y="19906"/>
                  </a:lnTo>
                  <a:lnTo>
                    <a:pt x="4434" y="20189"/>
                  </a:lnTo>
                  <a:lnTo>
                    <a:pt x="4717" y="20378"/>
                  </a:lnTo>
                  <a:lnTo>
                    <a:pt x="4623" y="20472"/>
                  </a:lnTo>
                  <a:lnTo>
                    <a:pt x="4717" y="20472"/>
                  </a:lnTo>
                  <a:lnTo>
                    <a:pt x="4811" y="20566"/>
                  </a:lnTo>
                  <a:lnTo>
                    <a:pt x="5566" y="21321"/>
                  </a:lnTo>
                  <a:lnTo>
                    <a:pt x="5849" y="21604"/>
                  </a:lnTo>
                  <a:lnTo>
                    <a:pt x="6415" y="22076"/>
                  </a:lnTo>
                  <a:lnTo>
                    <a:pt x="6415" y="21887"/>
                  </a:lnTo>
                  <a:lnTo>
                    <a:pt x="6604" y="21793"/>
                  </a:lnTo>
                  <a:lnTo>
                    <a:pt x="6604" y="21793"/>
                  </a:lnTo>
                  <a:lnTo>
                    <a:pt x="6509" y="21981"/>
                  </a:lnTo>
                  <a:lnTo>
                    <a:pt x="6604" y="21887"/>
                  </a:lnTo>
                  <a:lnTo>
                    <a:pt x="6698" y="21887"/>
                  </a:lnTo>
                  <a:lnTo>
                    <a:pt x="6698" y="22076"/>
                  </a:lnTo>
                  <a:lnTo>
                    <a:pt x="6509" y="22076"/>
                  </a:lnTo>
                  <a:lnTo>
                    <a:pt x="7075" y="22547"/>
                  </a:lnTo>
                  <a:lnTo>
                    <a:pt x="7924" y="23113"/>
                  </a:lnTo>
                  <a:lnTo>
                    <a:pt x="8773" y="23585"/>
                  </a:lnTo>
                  <a:lnTo>
                    <a:pt x="9245" y="23679"/>
                  </a:lnTo>
                  <a:lnTo>
                    <a:pt x="9622" y="23679"/>
                  </a:lnTo>
                  <a:lnTo>
                    <a:pt x="9528" y="23868"/>
                  </a:lnTo>
                  <a:lnTo>
                    <a:pt x="9622" y="23962"/>
                  </a:lnTo>
                  <a:lnTo>
                    <a:pt x="10094" y="24151"/>
                  </a:lnTo>
                  <a:lnTo>
                    <a:pt x="10660" y="24151"/>
                  </a:lnTo>
                  <a:lnTo>
                    <a:pt x="11226" y="24340"/>
                  </a:lnTo>
                  <a:lnTo>
                    <a:pt x="11981" y="24811"/>
                  </a:lnTo>
                  <a:lnTo>
                    <a:pt x="13113" y="25377"/>
                  </a:lnTo>
                  <a:lnTo>
                    <a:pt x="13490" y="25377"/>
                  </a:lnTo>
                  <a:lnTo>
                    <a:pt x="13868" y="25472"/>
                  </a:lnTo>
                  <a:lnTo>
                    <a:pt x="14811" y="25660"/>
                  </a:lnTo>
                  <a:lnTo>
                    <a:pt x="16320" y="26226"/>
                  </a:lnTo>
                  <a:lnTo>
                    <a:pt x="16415" y="26132"/>
                  </a:lnTo>
                  <a:lnTo>
                    <a:pt x="16604" y="26038"/>
                  </a:lnTo>
                  <a:lnTo>
                    <a:pt x="17264" y="26132"/>
                  </a:lnTo>
                  <a:lnTo>
                    <a:pt x="18490" y="26321"/>
                  </a:lnTo>
                  <a:lnTo>
                    <a:pt x="19056" y="26415"/>
                  </a:lnTo>
                  <a:lnTo>
                    <a:pt x="19811" y="26415"/>
                  </a:lnTo>
                  <a:lnTo>
                    <a:pt x="19905" y="26226"/>
                  </a:lnTo>
                  <a:lnTo>
                    <a:pt x="20094" y="26132"/>
                  </a:lnTo>
                  <a:lnTo>
                    <a:pt x="20283" y="26132"/>
                  </a:lnTo>
                  <a:lnTo>
                    <a:pt x="20188" y="26321"/>
                  </a:lnTo>
                  <a:lnTo>
                    <a:pt x="20754" y="26226"/>
                  </a:lnTo>
                  <a:lnTo>
                    <a:pt x="21415" y="26132"/>
                  </a:lnTo>
                  <a:lnTo>
                    <a:pt x="21981" y="26038"/>
                  </a:lnTo>
                  <a:lnTo>
                    <a:pt x="22641" y="25849"/>
                  </a:lnTo>
                  <a:lnTo>
                    <a:pt x="22641" y="25943"/>
                  </a:lnTo>
                  <a:lnTo>
                    <a:pt x="23113" y="25943"/>
                  </a:lnTo>
                  <a:lnTo>
                    <a:pt x="23679" y="25849"/>
                  </a:lnTo>
                  <a:lnTo>
                    <a:pt x="24151" y="25566"/>
                  </a:lnTo>
                  <a:lnTo>
                    <a:pt x="24811" y="25283"/>
                  </a:lnTo>
                  <a:lnTo>
                    <a:pt x="25943" y="24906"/>
                  </a:lnTo>
                  <a:lnTo>
                    <a:pt x="26603" y="24717"/>
                  </a:lnTo>
                  <a:lnTo>
                    <a:pt x="27358" y="24340"/>
                  </a:lnTo>
                  <a:lnTo>
                    <a:pt x="28113" y="23962"/>
                  </a:lnTo>
                  <a:lnTo>
                    <a:pt x="28867" y="23396"/>
                  </a:lnTo>
                  <a:lnTo>
                    <a:pt x="28867" y="23491"/>
                  </a:lnTo>
                  <a:lnTo>
                    <a:pt x="28773" y="23585"/>
                  </a:lnTo>
                  <a:lnTo>
                    <a:pt x="28679" y="23679"/>
                  </a:lnTo>
                  <a:lnTo>
                    <a:pt x="28490" y="23868"/>
                  </a:lnTo>
                  <a:lnTo>
                    <a:pt x="28396" y="23868"/>
                  </a:lnTo>
                  <a:lnTo>
                    <a:pt x="28490" y="23962"/>
                  </a:lnTo>
                  <a:lnTo>
                    <a:pt x="29056" y="23302"/>
                  </a:lnTo>
                  <a:lnTo>
                    <a:pt x="29433" y="23113"/>
                  </a:lnTo>
                  <a:lnTo>
                    <a:pt x="29528" y="23113"/>
                  </a:lnTo>
                  <a:lnTo>
                    <a:pt x="29528" y="23208"/>
                  </a:lnTo>
                  <a:lnTo>
                    <a:pt x="30094" y="22736"/>
                  </a:lnTo>
                  <a:lnTo>
                    <a:pt x="30377" y="22547"/>
                  </a:lnTo>
                  <a:lnTo>
                    <a:pt x="30660" y="22264"/>
                  </a:lnTo>
                  <a:lnTo>
                    <a:pt x="30754" y="22264"/>
                  </a:lnTo>
                  <a:lnTo>
                    <a:pt x="30754" y="22170"/>
                  </a:lnTo>
                  <a:lnTo>
                    <a:pt x="30754" y="21981"/>
                  </a:lnTo>
                  <a:lnTo>
                    <a:pt x="30754" y="21793"/>
                  </a:lnTo>
                  <a:lnTo>
                    <a:pt x="31132" y="21793"/>
                  </a:lnTo>
                  <a:lnTo>
                    <a:pt x="31226" y="21981"/>
                  </a:lnTo>
                  <a:lnTo>
                    <a:pt x="31415" y="21604"/>
                  </a:lnTo>
                  <a:lnTo>
                    <a:pt x="31509" y="21510"/>
                  </a:lnTo>
                  <a:lnTo>
                    <a:pt x="31603" y="21510"/>
                  </a:lnTo>
                  <a:lnTo>
                    <a:pt x="31698" y="21227"/>
                  </a:lnTo>
                  <a:lnTo>
                    <a:pt x="31886" y="21038"/>
                  </a:lnTo>
                  <a:lnTo>
                    <a:pt x="32264" y="20566"/>
                  </a:lnTo>
                  <a:lnTo>
                    <a:pt x="33207" y="20000"/>
                  </a:lnTo>
                  <a:lnTo>
                    <a:pt x="33018" y="20000"/>
                  </a:lnTo>
                  <a:lnTo>
                    <a:pt x="33396" y="19434"/>
                  </a:lnTo>
                  <a:lnTo>
                    <a:pt x="33584" y="18963"/>
                  </a:lnTo>
                  <a:lnTo>
                    <a:pt x="33679" y="18679"/>
                  </a:lnTo>
                  <a:lnTo>
                    <a:pt x="33962" y="18491"/>
                  </a:lnTo>
                  <a:lnTo>
                    <a:pt x="34150" y="18679"/>
                  </a:lnTo>
                  <a:lnTo>
                    <a:pt x="34339" y="18019"/>
                  </a:lnTo>
                  <a:lnTo>
                    <a:pt x="34433" y="18113"/>
                  </a:lnTo>
                  <a:lnTo>
                    <a:pt x="34528" y="18019"/>
                  </a:lnTo>
                  <a:lnTo>
                    <a:pt x="34622" y="17736"/>
                  </a:lnTo>
                  <a:lnTo>
                    <a:pt x="34716" y="17642"/>
                  </a:lnTo>
                  <a:lnTo>
                    <a:pt x="34905" y="17359"/>
                  </a:lnTo>
                  <a:lnTo>
                    <a:pt x="35282" y="16887"/>
                  </a:lnTo>
                  <a:lnTo>
                    <a:pt x="35282" y="16981"/>
                  </a:lnTo>
                  <a:lnTo>
                    <a:pt x="35282" y="17076"/>
                  </a:lnTo>
                  <a:lnTo>
                    <a:pt x="35282" y="17170"/>
                  </a:lnTo>
                  <a:lnTo>
                    <a:pt x="35377" y="17170"/>
                  </a:lnTo>
                  <a:lnTo>
                    <a:pt x="35565" y="16510"/>
                  </a:lnTo>
                  <a:lnTo>
                    <a:pt x="35754" y="16132"/>
                  </a:lnTo>
                  <a:lnTo>
                    <a:pt x="35943" y="15755"/>
                  </a:lnTo>
                  <a:lnTo>
                    <a:pt x="36226" y="15189"/>
                  </a:lnTo>
                  <a:lnTo>
                    <a:pt x="36698" y="14340"/>
                  </a:lnTo>
                  <a:lnTo>
                    <a:pt x="37075" y="13114"/>
                  </a:lnTo>
                  <a:lnTo>
                    <a:pt x="37358" y="12359"/>
                  </a:lnTo>
                  <a:lnTo>
                    <a:pt x="37452" y="12170"/>
                  </a:lnTo>
                  <a:lnTo>
                    <a:pt x="37641" y="11887"/>
                  </a:lnTo>
                  <a:lnTo>
                    <a:pt x="37641" y="11982"/>
                  </a:lnTo>
                  <a:lnTo>
                    <a:pt x="37641" y="12076"/>
                  </a:lnTo>
                  <a:lnTo>
                    <a:pt x="37735" y="11604"/>
                  </a:lnTo>
                  <a:lnTo>
                    <a:pt x="37547" y="11699"/>
                  </a:lnTo>
                  <a:lnTo>
                    <a:pt x="37452" y="11416"/>
                  </a:lnTo>
                  <a:lnTo>
                    <a:pt x="37547" y="11416"/>
                  </a:lnTo>
                  <a:lnTo>
                    <a:pt x="37641" y="11321"/>
                  </a:lnTo>
                  <a:lnTo>
                    <a:pt x="37735" y="11321"/>
                  </a:lnTo>
                  <a:lnTo>
                    <a:pt x="37735" y="11227"/>
                  </a:lnTo>
                  <a:lnTo>
                    <a:pt x="37641" y="10944"/>
                  </a:lnTo>
                  <a:lnTo>
                    <a:pt x="37735" y="10472"/>
                  </a:lnTo>
                  <a:lnTo>
                    <a:pt x="37924" y="10661"/>
                  </a:lnTo>
                  <a:lnTo>
                    <a:pt x="37830" y="10378"/>
                  </a:lnTo>
                  <a:lnTo>
                    <a:pt x="37924" y="10095"/>
                  </a:lnTo>
                  <a:lnTo>
                    <a:pt x="37924" y="10283"/>
                  </a:lnTo>
                  <a:lnTo>
                    <a:pt x="38018" y="10283"/>
                  </a:lnTo>
                  <a:lnTo>
                    <a:pt x="38207" y="9906"/>
                  </a:lnTo>
                  <a:lnTo>
                    <a:pt x="38301" y="9812"/>
                  </a:lnTo>
                  <a:lnTo>
                    <a:pt x="38113" y="9623"/>
                  </a:lnTo>
                  <a:lnTo>
                    <a:pt x="38113" y="9434"/>
                  </a:lnTo>
                  <a:lnTo>
                    <a:pt x="38113" y="9246"/>
                  </a:lnTo>
                  <a:lnTo>
                    <a:pt x="38018" y="8963"/>
                  </a:lnTo>
                  <a:lnTo>
                    <a:pt x="38207" y="9151"/>
                  </a:lnTo>
                  <a:lnTo>
                    <a:pt x="38301" y="9057"/>
                  </a:lnTo>
                  <a:lnTo>
                    <a:pt x="38490" y="8680"/>
                  </a:lnTo>
                  <a:lnTo>
                    <a:pt x="38679" y="8302"/>
                  </a:lnTo>
                  <a:lnTo>
                    <a:pt x="38490" y="8302"/>
                  </a:lnTo>
                  <a:lnTo>
                    <a:pt x="38490" y="8114"/>
                  </a:lnTo>
                  <a:lnTo>
                    <a:pt x="38490" y="7831"/>
                  </a:lnTo>
                  <a:lnTo>
                    <a:pt x="38584" y="7642"/>
                  </a:lnTo>
                  <a:lnTo>
                    <a:pt x="38584" y="7359"/>
                  </a:lnTo>
                  <a:lnTo>
                    <a:pt x="38396" y="6793"/>
                  </a:lnTo>
                  <a:lnTo>
                    <a:pt x="38207" y="6321"/>
                  </a:lnTo>
                  <a:lnTo>
                    <a:pt x="38301" y="6321"/>
                  </a:lnTo>
                  <a:lnTo>
                    <a:pt x="38396" y="6416"/>
                  </a:lnTo>
                  <a:lnTo>
                    <a:pt x="38396" y="6133"/>
                  </a:lnTo>
                  <a:lnTo>
                    <a:pt x="38490" y="5850"/>
                  </a:lnTo>
                  <a:lnTo>
                    <a:pt x="38490" y="5567"/>
                  </a:lnTo>
                  <a:lnTo>
                    <a:pt x="38584" y="5567"/>
                  </a:lnTo>
                  <a:lnTo>
                    <a:pt x="38679" y="5661"/>
                  </a:lnTo>
                  <a:lnTo>
                    <a:pt x="38490" y="5189"/>
                  </a:lnTo>
                  <a:lnTo>
                    <a:pt x="38679" y="5284"/>
                  </a:lnTo>
                  <a:lnTo>
                    <a:pt x="38584" y="5001"/>
                  </a:lnTo>
                  <a:lnTo>
                    <a:pt x="38490" y="5095"/>
                  </a:lnTo>
                  <a:lnTo>
                    <a:pt x="38396" y="5095"/>
                  </a:lnTo>
                  <a:lnTo>
                    <a:pt x="38396" y="5001"/>
                  </a:lnTo>
                  <a:lnTo>
                    <a:pt x="38301" y="5095"/>
                  </a:lnTo>
                  <a:lnTo>
                    <a:pt x="38207" y="5189"/>
                  </a:lnTo>
                  <a:lnTo>
                    <a:pt x="38301" y="5378"/>
                  </a:lnTo>
                  <a:lnTo>
                    <a:pt x="38396" y="5755"/>
                  </a:lnTo>
                  <a:lnTo>
                    <a:pt x="38396" y="5755"/>
                  </a:lnTo>
                  <a:lnTo>
                    <a:pt x="38207" y="5661"/>
                  </a:lnTo>
                  <a:lnTo>
                    <a:pt x="38396" y="5944"/>
                  </a:lnTo>
                  <a:lnTo>
                    <a:pt x="38207" y="6038"/>
                  </a:lnTo>
                  <a:lnTo>
                    <a:pt x="38113" y="5944"/>
                  </a:lnTo>
                  <a:lnTo>
                    <a:pt x="38113" y="6038"/>
                  </a:lnTo>
                  <a:lnTo>
                    <a:pt x="38113" y="6133"/>
                  </a:lnTo>
                  <a:lnTo>
                    <a:pt x="38113" y="6416"/>
                  </a:lnTo>
                  <a:lnTo>
                    <a:pt x="38018" y="6416"/>
                  </a:lnTo>
                  <a:lnTo>
                    <a:pt x="38018" y="6887"/>
                  </a:lnTo>
                  <a:lnTo>
                    <a:pt x="38018" y="7076"/>
                  </a:lnTo>
                  <a:lnTo>
                    <a:pt x="38113" y="7170"/>
                  </a:lnTo>
                  <a:lnTo>
                    <a:pt x="38207" y="7170"/>
                  </a:lnTo>
                  <a:lnTo>
                    <a:pt x="38301" y="7359"/>
                  </a:lnTo>
                  <a:lnTo>
                    <a:pt x="37830" y="7548"/>
                  </a:lnTo>
                  <a:lnTo>
                    <a:pt x="38018" y="7642"/>
                  </a:lnTo>
                  <a:lnTo>
                    <a:pt x="38113" y="8019"/>
                  </a:lnTo>
                  <a:lnTo>
                    <a:pt x="38113" y="8302"/>
                  </a:lnTo>
                  <a:lnTo>
                    <a:pt x="38018" y="8397"/>
                  </a:lnTo>
                  <a:lnTo>
                    <a:pt x="37830" y="8397"/>
                  </a:lnTo>
                  <a:lnTo>
                    <a:pt x="37924" y="8585"/>
                  </a:lnTo>
                  <a:lnTo>
                    <a:pt x="38018" y="8774"/>
                  </a:lnTo>
                  <a:lnTo>
                    <a:pt x="37924" y="8963"/>
                  </a:lnTo>
                  <a:lnTo>
                    <a:pt x="37830" y="8774"/>
                  </a:lnTo>
                  <a:lnTo>
                    <a:pt x="37641" y="8868"/>
                  </a:lnTo>
                  <a:lnTo>
                    <a:pt x="37735" y="8963"/>
                  </a:lnTo>
                  <a:lnTo>
                    <a:pt x="37735" y="9246"/>
                  </a:lnTo>
                  <a:lnTo>
                    <a:pt x="37641" y="9812"/>
                  </a:lnTo>
                  <a:lnTo>
                    <a:pt x="37358" y="10378"/>
                  </a:lnTo>
                  <a:lnTo>
                    <a:pt x="37169" y="10755"/>
                  </a:lnTo>
                  <a:lnTo>
                    <a:pt x="37358" y="11038"/>
                  </a:lnTo>
                  <a:lnTo>
                    <a:pt x="37264" y="11321"/>
                  </a:lnTo>
                  <a:lnTo>
                    <a:pt x="37075" y="11227"/>
                  </a:lnTo>
                  <a:lnTo>
                    <a:pt x="37075" y="11321"/>
                  </a:lnTo>
                  <a:lnTo>
                    <a:pt x="37075" y="11604"/>
                  </a:lnTo>
                  <a:lnTo>
                    <a:pt x="36981" y="11510"/>
                  </a:lnTo>
                  <a:lnTo>
                    <a:pt x="36886" y="11887"/>
                  </a:lnTo>
                  <a:lnTo>
                    <a:pt x="36792" y="12265"/>
                  </a:lnTo>
                  <a:lnTo>
                    <a:pt x="36886" y="12359"/>
                  </a:lnTo>
                  <a:lnTo>
                    <a:pt x="37169" y="12359"/>
                  </a:lnTo>
                  <a:lnTo>
                    <a:pt x="37264" y="12548"/>
                  </a:lnTo>
                  <a:lnTo>
                    <a:pt x="37075" y="12453"/>
                  </a:lnTo>
                  <a:lnTo>
                    <a:pt x="36981" y="12548"/>
                  </a:lnTo>
                  <a:lnTo>
                    <a:pt x="36886" y="12359"/>
                  </a:lnTo>
                  <a:lnTo>
                    <a:pt x="36981" y="12642"/>
                  </a:lnTo>
                  <a:lnTo>
                    <a:pt x="36981" y="12642"/>
                  </a:lnTo>
                  <a:lnTo>
                    <a:pt x="36886" y="12548"/>
                  </a:lnTo>
                  <a:lnTo>
                    <a:pt x="36792" y="12453"/>
                  </a:lnTo>
                  <a:lnTo>
                    <a:pt x="36414" y="13114"/>
                  </a:lnTo>
                  <a:lnTo>
                    <a:pt x="36320" y="13491"/>
                  </a:lnTo>
                  <a:lnTo>
                    <a:pt x="36320" y="13868"/>
                  </a:lnTo>
                  <a:lnTo>
                    <a:pt x="35754" y="15095"/>
                  </a:lnTo>
                  <a:lnTo>
                    <a:pt x="35377" y="15755"/>
                  </a:lnTo>
                  <a:lnTo>
                    <a:pt x="34999" y="16227"/>
                  </a:lnTo>
                  <a:lnTo>
                    <a:pt x="34999" y="16038"/>
                  </a:lnTo>
                  <a:lnTo>
                    <a:pt x="34716" y="16321"/>
                  </a:lnTo>
                  <a:lnTo>
                    <a:pt x="34528" y="16698"/>
                  </a:lnTo>
                  <a:lnTo>
                    <a:pt x="34528" y="16698"/>
                  </a:lnTo>
                  <a:lnTo>
                    <a:pt x="34716" y="16604"/>
                  </a:lnTo>
                  <a:lnTo>
                    <a:pt x="34150" y="17170"/>
                  </a:lnTo>
                  <a:lnTo>
                    <a:pt x="33584" y="17736"/>
                  </a:lnTo>
                  <a:lnTo>
                    <a:pt x="33679" y="17830"/>
                  </a:lnTo>
                  <a:lnTo>
                    <a:pt x="33773" y="17736"/>
                  </a:lnTo>
                  <a:lnTo>
                    <a:pt x="33867" y="17736"/>
                  </a:lnTo>
                  <a:lnTo>
                    <a:pt x="33867" y="17830"/>
                  </a:lnTo>
                  <a:lnTo>
                    <a:pt x="33679" y="17925"/>
                  </a:lnTo>
                  <a:lnTo>
                    <a:pt x="33490" y="18019"/>
                  </a:lnTo>
                  <a:lnTo>
                    <a:pt x="33396" y="18113"/>
                  </a:lnTo>
                  <a:lnTo>
                    <a:pt x="33207" y="18208"/>
                  </a:lnTo>
                  <a:lnTo>
                    <a:pt x="33113" y="18585"/>
                  </a:lnTo>
                  <a:lnTo>
                    <a:pt x="33207" y="18679"/>
                  </a:lnTo>
                  <a:lnTo>
                    <a:pt x="33207" y="18774"/>
                  </a:lnTo>
                  <a:lnTo>
                    <a:pt x="33018" y="18963"/>
                  </a:lnTo>
                  <a:lnTo>
                    <a:pt x="32924" y="18963"/>
                  </a:lnTo>
                  <a:lnTo>
                    <a:pt x="32924" y="18868"/>
                  </a:lnTo>
                  <a:lnTo>
                    <a:pt x="32924" y="18679"/>
                  </a:lnTo>
                  <a:lnTo>
                    <a:pt x="32735" y="18868"/>
                  </a:lnTo>
                  <a:lnTo>
                    <a:pt x="32641" y="18963"/>
                  </a:lnTo>
                  <a:lnTo>
                    <a:pt x="32547" y="18963"/>
                  </a:lnTo>
                  <a:lnTo>
                    <a:pt x="32547" y="19057"/>
                  </a:lnTo>
                  <a:lnTo>
                    <a:pt x="32735" y="18963"/>
                  </a:lnTo>
                  <a:lnTo>
                    <a:pt x="32735" y="18963"/>
                  </a:lnTo>
                  <a:lnTo>
                    <a:pt x="32075" y="19717"/>
                  </a:lnTo>
                  <a:lnTo>
                    <a:pt x="31698" y="20000"/>
                  </a:lnTo>
                  <a:lnTo>
                    <a:pt x="31603" y="20000"/>
                  </a:lnTo>
                  <a:lnTo>
                    <a:pt x="31603" y="19906"/>
                  </a:lnTo>
                  <a:lnTo>
                    <a:pt x="31320" y="20095"/>
                  </a:lnTo>
                  <a:lnTo>
                    <a:pt x="31037" y="20283"/>
                  </a:lnTo>
                  <a:lnTo>
                    <a:pt x="31132" y="20095"/>
                  </a:lnTo>
                  <a:lnTo>
                    <a:pt x="30943" y="20283"/>
                  </a:lnTo>
                  <a:lnTo>
                    <a:pt x="31132" y="20378"/>
                  </a:lnTo>
                  <a:lnTo>
                    <a:pt x="31037" y="20661"/>
                  </a:lnTo>
                  <a:lnTo>
                    <a:pt x="30849" y="20849"/>
                  </a:lnTo>
                  <a:lnTo>
                    <a:pt x="30754" y="20944"/>
                  </a:lnTo>
                  <a:lnTo>
                    <a:pt x="30660" y="20849"/>
                  </a:lnTo>
                  <a:lnTo>
                    <a:pt x="30849" y="20755"/>
                  </a:lnTo>
                  <a:lnTo>
                    <a:pt x="30754" y="20755"/>
                  </a:lnTo>
                  <a:lnTo>
                    <a:pt x="30754" y="20661"/>
                  </a:lnTo>
                  <a:lnTo>
                    <a:pt x="30754" y="20566"/>
                  </a:lnTo>
                  <a:lnTo>
                    <a:pt x="30660" y="20661"/>
                  </a:lnTo>
                  <a:lnTo>
                    <a:pt x="30471" y="20849"/>
                  </a:lnTo>
                  <a:lnTo>
                    <a:pt x="30094" y="21038"/>
                  </a:lnTo>
                  <a:lnTo>
                    <a:pt x="30188" y="21038"/>
                  </a:lnTo>
                  <a:lnTo>
                    <a:pt x="30188" y="21227"/>
                  </a:lnTo>
                  <a:lnTo>
                    <a:pt x="29905" y="21604"/>
                  </a:lnTo>
                  <a:lnTo>
                    <a:pt x="30188" y="21415"/>
                  </a:lnTo>
                  <a:lnTo>
                    <a:pt x="29905" y="21793"/>
                  </a:lnTo>
                  <a:lnTo>
                    <a:pt x="29905" y="21698"/>
                  </a:lnTo>
                  <a:lnTo>
                    <a:pt x="29811" y="21793"/>
                  </a:lnTo>
                  <a:lnTo>
                    <a:pt x="29716" y="21887"/>
                  </a:lnTo>
                  <a:lnTo>
                    <a:pt x="29339" y="21981"/>
                  </a:lnTo>
                  <a:lnTo>
                    <a:pt x="28867" y="21981"/>
                  </a:lnTo>
                  <a:lnTo>
                    <a:pt x="28773" y="22076"/>
                  </a:lnTo>
                  <a:lnTo>
                    <a:pt x="28584" y="22170"/>
                  </a:lnTo>
                  <a:lnTo>
                    <a:pt x="28679" y="22264"/>
                  </a:lnTo>
                  <a:lnTo>
                    <a:pt x="28679" y="22453"/>
                  </a:lnTo>
                  <a:lnTo>
                    <a:pt x="28962" y="22076"/>
                  </a:lnTo>
                  <a:lnTo>
                    <a:pt x="28867" y="22453"/>
                  </a:lnTo>
                  <a:lnTo>
                    <a:pt x="29150" y="22264"/>
                  </a:lnTo>
                  <a:lnTo>
                    <a:pt x="29150" y="22359"/>
                  </a:lnTo>
                  <a:lnTo>
                    <a:pt x="28679" y="22642"/>
                  </a:lnTo>
                  <a:lnTo>
                    <a:pt x="28490" y="22547"/>
                  </a:lnTo>
                  <a:lnTo>
                    <a:pt x="28396" y="22453"/>
                  </a:lnTo>
                  <a:lnTo>
                    <a:pt x="28301" y="22453"/>
                  </a:lnTo>
                  <a:lnTo>
                    <a:pt x="28207" y="22547"/>
                  </a:lnTo>
                  <a:lnTo>
                    <a:pt x="27924" y="22736"/>
                  </a:lnTo>
                  <a:lnTo>
                    <a:pt x="27641" y="22925"/>
                  </a:lnTo>
                  <a:lnTo>
                    <a:pt x="27735" y="22925"/>
                  </a:lnTo>
                  <a:lnTo>
                    <a:pt x="26886" y="23491"/>
                  </a:lnTo>
                  <a:lnTo>
                    <a:pt x="26132" y="23962"/>
                  </a:lnTo>
                  <a:lnTo>
                    <a:pt x="26132" y="23774"/>
                  </a:lnTo>
                  <a:lnTo>
                    <a:pt x="26226" y="23585"/>
                  </a:lnTo>
                  <a:lnTo>
                    <a:pt x="25754" y="23868"/>
                  </a:lnTo>
                  <a:lnTo>
                    <a:pt x="25471" y="24151"/>
                  </a:lnTo>
                  <a:lnTo>
                    <a:pt x="25377" y="24245"/>
                  </a:lnTo>
                  <a:lnTo>
                    <a:pt x="25471" y="24340"/>
                  </a:lnTo>
                  <a:lnTo>
                    <a:pt x="25188" y="24245"/>
                  </a:lnTo>
                  <a:lnTo>
                    <a:pt x="24905" y="24245"/>
                  </a:lnTo>
                  <a:lnTo>
                    <a:pt x="24434" y="24340"/>
                  </a:lnTo>
                  <a:lnTo>
                    <a:pt x="23585" y="24811"/>
                  </a:lnTo>
                  <a:lnTo>
                    <a:pt x="23207" y="24906"/>
                  </a:lnTo>
                  <a:lnTo>
                    <a:pt x="22924" y="25000"/>
                  </a:lnTo>
                  <a:lnTo>
                    <a:pt x="22830" y="24906"/>
                  </a:lnTo>
                  <a:lnTo>
                    <a:pt x="22924" y="24811"/>
                  </a:lnTo>
                  <a:lnTo>
                    <a:pt x="22830" y="24717"/>
                  </a:lnTo>
                  <a:lnTo>
                    <a:pt x="21886" y="24717"/>
                  </a:lnTo>
                  <a:lnTo>
                    <a:pt x="21509" y="24906"/>
                  </a:lnTo>
                  <a:lnTo>
                    <a:pt x="21037" y="25189"/>
                  </a:lnTo>
                  <a:lnTo>
                    <a:pt x="20660" y="25283"/>
                  </a:lnTo>
                  <a:lnTo>
                    <a:pt x="20754" y="25189"/>
                  </a:lnTo>
                  <a:lnTo>
                    <a:pt x="20754" y="25094"/>
                  </a:lnTo>
                  <a:lnTo>
                    <a:pt x="20471" y="25283"/>
                  </a:lnTo>
                  <a:lnTo>
                    <a:pt x="20377" y="25377"/>
                  </a:lnTo>
                  <a:lnTo>
                    <a:pt x="20188" y="25094"/>
                  </a:lnTo>
                  <a:lnTo>
                    <a:pt x="20471" y="25094"/>
                  </a:lnTo>
                  <a:lnTo>
                    <a:pt x="20094" y="25000"/>
                  </a:lnTo>
                  <a:lnTo>
                    <a:pt x="19339" y="25094"/>
                  </a:lnTo>
                  <a:lnTo>
                    <a:pt x="18019" y="25377"/>
                  </a:lnTo>
                  <a:lnTo>
                    <a:pt x="18019" y="25377"/>
                  </a:lnTo>
                  <a:lnTo>
                    <a:pt x="18679" y="25000"/>
                  </a:lnTo>
                  <a:lnTo>
                    <a:pt x="18396" y="25000"/>
                  </a:lnTo>
                  <a:lnTo>
                    <a:pt x="18113" y="25094"/>
                  </a:lnTo>
                  <a:lnTo>
                    <a:pt x="17830" y="25094"/>
                  </a:lnTo>
                  <a:lnTo>
                    <a:pt x="17075" y="25000"/>
                  </a:lnTo>
                  <a:lnTo>
                    <a:pt x="15943" y="24717"/>
                  </a:lnTo>
                  <a:lnTo>
                    <a:pt x="15094" y="24623"/>
                  </a:lnTo>
                  <a:lnTo>
                    <a:pt x="14811" y="24528"/>
                  </a:lnTo>
                  <a:lnTo>
                    <a:pt x="14764" y="24481"/>
                  </a:lnTo>
                  <a:lnTo>
                    <a:pt x="14764" y="24481"/>
                  </a:lnTo>
                  <a:lnTo>
                    <a:pt x="14717" y="24528"/>
                  </a:lnTo>
                  <a:lnTo>
                    <a:pt x="14339" y="24340"/>
                  </a:lnTo>
                  <a:lnTo>
                    <a:pt x="13868" y="24057"/>
                  </a:lnTo>
                  <a:lnTo>
                    <a:pt x="13868" y="24057"/>
                  </a:lnTo>
                  <a:lnTo>
                    <a:pt x="14056" y="24245"/>
                  </a:lnTo>
                  <a:lnTo>
                    <a:pt x="13868" y="24245"/>
                  </a:lnTo>
                  <a:lnTo>
                    <a:pt x="13679" y="24151"/>
                  </a:lnTo>
                  <a:lnTo>
                    <a:pt x="13585" y="23962"/>
                  </a:lnTo>
                  <a:lnTo>
                    <a:pt x="13396" y="23962"/>
                  </a:lnTo>
                  <a:lnTo>
                    <a:pt x="13490" y="23868"/>
                  </a:lnTo>
                  <a:lnTo>
                    <a:pt x="12924" y="23868"/>
                  </a:lnTo>
                  <a:lnTo>
                    <a:pt x="12170" y="23679"/>
                  </a:lnTo>
                  <a:lnTo>
                    <a:pt x="11509" y="23491"/>
                  </a:lnTo>
                  <a:lnTo>
                    <a:pt x="11226" y="23302"/>
                  </a:lnTo>
                  <a:lnTo>
                    <a:pt x="11132" y="23113"/>
                  </a:lnTo>
                  <a:lnTo>
                    <a:pt x="10755" y="23113"/>
                  </a:lnTo>
                  <a:lnTo>
                    <a:pt x="10472" y="22925"/>
                  </a:lnTo>
                  <a:lnTo>
                    <a:pt x="10566" y="22925"/>
                  </a:lnTo>
                  <a:lnTo>
                    <a:pt x="10094" y="22736"/>
                  </a:lnTo>
                  <a:lnTo>
                    <a:pt x="9717" y="22642"/>
                  </a:lnTo>
                  <a:lnTo>
                    <a:pt x="9339" y="22642"/>
                  </a:lnTo>
                  <a:lnTo>
                    <a:pt x="9339" y="22453"/>
                  </a:lnTo>
                  <a:lnTo>
                    <a:pt x="9339" y="22264"/>
                  </a:lnTo>
                  <a:lnTo>
                    <a:pt x="9056" y="21981"/>
                  </a:lnTo>
                  <a:lnTo>
                    <a:pt x="7924" y="21321"/>
                  </a:lnTo>
                  <a:lnTo>
                    <a:pt x="7453" y="21038"/>
                  </a:lnTo>
                  <a:lnTo>
                    <a:pt x="6887" y="20566"/>
                  </a:lnTo>
                  <a:lnTo>
                    <a:pt x="6132" y="19906"/>
                  </a:lnTo>
                  <a:lnTo>
                    <a:pt x="5755" y="19717"/>
                  </a:lnTo>
                  <a:lnTo>
                    <a:pt x="5660" y="19623"/>
                  </a:lnTo>
                  <a:lnTo>
                    <a:pt x="5472" y="19623"/>
                  </a:lnTo>
                  <a:lnTo>
                    <a:pt x="5283" y="19246"/>
                  </a:lnTo>
                  <a:lnTo>
                    <a:pt x="4906" y="18774"/>
                  </a:lnTo>
                  <a:lnTo>
                    <a:pt x="4528" y="18302"/>
                  </a:lnTo>
                  <a:lnTo>
                    <a:pt x="4151" y="18019"/>
                  </a:lnTo>
                  <a:lnTo>
                    <a:pt x="4151" y="17736"/>
                  </a:lnTo>
                  <a:lnTo>
                    <a:pt x="4057" y="17547"/>
                  </a:lnTo>
                  <a:lnTo>
                    <a:pt x="3679" y="17076"/>
                  </a:lnTo>
                  <a:lnTo>
                    <a:pt x="3868" y="17076"/>
                  </a:lnTo>
                  <a:lnTo>
                    <a:pt x="3113" y="16887"/>
                  </a:lnTo>
                  <a:lnTo>
                    <a:pt x="3207" y="16604"/>
                  </a:lnTo>
                  <a:lnTo>
                    <a:pt x="3113" y="16227"/>
                  </a:lnTo>
                  <a:lnTo>
                    <a:pt x="2924" y="15849"/>
                  </a:lnTo>
                  <a:lnTo>
                    <a:pt x="2641" y="15661"/>
                  </a:lnTo>
                  <a:lnTo>
                    <a:pt x="2736" y="15566"/>
                  </a:lnTo>
                  <a:lnTo>
                    <a:pt x="2641" y="15472"/>
                  </a:lnTo>
                  <a:lnTo>
                    <a:pt x="2453" y="15095"/>
                  </a:lnTo>
                  <a:lnTo>
                    <a:pt x="1981" y="14529"/>
                  </a:lnTo>
                  <a:lnTo>
                    <a:pt x="2170" y="14434"/>
                  </a:lnTo>
                  <a:lnTo>
                    <a:pt x="1981" y="14340"/>
                  </a:lnTo>
                  <a:lnTo>
                    <a:pt x="1887" y="14246"/>
                  </a:lnTo>
                  <a:lnTo>
                    <a:pt x="1792" y="14151"/>
                  </a:lnTo>
                  <a:lnTo>
                    <a:pt x="1604" y="13680"/>
                  </a:lnTo>
                  <a:lnTo>
                    <a:pt x="1698" y="13774"/>
                  </a:lnTo>
                  <a:lnTo>
                    <a:pt x="1698" y="13774"/>
                  </a:lnTo>
                  <a:lnTo>
                    <a:pt x="1509" y="13302"/>
                  </a:lnTo>
                  <a:lnTo>
                    <a:pt x="1321" y="12831"/>
                  </a:lnTo>
                  <a:lnTo>
                    <a:pt x="1226" y="12453"/>
                  </a:lnTo>
                  <a:lnTo>
                    <a:pt x="1226" y="12170"/>
                  </a:lnTo>
                  <a:lnTo>
                    <a:pt x="1321" y="11982"/>
                  </a:lnTo>
                  <a:lnTo>
                    <a:pt x="1415" y="12453"/>
                  </a:lnTo>
                  <a:lnTo>
                    <a:pt x="1509" y="12359"/>
                  </a:lnTo>
                  <a:lnTo>
                    <a:pt x="1792" y="12359"/>
                  </a:lnTo>
                  <a:lnTo>
                    <a:pt x="1604" y="12170"/>
                  </a:lnTo>
                  <a:lnTo>
                    <a:pt x="1604" y="11887"/>
                  </a:lnTo>
                  <a:lnTo>
                    <a:pt x="1509" y="11227"/>
                  </a:lnTo>
                  <a:lnTo>
                    <a:pt x="1415" y="11132"/>
                  </a:lnTo>
                  <a:lnTo>
                    <a:pt x="1415" y="10944"/>
                  </a:lnTo>
                  <a:lnTo>
                    <a:pt x="1321" y="10849"/>
                  </a:lnTo>
                  <a:lnTo>
                    <a:pt x="1226" y="10849"/>
                  </a:lnTo>
                  <a:lnTo>
                    <a:pt x="1226" y="11038"/>
                  </a:lnTo>
                  <a:lnTo>
                    <a:pt x="1321" y="11321"/>
                  </a:lnTo>
                  <a:lnTo>
                    <a:pt x="1132" y="11227"/>
                  </a:lnTo>
                  <a:lnTo>
                    <a:pt x="1132" y="11132"/>
                  </a:lnTo>
                  <a:lnTo>
                    <a:pt x="1132" y="11038"/>
                  </a:lnTo>
                  <a:lnTo>
                    <a:pt x="943" y="10849"/>
                  </a:lnTo>
                  <a:lnTo>
                    <a:pt x="1038" y="10661"/>
                  </a:lnTo>
                  <a:lnTo>
                    <a:pt x="1132" y="10378"/>
                  </a:lnTo>
                  <a:lnTo>
                    <a:pt x="1226" y="9812"/>
                  </a:lnTo>
                  <a:lnTo>
                    <a:pt x="1132" y="9340"/>
                  </a:lnTo>
                  <a:lnTo>
                    <a:pt x="1132" y="9151"/>
                  </a:lnTo>
                  <a:lnTo>
                    <a:pt x="1226" y="9057"/>
                  </a:lnTo>
                  <a:lnTo>
                    <a:pt x="1226" y="8491"/>
                  </a:lnTo>
                  <a:lnTo>
                    <a:pt x="1321" y="7831"/>
                  </a:lnTo>
                  <a:lnTo>
                    <a:pt x="1604" y="6416"/>
                  </a:lnTo>
                  <a:lnTo>
                    <a:pt x="1981" y="4906"/>
                  </a:lnTo>
                  <a:lnTo>
                    <a:pt x="2453" y="3302"/>
                  </a:lnTo>
                  <a:lnTo>
                    <a:pt x="2736" y="2359"/>
                  </a:lnTo>
                  <a:lnTo>
                    <a:pt x="2924" y="1887"/>
                  </a:lnTo>
                  <a:lnTo>
                    <a:pt x="3019" y="1416"/>
                  </a:lnTo>
                  <a:lnTo>
                    <a:pt x="3302" y="1133"/>
                  </a:lnTo>
                  <a:lnTo>
                    <a:pt x="3491" y="755"/>
                  </a:lnTo>
                  <a:lnTo>
                    <a:pt x="3585" y="567"/>
                  </a:lnTo>
                  <a:lnTo>
                    <a:pt x="3585" y="472"/>
                  </a:lnTo>
                  <a:lnTo>
                    <a:pt x="3491" y="378"/>
                  </a:lnTo>
                  <a:lnTo>
                    <a:pt x="3302" y="284"/>
                  </a:lnTo>
                  <a:lnTo>
                    <a:pt x="3207" y="95"/>
                  </a:lnTo>
                  <a:lnTo>
                    <a:pt x="311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18"/>
            <p:cNvSpPr/>
            <p:nvPr/>
          </p:nvSpPr>
          <p:spPr>
            <a:xfrm rot="10800000">
              <a:off x="1373630" y="2760598"/>
              <a:ext cx="746795" cy="510027"/>
            </a:xfrm>
            <a:custGeom>
              <a:avLst/>
              <a:gdLst/>
              <a:ahLst/>
              <a:cxnLst/>
              <a:rect l="l" t="t" r="r" b="b"/>
              <a:pathLst>
                <a:path w="38679" h="26416" extrusionOk="0">
                  <a:moveTo>
                    <a:pt x="377" y="7642"/>
                  </a:moveTo>
                  <a:lnTo>
                    <a:pt x="377" y="7925"/>
                  </a:lnTo>
                  <a:lnTo>
                    <a:pt x="472" y="7642"/>
                  </a:lnTo>
                  <a:close/>
                  <a:moveTo>
                    <a:pt x="33584" y="19246"/>
                  </a:moveTo>
                  <a:lnTo>
                    <a:pt x="33396" y="19434"/>
                  </a:lnTo>
                  <a:lnTo>
                    <a:pt x="33396" y="19623"/>
                  </a:lnTo>
                  <a:lnTo>
                    <a:pt x="33584" y="19246"/>
                  </a:lnTo>
                  <a:close/>
                  <a:moveTo>
                    <a:pt x="24434" y="24151"/>
                  </a:moveTo>
                  <a:lnTo>
                    <a:pt x="24339" y="24245"/>
                  </a:lnTo>
                  <a:lnTo>
                    <a:pt x="24434" y="24340"/>
                  </a:lnTo>
                  <a:lnTo>
                    <a:pt x="24434" y="24245"/>
                  </a:lnTo>
                  <a:lnTo>
                    <a:pt x="24434" y="24151"/>
                  </a:lnTo>
                  <a:close/>
                  <a:moveTo>
                    <a:pt x="14717" y="24434"/>
                  </a:moveTo>
                  <a:lnTo>
                    <a:pt x="14764" y="24481"/>
                  </a:lnTo>
                  <a:lnTo>
                    <a:pt x="14764" y="24481"/>
                  </a:lnTo>
                  <a:lnTo>
                    <a:pt x="14811" y="24434"/>
                  </a:lnTo>
                  <a:close/>
                  <a:moveTo>
                    <a:pt x="2924" y="1"/>
                  </a:moveTo>
                  <a:lnTo>
                    <a:pt x="2641" y="95"/>
                  </a:lnTo>
                  <a:lnTo>
                    <a:pt x="2547" y="378"/>
                  </a:lnTo>
                  <a:lnTo>
                    <a:pt x="2547" y="189"/>
                  </a:lnTo>
                  <a:lnTo>
                    <a:pt x="2453" y="378"/>
                  </a:lnTo>
                  <a:lnTo>
                    <a:pt x="2358" y="567"/>
                  </a:lnTo>
                  <a:lnTo>
                    <a:pt x="2453" y="944"/>
                  </a:lnTo>
                  <a:lnTo>
                    <a:pt x="2358" y="850"/>
                  </a:lnTo>
                  <a:lnTo>
                    <a:pt x="2170" y="944"/>
                  </a:lnTo>
                  <a:lnTo>
                    <a:pt x="2358" y="944"/>
                  </a:lnTo>
                  <a:lnTo>
                    <a:pt x="2453" y="1133"/>
                  </a:lnTo>
                  <a:lnTo>
                    <a:pt x="2264" y="1227"/>
                  </a:lnTo>
                  <a:lnTo>
                    <a:pt x="2170" y="1227"/>
                  </a:lnTo>
                  <a:lnTo>
                    <a:pt x="2170" y="1604"/>
                  </a:lnTo>
                  <a:lnTo>
                    <a:pt x="2075" y="1887"/>
                  </a:lnTo>
                  <a:lnTo>
                    <a:pt x="1792" y="2453"/>
                  </a:lnTo>
                  <a:lnTo>
                    <a:pt x="1415" y="3019"/>
                  </a:lnTo>
                  <a:lnTo>
                    <a:pt x="1321" y="3397"/>
                  </a:lnTo>
                  <a:lnTo>
                    <a:pt x="1321" y="3680"/>
                  </a:lnTo>
                  <a:lnTo>
                    <a:pt x="1226" y="3774"/>
                  </a:lnTo>
                  <a:lnTo>
                    <a:pt x="1226" y="3963"/>
                  </a:lnTo>
                  <a:lnTo>
                    <a:pt x="1321" y="4529"/>
                  </a:lnTo>
                  <a:lnTo>
                    <a:pt x="1226" y="4529"/>
                  </a:lnTo>
                  <a:lnTo>
                    <a:pt x="1132" y="4435"/>
                  </a:lnTo>
                  <a:lnTo>
                    <a:pt x="1038" y="4340"/>
                  </a:lnTo>
                  <a:lnTo>
                    <a:pt x="943" y="4340"/>
                  </a:lnTo>
                  <a:lnTo>
                    <a:pt x="1038" y="4435"/>
                  </a:lnTo>
                  <a:lnTo>
                    <a:pt x="1132" y="4623"/>
                  </a:lnTo>
                  <a:lnTo>
                    <a:pt x="1038" y="4812"/>
                  </a:lnTo>
                  <a:lnTo>
                    <a:pt x="849" y="4906"/>
                  </a:lnTo>
                  <a:lnTo>
                    <a:pt x="943" y="4906"/>
                  </a:lnTo>
                  <a:lnTo>
                    <a:pt x="943" y="5001"/>
                  </a:lnTo>
                  <a:lnTo>
                    <a:pt x="943" y="5189"/>
                  </a:lnTo>
                  <a:lnTo>
                    <a:pt x="755" y="5284"/>
                  </a:lnTo>
                  <a:lnTo>
                    <a:pt x="566" y="5378"/>
                  </a:lnTo>
                  <a:lnTo>
                    <a:pt x="566" y="5472"/>
                  </a:lnTo>
                  <a:lnTo>
                    <a:pt x="755" y="5567"/>
                  </a:lnTo>
                  <a:lnTo>
                    <a:pt x="849" y="5661"/>
                  </a:lnTo>
                  <a:lnTo>
                    <a:pt x="755" y="5755"/>
                  </a:lnTo>
                  <a:lnTo>
                    <a:pt x="472" y="5755"/>
                  </a:lnTo>
                  <a:lnTo>
                    <a:pt x="566" y="6604"/>
                  </a:lnTo>
                  <a:lnTo>
                    <a:pt x="566" y="7076"/>
                  </a:lnTo>
                  <a:lnTo>
                    <a:pt x="566" y="7265"/>
                  </a:lnTo>
                  <a:lnTo>
                    <a:pt x="755" y="7265"/>
                  </a:lnTo>
                  <a:lnTo>
                    <a:pt x="849" y="7359"/>
                  </a:lnTo>
                  <a:lnTo>
                    <a:pt x="849" y="7453"/>
                  </a:lnTo>
                  <a:lnTo>
                    <a:pt x="755" y="7548"/>
                  </a:lnTo>
                  <a:lnTo>
                    <a:pt x="566" y="7453"/>
                  </a:lnTo>
                  <a:lnTo>
                    <a:pt x="566" y="7736"/>
                  </a:lnTo>
                  <a:lnTo>
                    <a:pt x="566" y="8114"/>
                  </a:lnTo>
                  <a:lnTo>
                    <a:pt x="472" y="8019"/>
                  </a:lnTo>
                  <a:lnTo>
                    <a:pt x="472" y="7925"/>
                  </a:lnTo>
                  <a:lnTo>
                    <a:pt x="472" y="7831"/>
                  </a:lnTo>
                  <a:lnTo>
                    <a:pt x="377" y="7925"/>
                  </a:lnTo>
                  <a:lnTo>
                    <a:pt x="377" y="8680"/>
                  </a:lnTo>
                  <a:lnTo>
                    <a:pt x="283" y="8868"/>
                  </a:lnTo>
                  <a:lnTo>
                    <a:pt x="189" y="8963"/>
                  </a:lnTo>
                  <a:lnTo>
                    <a:pt x="94" y="8963"/>
                  </a:lnTo>
                  <a:lnTo>
                    <a:pt x="0" y="9151"/>
                  </a:lnTo>
                  <a:lnTo>
                    <a:pt x="94" y="9340"/>
                  </a:lnTo>
                  <a:lnTo>
                    <a:pt x="189" y="9434"/>
                  </a:lnTo>
                  <a:lnTo>
                    <a:pt x="283" y="9623"/>
                  </a:lnTo>
                  <a:lnTo>
                    <a:pt x="283" y="9812"/>
                  </a:lnTo>
                  <a:lnTo>
                    <a:pt x="94" y="9717"/>
                  </a:lnTo>
                  <a:lnTo>
                    <a:pt x="94" y="9906"/>
                  </a:lnTo>
                  <a:lnTo>
                    <a:pt x="189" y="10000"/>
                  </a:lnTo>
                  <a:lnTo>
                    <a:pt x="283" y="10095"/>
                  </a:lnTo>
                  <a:lnTo>
                    <a:pt x="283" y="10378"/>
                  </a:lnTo>
                  <a:lnTo>
                    <a:pt x="94" y="10095"/>
                  </a:lnTo>
                  <a:lnTo>
                    <a:pt x="94" y="10283"/>
                  </a:lnTo>
                  <a:lnTo>
                    <a:pt x="94" y="10566"/>
                  </a:lnTo>
                  <a:lnTo>
                    <a:pt x="94" y="11510"/>
                  </a:lnTo>
                  <a:lnTo>
                    <a:pt x="189" y="12453"/>
                  </a:lnTo>
                  <a:lnTo>
                    <a:pt x="377" y="13208"/>
                  </a:lnTo>
                  <a:lnTo>
                    <a:pt x="566" y="13680"/>
                  </a:lnTo>
                  <a:lnTo>
                    <a:pt x="849" y="14340"/>
                  </a:lnTo>
                  <a:lnTo>
                    <a:pt x="1132" y="14906"/>
                  </a:lnTo>
                  <a:lnTo>
                    <a:pt x="1226" y="15189"/>
                  </a:lnTo>
                  <a:lnTo>
                    <a:pt x="1132" y="15378"/>
                  </a:lnTo>
                  <a:lnTo>
                    <a:pt x="1321" y="15944"/>
                  </a:lnTo>
                  <a:lnTo>
                    <a:pt x="1698" y="16510"/>
                  </a:lnTo>
                  <a:lnTo>
                    <a:pt x="2453" y="17736"/>
                  </a:lnTo>
                  <a:lnTo>
                    <a:pt x="3019" y="18491"/>
                  </a:lnTo>
                  <a:lnTo>
                    <a:pt x="3679" y="19057"/>
                  </a:lnTo>
                  <a:lnTo>
                    <a:pt x="3491" y="19246"/>
                  </a:lnTo>
                  <a:lnTo>
                    <a:pt x="3774" y="19434"/>
                  </a:lnTo>
                  <a:lnTo>
                    <a:pt x="3868" y="19434"/>
                  </a:lnTo>
                  <a:lnTo>
                    <a:pt x="4151" y="19623"/>
                  </a:lnTo>
                  <a:lnTo>
                    <a:pt x="4245" y="19906"/>
                  </a:lnTo>
                  <a:lnTo>
                    <a:pt x="4434" y="20189"/>
                  </a:lnTo>
                  <a:lnTo>
                    <a:pt x="4717" y="20378"/>
                  </a:lnTo>
                  <a:lnTo>
                    <a:pt x="4623" y="20472"/>
                  </a:lnTo>
                  <a:lnTo>
                    <a:pt x="4717" y="20472"/>
                  </a:lnTo>
                  <a:lnTo>
                    <a:pt x="4811" y="20566"/>
                  </a:lnTo>
                  <a:lnTo>
                    <a:pt x="5566" y="21321"/>
                  </a:lnTo>
                  <a:lnTo>
                    <a:pt x="5849" y="21604"/>
                  </a:lnTo>
                  <a:lnTo>
                    <a:pt x="6415" y="22076"/>
                  </a:lnTo>
                  <a:lnTo>
                    <a:pt x="6415" y="21887"/>
                  </a:lnTo>
                  <a:lnTo>
                    <a:pt x="6604" y="21793"/>
                  </a:lnTo>
                  <a:lnTo>
                    <a:pt x="6604" y="21793"/>
                  </a:lnTo>
                  <a:lnTo>
                    <a:pt x="6509" y="21981"/>
                  </a:lnTo>
                  <a:lnTo>
                    <a:pt x="6604" y="21887"/>
                  </a:lnTo>
                  <a:lnTo>
                    <a:pt x="6698" y="21887"/>
                  </a:lnTo>
                  <a:lnTo>
                    <a:pt x="6698" y="22076"/>
                  </a:lnTo>
                  <a:lnTo>
                    <a:pt x="6509" y="22076"/>
                  </a:lnTo>
                  <a:lnTo>
                    <a:pt x="7075" y="22547"/>
                  </a:lnTo>
                  <a:lnTo>
                    <a:pt x="7924" y="23113"/>
                  </a:lnTo>
                  <a:lnTo>
                    <a:pt x="8773" y="23585"/>
                  </a:lnTo>
                  <a:lnTo>
                    <a:pt x="9245" y="23679"/>
                  </a:lnTo>
                  <a:lnTo>
                    <a:pt x="9622" y="23679"/>
                  </a:lnTo>
                  <a:lnTo>
                    <a:pt x="9528" y="23868"/>
                  </a:lnTo>
                  <a:lnTo>
                    <a:pt x="9622" y="23962"/>
                  </a:lnTo>
                  <a:lnTo>
                    <a:pt x="10094" y="24151"/>
                  </a:lnTo>
                  <a:lnTo>
                    <a:pt x="10660" y="24151"/>
                  </a:lnTo>
                  <a:lnTo>
                    <a:pt x="11226" y="24340"/>
                  </a:lnTo>
                  <a:lnTo>
                    <a:pt x="11981" y="24811"/>
                  </a:lnTo>
                  <a:lnTo>
                    <a:pt x="13113" y="25377"/>
                  </a:lnTo>
                  <a:lnTo>
                    <a:pt x="13490" y="25377"/>
                  </a:lnTo>
                  <a:lnTo>
                    <a:pt x="13868" y="25472"/>
                  </a:lnTo>
                  <a:lnTo>
                    <a:pt x="14811" y="25660"/>
                  </a:lnTo>
                  <a:lnTo>
                    <a:pt x="16320" y="26226"/>
                  </a:lnTo>
                  <a:lnTo>
                    <a:pt x="16415" y="26132"/>
                  </a:lnTo>
                  <a:lnTo>
                    <a:pt x="16604" y="26038"/>
                  </a:lnTo>
                  <a:lnTo>
                    <a:pt x="17264" y="26132"/>
                  </a:lnTo>
                  <a:lnTo>
                    <a:pt x="18490" y="26321"/>
                  </a:lnTo>
                  <a:lnTo>
                    <a:pt x="19056" y="26415"/>
                  </a:lnTo>
                  <a:lnTo>
                    <a:pt x="19811" y="26415"/>
                  </a:lnTo>
                  <a:lnTo>
                    <a:pt x="19905" y="26226"/>
                  </a:lnTo>
                  <a:lnTo>
                    <a:pt x="20094" y="26132"/>
                  </a:lnTo>
                  <a:lnTo>
                    <a:pt x="20283" y="26132"/>
                  </a:lnTo>
                  <a:lnTo>
                    <a:pt x="20188" y="26321"/>
                  </a:lnTo>
                  <a:lnTo>
                    <a:pt x="20754" y="26226"/>
                  </a:lnTo>
                  <a:lnTo>
                    <a:pt x="21415" y="26132"/>
                  </a:lnTo>
                  <a:lnTo>
                    <a:pt x="21981" y="26038"/>
                  </a:lnTo>
                  <a:lnTo>
                    <a:pt x="22641" y="25849"/>
                  </a:lnTo>
                  <a:lnTo>
                    <a:pt x="22641" y="25943"/>
                  </a:lnTo>
                  <a:lnTo>
                    <a:pt x="23113" y="25943"/>
                  </a:lnTo>
                  <a:lnTo>
                    <a:pt x="23679" y="25849"/>
                  </a:lnTo>
                  <a:lnTo>
                    <a:pt x="24151" y="25566"/>
                  </a:lnTo>
                  <a:lnTo>
                    <a:pt x="24811" y="25283"/>
                  </a:lnTo>
                  <a:lnTo>
                    <a:pt x="25943" y="24906"/>
                  </a:lnTo>
                  <a:lnTo>
                    <a:pt x="26603" y="24717"/>
                  </a:lnTo>
                  <a:lnTo>
                    <a:pt x="27358" y="24340"/>
                  </a:lnTo>
                  <a:lnTo>
                    <a:pt x="28113" y="23962"/>
                  </a:lnTo>
                  <a:lnTo>
                    <a:pt x="28867" y="23396"/>
                  </a:lnTo>
                  <a:lnTo>
                    <a:pt x="28867" y="23491"/>
                  </a:lnTo>
                  <a:lnTo>
                    <a:pt x="28773" y="23585"/>
                  </a:lnTo>
                  <a:lnTo>
                    <a:pt x="28679" y="23679"/>
                  </a:lnTo>
                  <a:lnTo>
                    <a:pt x="28490" y="23868"/>
                  </a:lnTo>
                  <a:lnTo>
                    <a:pt x="28396" y="23868"/>
                  </a:lnTo>
                  <a:lnTo>
                    <a:pt x="28490" y="23962"/>
                  </a:lnTo>
                  <a:lnTo>
                    <a:pt x="29056" y="23302"/>
                  </a:lnTo>
                  <a:lnTo>
                    <a:pt x="29433" y="23113"/>
                  </a:lnTo>
                  <a:lnTo>
                    <a:pt x="29528" y="23113"/>
                  </a:lnTo>
                  <a:lnTo>
                    <a:pt x="29528" y="23208"/>
                  </a:lnTo>
                  <a:lnTo>
                    <a:pt x="30094" y="22736"/>
                  </a:lnTo>
                  <a:lnTo>
                    <a:pt x="30377" y="22547"/>
                  </a:lnTo>
                  <a:lnTo>
                    <a:pt x="30660" y="22264"/>
                  </a:lnTo>
                  <a:lnTo>
                    <a:pt x="30754" y="22264"/>
                  </a:lnTo>
                  <a:lnTo>
                    <a:pt x="30754" y="22170"/>
                  </a:lnTo>
                  <a:lnTo>
                    <a:pt x="30754" y="21981"/>
                  </a:lnTo>
                  <a:lnTo>
                    <a:pt x="30754" y="21793"/>
                  </a:lnTo>
                  <a:lnTo>
                    <a:pt x="31132" y="21793"/>
                  </a:lnTo>
                  <a:lnTo>
                    <a:pt x="31226" y="21981"/>
                  </a:lnTo>
                  <a:lnTo>
                    <a:pt x="31415" y="21604"/>
                  </a:lnTo>
                  <a:lnTo>
                    <a:pt x="31509" y="21510"/>
                  </a:lnTo>
                  <a:lnTo>
                    <a:pt x="31603" y="21510"/>
                  </a:lnTo>
                  <a:lnTo>
                    <a:pt x="31698" y="21227"/>
                  </a:lnTo>
                  <a:lnTo>
                    <a:pt x="31886" y="21038"/>
                  </a:lnTo>
                  <a:lnTo>
                    <a:pt x="32264" y="20566"/>
                  </a:lnTo>
                  <a:lnTo>
                    <a:pt x="33207" y="20000"/>
                  </a:lnTo>
                  <a:lnTo>
                    <a:pt x="33018" y="20000"/>
                  </a:lnTo>
                  <a:lnTo>
                    <a:pt x="33396" y="19434"/>
                  </a:lnTo>
                  <a:lnTo>
                    <a:pt x="33584" y="18963"/>
                  </a:lnTo>
                  <a:lnTo>
                    <a:pt x="33679" y="18679"/>
                  </a:lnTo>
                  <a:lnTo>
                    <a:pt x="33962" y="18491"/>
                  </a:lnTo>
                  <a:lnTo>
                    <a:pt x="34150" y="18679"/>
                  </a:lnTo>
                  <a:lnTo>
                    <a:pt x="34339" y="18019"/>
                  </a:lnTo>
                  <a:lnTo>
                    <a:pt x="34433" y="18113"/>
                  </a:lnTo>
                  <a:lnTo>
                    <a:pt x="34528" y="18019"/>
                  </a:lnTo>
                  <a:lnTo>
                    <a:pt x="34622" y="17736"/>
                  </a:lnTo>
                  <a:lnTo>
                    <a:pt x="34716" y="17642"/>
                  </a:lnTo>
                  <a:lnTo>
                    <a:pt x="34905" y="17359"/>
                  </a:lnTo>
                  <a:lnTo>
                    <a:pt x="35282" y="16887"/>
                  </a:lnTo>
                  <a:lnTo>
                    <a:pt x="35282" y="16981"/>
                  </a:lnTo>
                  <a:lnTo>
                    <a:pt x="35282" y="17076"/>
                  </a:lnTo>
                  <a:lnTo>
                    <a:pt x="35282" y="17170"/>
                  </a:lnTo>
                  <a:lnTo>
                    <a:pt x="35377" y="17170"/>
                  </a:lnTo>
                  <a:lnTo>
                    <a:pt x="35565" y="16510"/>
                  </a:lnTo>
                  <a:lnTo>
                    <a:pt x="35754" y="16132"/>
                  </a:lnTo>
                  <a:lnTo>
                    <a:pt x="35943" y="15755"/>
                  </a:lnTo>
                  <a:lnTo>
                    <a:pt x="36226" y="15189"/>
                  </a:lnTo>
                  <a:lnTo>
                    <a:pt x="36698" y="14340"/>
                  </a:lnTo>
                  <a:lnTo>
                    <a:pt x="37075" y="13114"/>
                  </a:lnTo>
                  <a:lnTo>
                    <a:pt x="37358" y="12359"/>
                  </a:lnTo>
                  <a:lnTo>
                    <a:pt x="37452" y="12170"/>
                  </a:lnTo>
                  <a:lnTo>
                    <a:pt x="37641" y="11887"/>
                  </a:lnTo>
                  <a:lnTo>
                    <a:pt x="37641" y="11982"/>
                  </a:lnTo>
                  <a:lnTo>
                    <a:pt x="37641" y="12076"/>
                  </a:lnTo>
                  <a:lnTo>
                    <a:pt x="37735" y="11604"/>
                  </a:lnTo>
                  <a:lnTo>
                    <a:pt x="37547" y="11699"/>
                  </a:lnTo>
                  <a:lnTo>
                    <a:pt x="37452" y="11416"/>
                  </a:lnTo>
                  <a:lnTo>
                    <a:pt x="37547" y="11416"/>
                  </a:lnTo>
                  <a:lnTo>
                    <a:pt x="37641" y="11321"/>
                  </a:lnTo>
                  <a:lnTo>
                    <a:pt x="37735" y="11321"/>
                  </a:lnTo>
                  <a:lnTo>
                    <a:pt x="37735" y="11227"/>
                  </a:lnTo>
                  <a:lnTo>
                    <a:pt x="37641" y="10944"/>
                  </a:lnTo>
                  <a:lnTo>
                    <a:pt x="37735" y="10472"/>
                  </a:lnTo>
                  <a:lnTo>
                    <a:pt x="37924" y="10661"/>
                  </a:lnTo>
                  <a:lnTo>
                    <a:pt x="37830" y="10378"/>
                  </a:lnTo>
                  <a:lnTo>
                    <a:pt x="37924" y="10095"/>
                  </a:lnTo>
                  <a:lnTo>
                    <a:pt x="37924" y="10283"/>
                  </a:lnTo>
                  <a:lnTo>
                    <a:pt x="38018" y="10283"/>
                  </a:lnTo>
                  <a:lnTo>
                    <a:pt x="38207" y="9906"/>
                  </a:lnTo>
                  <a:lnTo>
                    <a:pt x="38301" y="9812"/>
                  </a:lnTo>
                  <a:lnTo>
                    <a:pt x="38113" y="9623"/>
                  </a:lnTo>
                  <a:lnTo>
                    <a:pt x="38113" y="9434"/>
                  </a:lnTo>
                  <a:lnTo>
                    <a:pt x="38113" y="9246"/>
                  </a:lnTo>
                  <a:lnTo>
                    <a:pt x="38018" y="8963"/>
                  </a:lnTo>
                  <a:lnTo>
                    <a:pt x="38207" y="9151"/>
                  </a:lnTo>
                  <a:lnTo>
                    <a:pt x="38301" y="9057"/>
                  </a:lnTo>
                  <a:lnTo>
                    <a:pt x="38490" y="8680"/>
                  </a:lnTo>
                  <a:lnTo>
                    <a:pt x="38679" y="8302"/>
                  </a:lnTo>
                  <a:lnTo>
                    <a:pt x="38490" y="8302"/>
                  </a:lnTo>
                  <a:lnTo>
                    <a:pt x="38490" y="8114"/>
                  </a:lnTo>
                  <a:lnTo>
                    <a:pt x="38490" y="7831"/>
                  </a:lnTo>
                  <a:lnTo>
                    <a:pt x="38584" y="7642"/>
                  </a:lnTo>
                  <a:lnTo>
                    <a:pt x="38584" y="7359"/>
                  </a:lnTo>
                  <a:lnTo>
                    <a:pt x="38396" y="6793"/>
                  </a:lnTo>
                  <a:lnTo>
                    <a:pt x="38207" y="6321"/>
                  </a:lnTo>
                  <a:lnTo>
                    <a:pt x="38301" y="6321"/>
                  </a:lnTo>
                  <a:lnTo>
                    <a:pt x="38396" y="6416"/>
                  </a:lnTo>
                  <a:lnTo>
                    <a:pt x="38396" y="6133"/>
                  </a:lnTo>
                  <a:lnTo>
                    <a:pt x="38490" y="5850"/>
                  </a:lnTo>
                  <a:lnTo>
                    <a:pt x="38490" y="5567"/>
                  </a:lnTo>
                  <a:lnTo>
                    <a:pt x="38584" y="5567"/>
                  </a:lnTo>
                  <a:lnTo>
                    <a:pt x="38679" y="5661"/>
                  </a:lnTo>
                  <a:lnTo>
                    <a:pt x="38490" y="5189"/>
                  </a:lnTo>
                  <a:lnTo>
                    <a:pt x="38679" y="5284"/>
                  </a:lnTo>
                  <a:lnTo>
                    <a:pt x="38584" y="5001"/>
                  </a:lnTo>
                  <a:lnTo>
                    <a:pt x="38490" y="5095"/>
                  </a:lnTo>
                  <a:lnTo>
                    <a:pt x="38396" y="5095"/>
                  </a:lnTo>
                  <a:lnTo>
                    <a:pt x="38396" y="5001"/>
                  </a:lnTo>
                  <a:lnTo>
                    <a:pt x="38301" y="5095"/>
                  </a:lnTo>
                  <a:lnTo>
                    <a:pt x="38207" y="5189"/>
                  </a:lnTo>
                  <a:lnTo>
                    <a:pt x="38301" y="5378"/>
                  </a:lnTo>
                  <a:lnTo>
                    <a:pt x="38396" y="5755"/>
                  </a:lnTo>
                  <a:lnTo>
                    <a:pt x="38396" y="5755"/>
                  </a:lnTo>
                  <a:lnTo>
                    <a:pt x="38207" y="5661"/>
                  </a:lnTo>
                  <a:lnTo>
                    <a:pt x="38396" y="5944"/>
                  </a:lnTo>
                  <a:lnTo>
                    <a:pt x="38207" y="6038"/>
                  </a:lnTo>
                  <a:lnTo>
                    <a:pt x="38113" y="5944"/>
                  </a:lnTo>
                  <a:lnTo>
                    <a:pt x="38113" y="6038"/>
                  </a:lnTo>
                  <a:lnTo>
                    <a:pt x="38113" y="6133"/>
                  </a:lnTo>
                  <a:lnTo>
                    <a:pt x="38113" y="6416"/>
                  </a:lnTo>
                  <a:lnTo>
                    <a:pt x="38018" y="6416"/>
                  </a:lnTo>
                  <a:lnTo>
                    <a:pt x="38018" y="6887"/>
                  </a:lnTo>
                  <a:lnTo>
                    <a:pt x="38018" y="7076"/>
                  </a:lnTo>
                  <a:lnTo>
                    <a:pt x="38113" y="7170"/>
                  </a:lnTo>
                  <a:lnTo>
                    <a:pt x="38207" y="7170"/>
                  </a:lnTo>
                  <a:lnTo>
                    <a:pt x="38301" y="7359"/>
                  </a:lnTo>
                  <a:lnTo>
                    <a:pt x="37830" y="7548"/>
                  </a:lnTo>
                  <a:lnTo>
                    <a:pt x="38018" y="7642"/>
                  </a:lnTo>
                  <a:lnTo>
                    <a:pt x="38113" y="8019"/>
                  </a:lnTo>
                  <a:lnTo>
                    <a:pt x="38113" y="8302"/>
                  </a:lnTo>
                  <a:lnTo>
                    <a:pt x="38018" y="8397"/>
                  </a:lnTo>
                  <a:lnTo>
                    <a:pt x="37830" y="8397"/>
                  </a:lnTo>
                  <a:lnTo>
                    <a:pt x="37924" y="8585"/>
                  </a:lnTo>
                  <a:lnTo>
                    <a:pt x="38018" y="8774"/>
                  </a:lnTo>
                  <a:lnTo>
                    <a:pt x="37924" y="8963"/>
                  </a:lnTo>
                  <a:lnTo>
                    <a:pt x="37830" y="8774"/>
                  </a:lnTo>
                  <a:lnTo>
                    <a:pt x="37641" y="8868"/>
                  </a:lnTo>
                  <a:lnTo>
                    <a:pt x="37735" y="8963"/>
                  </a:lnTo>
                  <a:lnTo>
                    <a:pt x="37735" y="9246"/>
                  </a:lnTo>
                  <a:lnTo>
                    <a:pt x="37641" y="9812"/>
                  </a:lnTo>
                  <a:lnTo>
                    <a:pt x="37358" y="10378"/>
                  </a:lnTo>
                  <a:lnTo>
                    <a:pt x="37169" y="10755"/>
                  </a:lnTo>
                  <a:lnTo>
                    <a:pt x="37358" y="11038"/>
                  </a:lnTo>
                  <a:lnTo>
                    <a:pt x="37264" y="11321"/>
                  </a:lnTo>
                  <a:lnTo>
                    <a:pt x="37075" y="11227"/>
                  </a:lnTo>
                  <a:lnTo>
                    <a:pt x="37075" y="11321"/>
                  </a:lnTo>
                  <a:lnTo>
                    <a:pt x="37075" y="11604"/>
                  </a:lnTo>
                  <a:lnTo>
                    <a:pt x="36981" y="11510"/>
                  </a:lnTo>
                  <a:lnTo>
                    <a:pt x="36886" y="11887"/>
                  </a:lnTo>
                  <a:lnTo>
                    <a:pt x="36792" y="12265"/>
                  </a:lnTo>
                  <a:lnTo>
                    <a:pt x="36886" y="12359"/>
                  </a:lnTo>
                  <a:lnTo>
                    <a:pt x="37169" y="12359"/>
                  </a:lnTo>
                  <a:lnTo>
                    <a:pt x="37264" y="12548"/>
                  </a:lnTo>
                  <a:lnTo>
                    <a:pt x="37075" y="12453"/>
                  </a:lnTo>
                  <a:lnTo>
                    <a:pt x="36981" y="12548"/>
                  </a:lnTo>
                  <a:lnTo>
                    <a:pt x="36886" y="12359"/>
                  </a:lnTo>
                  <a:lnTo>
                    <a:pt x="36981" y="12642"/>
                  </a:lnTo>
                  <a:lnTo>
                    <a:pt x="36981" y="12642"/>
                  </a:lnTo>
                  <a:lnTo>
                    <a:pt x="36886" y="12548"/>
                  </a:lnTo>
                  <a:lnTo>
                    <a:pt x="36792" y="12453"/>
                  </a:lnTo>
                  <a:lnTo>
                    <a:pt x="36414" y="13114"/>
                  </a:lnTo>
                  <a:lnTo>
                    <a:pt x="36320" y="13491"/>
                  </a:lnTo>
                  <a:lnTo>
                    <a:pt x="36320" y="13868"/>
                  </a:lnTo>
                  <a:lnTo>
                    <a:pt x="35754" y="15095"/>
                  </a:lnTo>
                  <a:lnTo>
                    <a:pt x="35377" y="15755"/>
                  </a:lnTo>
                  <a:lnTo>
                    <a:pt x="34999" y="16227"/>
                  </a:lnTo>
                  <a:lnTo>
                    <a:pt x="34999" y="16038"/>
                  </a:lnTo>
                  <a:lnTo>
                    <a:pt x="34716" y="16321"/>
                  </a:lnTo>
                  <a:lnTo>
                    <a:pt x="34528" y="16698"/>
                  </a:lnTo>
                  <a:lnTo>
                    <a:pt x="34528" y="16698"/>
                  </a:lnTo>
                  <a:lnTo>
                    <a:pt x="34716" y="16604"/>
                  </a:lnTo>
                  <a:lnTo>
                    <a:pt x="34150" y="17170"/>
                  </a:lnTo>
                  <a:lnTo>
                    <a:pt x="33584" y="17736"/>
                  </a:lnTo>
                  <a:lnTo>
                    <a:pt x="33679" y="17830"/>
                  </a:lnTo>
                  <a:lnTo>
                    <a:pt x="33773" y="17736"/>
                  </a:lnTo>
                  <a:lnTo>
                    <a:pt x="33867" y="17736"/>
                  </a:lnTo>
                  <a:lnTo>
                    <a:pt x="33867" y="17830"/>
                  </a:lnTo>
                  <a:lnTo>
                    <a:pt x="33679" y="17925"/>
                  </a:lnTo>
                  <a:lnTo>
                    <a:pt x="33490" y="18019"/>
                  </a:lnTo>
                  <a:lnTo>
                    <a:pt x="33396" y="18113"/>
                  </a:lnTo>
                  <a:lnTo>
                    <a:pt x="33207" y="18208"/>
                  </a:lnTo>
                  <a:lnTo>
                    <a:pt x="33113" y="18585"/>
                  </a:lnTo>
                  <a:lnTo>
                    <a:pt x="33207" y="18679"/>
                  </a:lnTo>
                  <a:lnTo>
                    <a:pt x="33207" y="18774"/>
                  </a:lnTo>
                  <a:lnTo>
                    <a:pt x="33018" y="18963"/>
                  </a:lnTo>
                  <a:lnTo>
                    <a:pt x="32924" y="18963"/>
                  </a:lnTo>
                  <a:lnTo>
                    <a:pt x="32924" y="18868"/>
                  </a:lnTo>
                  <a:lnTo>
                    <a:pt x="32924" y="18679"/>
                  </a:lnTo>
                  <a:lnTo>
                    <a:pt x="32735" y="18868"/>
                  </a:lnTo>
                  <a:lnTo>
                    <a:pt x="32641" y="18963"/>
                  </a:lnTo>
                  <a:lnTo>
                    <a:pt x="32547" y="18963"/>
                  </a:lnTo>
                  <a:lnTo>
                    <a:pt x="32547" y="19057"/>
                  </a:lnTo>
                  <a:lnTo>
                    <a:pt x="32735" y="18963"/>
                  </a:lnTo>
                  <a:lnTo>
                    <a:pt x="32735" y="18963"/>
                  </a:lnTo>
                  <a:lnTo>
                    <a:pt x="32075" y="19717"/>
                  </a:lnTo>
                  <a:lnTo>
                    <a:pt x="31698" y="20000"/>
                  </a:lnTo>
                  <a:lnTo>
                    <a:pt x="31603" y="20000"/>
                  </a:lnTo>
                  <a:lnTo>
                    <a:pt x="31603" y="19906"/>
                  </a:lnTo>
                  <a:lnTo>
                    <a:pt x="31320" y="20095"/>
                  </a:lnTo>
                  <a:lnTo>
                    <a:pt x="31037" y="20283"/>
                  </a:lnTo>
                  <a:lnTo>
                    <a:pt x="31132" y="20095"/>
                  </a:lnTo>
                  <a:lnTo>
                    <a:pt x="30943" y="20283"/>
                  </a:lnTo>
                  <a:lnTo>
                    <a:pt x="31132" y="20378"/>
                  </a:lnTo>
                  <a:lnTo>
                    <a:pt x="31037" y="20661"/>
                  </a:lnTo>
                  <a:lnTo>
                    <a:pt x="30849" y="20849"/>
                  </a:lnTo>
                  <a:lnTo>
                    <a:pt x="30754" y="20944"/>
                  </a:lnTo>
                  <a:lnTo>
                    <a:pt x="30660" y="20849"/>
                  </a:lnTo>
                  <a:lnTo>
                    <a:pt x="30849" y="20755"/>
                  </a:lnTo>
                  <a:lnTo>
                    <a:pt x="30754" y="20755"/>
                  </a:lnTo>
                  <a:lnTo>
                    <a:pt x="30754" y="20661"/>
                  </a:lnTo>
                  <a:lnTo>
                    <a:pt x="30754" y="20566"/>
                  </a:lnTo>
                  <a:lnTo>
                    <a:pt x="30660" y="20661"/>
                  </a:lnTo>
                  <a:lnTo>
                    <a:pt x="30471" y="20849"/>
                  </a:lnTo>
                  <a:lnTo>
                    <a:pt x="30094" y="21038"/>
                  </a:lnTo>
                  <a:lnTo>
                    <a:pt x="30188" y="21038"/>
                  </a:lnTo>
                  <a:lnTo>
                    <a:pt x="30188" y="21227"/>
                  </a:lnTo>
                  <a:lnTo>
                    <a:pt x="29905" y="21604"/>
                  </a:lnTo>
                  <a:lnTo>
                    <a:pt x="30188" y="21415"/>
                  </a:lnTo>
                  <a:lnTo>
                    <a:pt x="29905" y="21793"/>
                  </a:lnTo>
                  <a:lnTo>
                    <a:pt x="29905" y="21698"/>
                  </a:lnTo>
                  <a:lnTo>
                    <a:pt x="29811" y="21793"/>
                  </a:lnTo>
                  <a:lnTo>
                    <a:pt x="29716" y="21887"/>
                  </a:lnTo>
                  <a:lnTo>
                    <a:pt x="29339" y="21981"/>
                  </a:lnTo>
                  <a:lnTo>
                    <a:pt x="28867" y="21981"/>
                  </a:lnTo>
                  <a:lnTo>
                    <a:pt x="28773" y="22076"/>
                  </a:lnTo>
                  <a:lnTo>
                    <a:pt x="28584" y="22170"/>
                  </a:lnTo>
                  <a:lnTo>
                    <a:pt x="28679" y="22264"/>
                  </a:lnTo>
                  <a:lnTo>
                    <a:pt x="28679" y="22453"/>
                  </a:lnTo>
                  <a:lnTo>
                    <a:pt x="28962" y="22076"/>
                  </a:lnTo>
                  <a:lnTo>
                    <a:pt x="28867" y="22453"/>
                  </a:lnTo>
                  <a:lnTo>
                    <a:pt x="29150" y="22264"/>
                  </a:lnTo>
                  <a:lnTo>
                    <a:pt x="29150" y="22359"/>
                  </a:lnTo>
                  <a:lnTo>
                    <a:pt x="28679" y="22642"/>
                  </a:lnTo>
                  <a:lnTo>
                    <a:pt x="28490" y="22547"/>
                  </a:lnTo>
                  <a:lnTo>
                    <a:pt x="28396" y="22453"/>
                  </a:lnTo>
                  <a:lnTo>
                    <a:pt x="28301" y="22453"/>
                  </a:lnTo>
                  <a:lnTo>
                    <a:pt x="28207" y="22547"/>
                  </a:lnTo>
                  <a:lnTo>
                    <a:pt x="27924" y="22736"/>
                  </a:lnTo>
                  <a:lnTo>
                    <a:pt x="27641" y="22925"/>
                  </a:lnTo>
                  <a:lnTo>
                    <a:pt x="27735" y="22925"/>
                  </a:lnTo>
                  <a:lnTo>
                    <a:pt x="26886" y="23491"/>
                  </a:lnTo>
                  <a:lnTo>
                    <a:pt x="26132" y="23962"/>
                  </a:lnTo>
                  <a:lnTo>
                    <a:pt x="26132" y="23774"/>
                  </a:lnTo>
                  <a:lnTo>
                    <a:pt x="26226" y="23585"/>
                  </a:lnTo>
                  <a:lnTo>
                    <a:pt x="25754" y="23868"/>
                  </a:lnTo>
                  <a:lnTo>
                    <a:pt x="25471" y="24151"/>
                  </a:lnTo>
                  <a:lnTo>
                    <a:pt x="25377" y="24245"/>
                  </a:lnTo>
                  <a:lnTo>
                    <a:pt x="25471" y="24340"/>
                  </a:lnTo>
                  <a:lnTo>
                    <a:pt x="25188" y="24245"/>
                  </a:lnTo>
                  <a:lnTo>
                    <a:pt x="24905" y="24245"/>
                  </a:lnTo>
                  <a:lnTo>
                    <a:pt x="24434" y="24340"/>
                  </a:lnTo>
                  <a:lnTo>
                    <a:pt x="23585" y="24811"/>
                  </a:lnTo>
                  <a:lnTo>
                    <a:pt x="23207" y="24906"/>
                  </a:lnTo>
                  <a:lnTo>
                    <a:pt x="22924" y="25000"/>
                  </a:lnTo>
                  <a:lnTo>
                    <a:pt x="22830" y="24906"/>
                  </a:lnTo>
                  <a:lnTo>
                    <a:pt x="22924" y="24811"/>
                  </a:lnTo>
                  <a:lnTo>
                    <a:pt x="22830" y="24717"/>
                  </a:lnTo>
                  <a:lnTo>
                    <a:pt x="21886" y="24717"/>
                  </a:lnTo>
                  <a:lnTo>
                    <a:pt x="21509" y="24906"/>
                  </a:lnTo>
                  <a:lnTo>
                    <a:pt x="21037" y="25189"/>
                  </a:lnTo>
                  <a:lnTo>
                    <a:pt x="20660" y="25283"/>
                  </a:lnTo>
                  <a:lnTo>
                    <a:pt x="20754" y="25189"/>
                  </a:lnTo>
                  <a:lnTo>
                    <a:pt x="20754" y="25094"/>
                  </a:lnTo>
                  <a:lnTo>
                    <a:pt x="20471" y="25283"/>
                  </a:lnTo>
                  <a:lnTo>
                    <a:pt x="20377" y="25377"/>
                  </a:lnTo>
                  <a:lnTo>
                    <a:pt x="20188" y="25094"/>
                  </a:lnTo>
                  <a:lnTo>
                    <a:pt x="20471" y="25094"/>
                  </a:lnTo>
                  <a:lnTo>
                    <a:pt x="20094" y="25000"/>
                  </a:lnTo>
                  <a:lnTo>
                    <a:pt x="19339" y="25094"/>
                  </a:lnTo>
                  <a:lnTo>
                    <a:pt x="18019" y="25377"/>
                  </a:lnTo>
                  <a:lnTo>
                    <a:pt x="18019" y="25377"/>
                  </a:lnTo>
                  <a:lnTo>
                    <a:pt x="18679" y="25000"/>
                  </a:lnTo>
                  <a:lnTo>
                    <a:pt x="18396" y="25000"/>
                  </a:lnTo>
                  <a:lnTo>
                    <a:pt x="18113" y="25094"/>
                  </a:lnTo>
                  <a:lnTo>
                    <a:pt x="17830" y="25094"/>
                  </a:lnTo>
                  <a:lnTo>
                    <a:pt x="17075" y="25000"/>
                  </a:lnTo>
                  <a:lnTo>
                    <a:pt x="15943" y="24717"/>
                  </a:lnTo>
                  <a:lnTo>
                    <a:pt x="15094" y="24623"/>
                  </a:lnTo>
                  <a:lnTo>
                    <a:pt x="14811" y="24528"/>
                  </a:lnTo>
                  <a:lnTo>
                    <a:pt x="14764" y="24481"/>
                  </a:lnTo>
                  <a:lnTo>
                    <a:pt x="14764" y="24481"/>
                  </a:lnTo>
                  <a:lnTo>
                    <a:pt x="14717" y="24528"/>
                  </a:lnTo>
                  <a:lnTo>
                    <a:pt x="14339" y="24340"/>
                  </a:lnTo>
                  <a:lnTo>
                    <a:pt x="13868" y="24057"/>
                  </a:lnTo>
                  <a:lnTo>
                    <a:pt x="13868" y="24057"/>
                  </a:lnTo>
                  <a:lnTo>
                    <a:pt x="14056" y="24245"/>
                  </a:lnTo>
                  <a:lnTo>
                    <a:pt x="13868" y="24245"/>
                  </a:lnTo>
                  <a:lnTo>
                    <a:pt x="13679" y="24151"/>
                  </a:lnTo>
                  <a:lnTo>
                    <a:pt x="13585" y="23962"/>
                  </a:lnTo>
                  <a:lnTo>
                    <a:pt x="13396" y="23962"/>
                  </a:lnTo>
                  <a:lnTo>
                    <a:pt x="13490" y="23868"/>
                  </a:lnTo>
                  <a:lnTo>
                    <a:pt x="12924" y="23868"/>
                  </a:lnTo>
                  <a:lnTo>
                    <a:pt x="12170" y="23679"/>
                  </a:lnTo>
                  <a:lnTo>
                    <a:pt x="11509" y="23491"/>
                  </a:lnTo>
                  <a:lnTo>
                    <a:pt x="11226" y="23302"/>
                  </a:lnTo>
                  <a:lnTo>
                    <a:pt x="11132" y="23113"/>
                  </a:lnTo>
                  <a:lnTo>
                    <a:pt x="10755" y="23113"/>
                  </a:lnTo>
                  <a:lnTo>
                    <a:pt x="10472" y="22925"/>
                  </a:lnTo>
                  <a:lnTo>
                    <a:pt x="10566" y="22925"/>
                  </a:lnTo>
                  <a:lnTo>
                    <a:pt x="10094" y="22736"/>
                  </a:lnTo>
                  <a:lnTo>
                    <a:pt x="9717" y="22642"/>
                  </a:lnTo>
                  <a:lnTo>
                    <a:pt x="9339" y="22642"/>
                  </a:lnTo>
                  <a:lnTo>
                    <a:pt x="9339" y="22453"/>
                  </a:lnTo>
                  <a:lnTo>
                    <a:pt x="9339" y="22264"/>
                  </a:lnTo>
                  <a:lnTo>
                    <a:pt x="9056" y="21981"/>
                  </a:lnTo>
                  <a:lnTo>
                    <a:pt x="7924" y="21321"/>
                  </a:lnTo>
                  <a:lnTo>
                    <a:pt x="7453" y="21038"/>
                  </a:lnTo>
                  <a:lnTo>
                    <a:pt x="6887" y="20566"/>
                  </a:lnTo>
                  <a:lnTo>
                    <a:pt x="6132" y="19906"/>
                  </a:lnTo>
                  <a:lnTo>
                    <a:pt x="5755" y="19717"/>
                  </a:lnTo>
                  <a:lnTo>
                    <a:pt x="5660" y="19623"/>
                  </a:lnTo>
                  <a:lnTo>
                    <a:pt x="5472" y="19623"/>
                  </a:lnTo>
                  <a:lnTo>
                    <a:pt x="5283" y="19246"/>
                  </a:lnTo>
                  <a:lnTo>
                    <a:pt x="4906" y="18774"/>
                  </a:lnTo>
                  <a:lnTo>
                    <a:pt x="4528" y="18302"/>
                  </a:lnTo>
                  <a:lnTo>
                    <a:pt x="4151" y="18019"/>
                  </a:lnTo>
                  <a:lnTo>
                    <a:pt x="4151" y="17736"/>
                  </a:lnTo>
                  <a:lnTo>
                    <a:pt x="4057" y="17547"/>
                  </a:lnTo>
                  <a:lnTo>
                    <a:pt x="3679" y="17076"/>
                  </a:lnTo>
                  <a:lnTo>
                    <a:pt x="3868" y="17076"/>
                  </a:lnTo>
                  <a:lnTo>
                    <a:pt x="3113" y="16887"/>
                  </a:lnTo>
                  <a:lnTo>
                    <a:pt x="3207" y="16604"/>
                  </a:lnTo>
                  <a:lnTo>
                    <a:pt x="3113" y="16227"/>
                  </a:lnTo>
                  <a:lnTo>
                    <a:pt x="2924" y="15849"/>
                  </a:lnTo>
                  <a:lnTo>
                    <a:pt x="2641" y="15661"/>
                  </a:lnTo>
                  <a:lnTo>
                    <a:pt x="2736" y="15566"/>
                  </a:lnTo>
                  <a:lnTo>
                    <a:pt x="2641" y="15472"/>
                  </a:lnTo>
                  <a:lnTo>
                    <a:pt x="2453" y="15095"/>
                  </a:lnTo>
                  <a:lnTo>
                    <a:pt x="1981" y="14529"/>
                  </a:lnTo>
                  <a:lnTo>
                    <a:pt x="2170" y="14434"/>
                  </a:lnTo>
                  <a:lnTo>
                    <a:pt x="1981" y="14340"/>
                  </a:lnTo>
                  <a:lnTo>
                    <a:pt x="1887" y="14246"/>
                  </a:lnTo>
                  <a:lnTo>
                    <a:pt x="1792" y="14151"/>
                  </a:lnTo>
                  <a:lnTo>
                    <a:pt x="1604" y="13680"/>
                  </a:lnTo>
                  <a:lnTo>
                    <a:pt x="1698" y="13774"/>
                  </a:lnTo>
                  <a:lnTo>
                    <a:pt x="1698" y="13774"/>
                  </a:lnTo>
                  <a:lnTo>
                    <a:pt x="1509" y="13302"/>
                  </a:lnTo>
                  <a:lnTo>
                    <a:pt x="1321" y="12831"/>
                  </a:lnTo>
                  <a:lnTo>
                    <a:pt x="1226" y="12453"/>
                  </a:lnTo>
                  <a:lnTo>
                    <a:pt x="1226" y="12170"/>
                  </a:lnTo>
                  <a:lnTo>
                    <a:pt x="1321" y="11982"/>
                  </a:lnTo>
                  <a:lnTo>
                    <a:pt x="1415" y="12453"/>
                  </a:lnTo>
                  <a:lnTo>
                    <a:pt x="1509" y="12359"/>
                  </a:lnTo>
                  <a:lnTo>
                    <a:pt x="1792" y="12359"/>
                  </a:lnTo>
                  <a:lnTo>
                    <a:pt x="1604" y="12170"/>
                  </a:lnTo>
                  <a:lnTo>
                    <a:pt x="1604" y="11887"/>
                  </a:lnTo>
                  <a:lnTo>
                    <a:pt x="1509" y="11227"/>
                  </a:lnTo>
                  <a:lnTo>
                    <a:pt x="1415" y="11132"/>
                  </a:lnTo>
                  <a:lnTo>
                    <a:pt x="1415" y="10944"/>
                  </a:lnTo>
                  <a:lnTo>
                    <a:pt x="1321" y="10849"/>
                  </a:lnTo>
                  <a:lnTo>
                    <a:pt x="1226" y="10849"/>
                  </a:lnTo>
                  <a:lnTo>
                    <a:pt x="1226" y="11038"/>
                  </a:lnTo>
                  <a:lnTo>
                    <a:pt x="1321" y="11321"/>
                  </a:lnTo>
                  <a:lnTo>
                    <a:pt x="1132" y="11227"/>
                  </a:lnTo>
                  <a:lnTo>
                    <a:pt x="1132" y="11132"/>
                  </a:lnTo>
                  <a:lnTo>
                    <a:pt x="1132" y="11038"/>
                  </a:lnTo>
                  <a:lnTo>
                    <a:pt x="943" y="10849"/>
                  </a:lnTo>
                  <a:lnTo>
                    <a:pt x="1038" y="10661"/>
                  </a:lnTo>
                  <a:lnTo>
                    <a:pt x="1132" y="10378"/>
                  </a:lnTo>
                  <a:lnTo>
                    <a:pt x="1226" y="9812"/>
                  </a:lnTo>
                  <a:lnTo>
                    <a:pt x="1132" y="9340"/>
                  </a:lnTo>
                  <a:lnTo>
                    <a:pt x="1132" y="9151"/>
                  </a:lnTo>
                  <a:lnTo>
                    <a:pt x="1226" y="9057"/>
                  </a:lnTo>
                  <a:lnTo>
                    <a:pt x="1226" y="8491"/>
                  </a:lnTo>
                  <a:lnTo>
                    <a:pt x="1321" y="7831"/>
                  </a:lnTo>
                  <a:lnTo>
                    <a:pt x="1604" y="6416"/>
                  </a:lnTo>
                  <a:lnTo>
                    <a:pt x="1981" y="4906"/>
                  </a:lnTo>
                  <a:lnTo>
                    <a:pt x="2453" y="3302"/>
                  </a:lnTo>
                  <a:lnTo>
                    <a:pt x="2736" y="2359"/>
                  </a:lnTo>
                  <a:lnTo>
                    <a:pt x="2924" y="1887"/>
                  </a:lnTo>
                  <a:lnTo>
                    <a:pt x="3019" y="1416"/>
                  </a:lnTo>
                  <a:lnTo>
                    <a:pt x="3302" y="1133"/>
                  </a:lnTo>
                  <a:lnTo>
                    <a:pt x="3491" y="755"/>
                  </a:lnTo>
                  <a:lnTo>
                    <a:pt x="3585" y="567"/>
                  </a:lnTo>
                  <a:lnTo>
                    <a:pt x="3585" y="472"/>
                  </a:lnTo>
                  <a:lnTo>
                    <a:pt x="3491" y="378"/>
                  </a:lnTo>
                  <a:lnTo>
                    <a:pt x="3302" y="284"/>
                  </a:lnTo>
                  <a:lnTo>
                    <a:pt x="3207" y="95"/>
                  </a:lnTo>
                  <a:lnTo>
                    <a:pt x="311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xmlns="" val="222791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22"/>
          <p:cNvSpPr txBox="1">
            <a:spLocks noGrp="1"/>
          </p:cNvSpPr>
          <p:nvPr>
            <p:ph type="body" idx="2"/>
          </p:nvPr>
        </p:nvSpPr>
        <p:spPr>
          <a:xfrm>
            <a:off x="5610879" y="399979"/>
            <a:ext cx="2850733" cy="4024494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/>
          <a:p>
            <a:pPr lvl="0" indent="-457200" algn="l" rtl="0">
              <a:spcBef>
                <a:spcPts val="600"/>
              </a:spcBef>
              <a:spcAft>
                <a:spcPts val="0"/>
              </a:spcAft>
              <a:buFont typeface="+mj-lt"/>
              <a:buAutoNum type="alphaLcParenR"/>
            </a:pPr>
            <a:r>
              <a:rPr lang="es-PE" b="1" dirty="0" smtClean="0"/>
              <a:t>In Madrid </a:t>
            </a:r>
            <a:r>
              <a:rPr lang="es-PE" b="1" dirty="0" err="1" smtClean="0"/>
              <a:t>with</a:t>
            </a:r>
            <a:r>
              <a:rPr lang="es-PE" b="1" dirty="0" smtClean="0"/>
              <a:t> </a:t>
            </a:r>
            <a:r>
              <a:rPr lang="es-PE" b="1" dirty="0" err="1" smtClean="0"/>
              <a:t>my</a:t>
            </a:r>
            <a:r>
              <a:rPr lang="es-PE" b="1" dirty="0" smtClean="0"/>
              <a:t> </a:t>
            </a:r>
            <a:r>
              <a:rPr lang="es-PE" b="1" dirty="0" err="1" smtClean="0"/>
              <a:t>half-sister</a:t>
            </a:r>
            <a:r>
              <a:rPr lang="es-PE" b="1" dirty="0" smtClean="0"/>
              <a:t>.</a:t>
            </a:r>
          </a:p>
          <a:p>
            <a:pPr lvl="0" indent="-457200" algn="l" rtl="0">
              <a:spcBef>
                <a:spcPts val="600"/>
              </a:spcBef>
              <a:spcAft>
                <a:spcPts val="0"/>
              </a:spcAft>
              <a:buFont typeface="+mj-lt"/>
              <a:buAutoNum type="alphaLcParenR"/>
            </a:pPr>
            <a:r>
              <a:rPr lang="es-PE" b="1" dirty="0" smtClean="0"/>
              <a:t>At 6:30</a:t>
            </a:r>
          </a:p>
          <a:p>
            <a:pPr lvl="0" indent="-457200" algn="l" rtl="0">
              <a:spcBef>
                <a:spcPts val="600"/>
              </a:spcBef>
              <a:spcAft>
                <a:spcPts val="0"/>
              </a:spcAft>
              <a:buFont typeface="+mj-lt"/>
              <a:buAutoNum type="alphaLcParenR"/>
            </a:pPr>
            <a:r>
              <a:rPr lang="es-PE" b="1" dirty="0" smtClean="0"/>
              <a:t>He </a:t>
            </a:r>
            <a:r>
              <a:rPr lang="es-PE" b="1" dirty="0" err="1" smtClean="0"/>
              <a:t>works</a:t>
            </a:r>
            <a:r>
              <a:rPr lang="es-PE" b="1" dirty="0" smtClean="0"/>
              <a:t> at a </a:t>
            </a:r>
            <a:r>
              <a:rPr lang="es-PE" b="1" dirty="0" err="1" smtClean="0"/>
              <a:t>bookstore</a:t>
            </a:r>
            <a:r>
              <a:rPr lang="es-PE" b="1" dirty="0" smtClean="0"/>
              <a:t>.</a:t>
            </a:r>
          </a:p>
          <a:p>
            <a:pPr lvl="0" indent="-457200" algn="l" rtl="0">
              <a:spcBef>
                <a:spcPts val="600"/>
              </a:spcBef>
              <a:spcAft>
                <a:spcPts val="0"/>
              </a:spcAft>
              <a:buFont typeface="+mj-lt"/>
              <a:buAutoNum type="alphaLcParenR"/>
            </a:pPr>
            <a:r>
              <a:rPr lang="es-PE" b="1" dirty="0" err="1" smtClean="0"/>
              <a:t>We</a:t>
            </a:r>
            <a:r>
              <a:rPr lang="es-PE" b="1" dirty="0" smtClean="0"/>
              <a:t> </a:t>
            </a:r>
            <a:r>
              <a:rPr lang="es-PE" b="1" dirty="0" err="1" smtClean="0"/>
              <a:t>talk</a:t>
            </a:r>
            <a:r>
              <a:rPr lang="es-PE" b="1" dirty="0" smtClean="0"/>
              <a:t> </a:t>
            </a:r>
            <a:r>
              <a:rPr lang="es-PE" b="1" dirty="0" err="1" smtClean="0"/>
              <a:t>on</a:t>
            </a:r>
            <a:r>
              <a:rPr lang="es-PE" b="1" dirty="0" smtClean="0"/>
              <a:t> </a:t>
            </a:r>
            <a:r>
              <a:rPr lang="es-PE" b="1" dirty="0" err="1" smtClean="0"/>
              <a:t>the</a:t>
            </a:r>
            <a:r>
              <a:rPr lang="es-PE" b="1" dirty="0" smtClean="0"/>
              <a:t> </a:t>
            </a:r>
            <a:r>
              <a:rPr lang="es-PE" b="1" dirty="0" err="1" smtClean="0"/>
              <a:t>phone</a:t>
            </a:r>
            <a:r>
              <a:rPr lang="es-PE" b="1" dirty="0" smtClean="0"/>
              <a:t> </a:t>
            </a:r>
            <a:r>
              <a:rPr lang="es-PE" b="1" dirty="0" err="1" smtClean="0"/>
              <a:t>every</a:t>
            </a:r>
            <a:r>
              <a:rPr lang="es-PE" b="1" dirty="0" smtClean="0"/>
              <a:t> </a:t>
            </a:r>
            <a:r>
              <a:rPr lang="es-PE" b="1" dirty="0" err="1" smtClean="0"/>
              <a:t>day</a:t>
            </a:r>
            <a:r>
              <a:rPr lang="es-PE" b="1" dirty="0" smtClean="0"/>
              <a:t>.</a:t>
            </a:r>
          </a:p>
          <a:p>
            <a:pPr lvl="0" indent="-457200" algn="l" rtl="0">
              <a:spcBef>
                <a:spcPts val="600"/>
              </a:spcBef>
              <a:spcAft>
                <a:spcPts val="0"/>
              </a:spcAft>
              <a:buFont typeface="+mj-lt"/>
              <a:buAutoNum type="alphaLcParenR"/>
            </a:pPr>
            <a:r>
              <a:rPr lang="es-PE" b="1" dirty="0" err="1" smtClean="0"/>
              <a:t>She</a:t>
            </a:r>
            <a:r>
              <a:rPr lang="es-PE" b="1" dirty="0" smtClean="0"/>
              <a:t> has </a:t>
            </a:r>
            <a:r>
              <a:rPr lang="es-PE" b="1" dirty="0" err="1" smtClean="0"/>
              <a:t>three</a:t>
            </a:r>
            <a:r>
              <a:rPr lang="es-PE" b="1" dirty="0" smtClean="0"/>
              <a:t>.</a:t>
            </a:r>
          </a:p>
          <a:p>
            <a:pPr lvl="0" indent="-457200" algn="l" rtl="0">
              <a:spcBef>
                <a:spcPts val="600"/>
              </a:spcBef>
              <a:spcAft>
                <a:spcPts val="0"/>
              </a:spcAft>
              <a:buFont typeface="+mj-lt"/>
              <a:buAutoNum type="alphaLcParenR"/>
            </a:pPr>
            <a:r>
              <a:rPr lang="es-PE" b="1" dirty="0" err="1" smtClean="0"/>
              <a:t>On</a:t>
            </a:r>
            <a:r>
              <a:rPr lang="es-PE" b="1" dirty="0" smtClean="0"/>
              <a:t> </a:t>
            </a:r>
            <a:r>
              <a:rPr lang="es-PE" b="1" dirty="0" err="1" smtClean="0"/>
              <a:t>Sunday</a:t>
            </a:r>
            <a:r>
              <a:rPr lang="es-PE" b="1" dirty="0" smtClean="0"/>
              <a:t> </a:t>
            </a:r>
            <a:r>
              <a:rPr lang="es-PE" b="1" dirty="0" err="1" smtClean="0"/>
              <a:t>afternoons</a:t>
            </a:r>
            <a:r>
              <a:rPr lang="es-PE" b="1" dirty="0" smtClean="0"/>
              <a:t>.</a:t>
            </a:r>
          </a:p>
          <a:p>
            <a:pPr lvl="0" indent="-457200" algn="l" rtl="0">
              <a:spcBef>
                <a:spcPts val="600"/>
              </a:spcBef>
              <a:spcAft>
                <a:spcPts val="0"/>
              </a:spcAft>
              <a:buFont typeface="+mj-lt"/>
              <a:buAutoNum type="alphaLcParenR"/>
            </a:pPr>
            <a:r>
              <a:rPr lang="es-PE" b="1" dirty="0" err="1" smtClean="0"/>
              <a:t>We’re</a:t>
            </a:r>
            <a:r>
              <a:rPr lang="es-PE" b="1" dirty="0" smtClean="0"/>
              <a:t> </a:t>
            </a:r>
            <a:r>
              <a:rPr lang="es-PE" b="1" dirty="0" err="1" smtClean="0"/>
              <a:t>both</a:t>
            </a:r>
            <a:r>
              <a:rPr lang="es-PE" b="1" dirty="0" smtClean="0"/>
              <a:t> </a:t>
            </a:r>
            <a:r>
              <a:rPr lang="es-PE" b="1" dirty="0" err="1" smtClean="0"/>
              <a:t>teachers</a:t>
            </a:r>
            <a:r>
              <a:rPr lang="es-PE" b="1" dirty="0"/>
              <a:t>.</a:t>
            </a:r>
            <a:endParaRPr dirty="0"/>
          </a:p>
        </p:txBody>
      </p:sp>
      <p:sp>
        <p:nvSpPr>
          <p:cNvPr id="825" name="Google Shape;825;p22"/>
          <p:cNvSpPr txBox="1">
            <a:spLocks noGrp="1"/>
          </p:cNvSpPr>
          <p:nvPr>
            <p:ph type="body" idx="1"/>
          </p:nvPr>
        </p:nvSpPr>
        <p:spPr>
          <a:xfrm>
            <a:off x="696036" y="399979"/>
            <a:ext cx="4735773" cy="3420900"/>
          </a:xfrm>
          <a:prstGeom prst="rect">
            <a:avLst/>
          </a:prstGeom>
          <a:solidFill>
            <a:srgbClr val="F3F2F0"/>
          </a:solidFill>
        </p:spPr>
        <p:txBody>
          <a:bodyPr spcFirstLastPara="1" wrap="square" lIns="0" tIns="0" rIns="0" bIns="0" anchor="t" anchorCtr="0">
            <a:noAutofit/>
          </a:bodyPr>
          <a:lstStyle/>
          <a:p>
            <a:pPr lvl="0" indent="-45720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" b="1" dirty="0" smtClean="0"/>
              <a:t>What does Alex do?</a:t>
            </a:r>
          </a:p>
          <a:p>
            <a:pPr lvl="0" indent="-45720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E" b="1" dirty="0" err="1" smtClean="0"/>
              <a:t>How</a:t>
            </a:r>
            <a:r>
              <a:rPr lang="es-PE" b="1" dirty="0" smtClean="0"/>
              <a:t> </a:t>
            </a:r>
            <a:r>
              <a:rPr lang="es-PE" b="1" dirty="0" err="1" smtClean="0"/>
              <a:t>many</a:t>
            </a:r>
            <a:r>
              <a:rPr lang="es-PE" b="1" dirty="0" smtClean="0"/>
              <a:t> </a:t>
            </a:r>
            <a:r>
              <a:rPr lang="es-PE" b="1" dirty="0" err="1" smtClean="0"/>
              <a:t>children</a:t>
            </a:r>
            <a:r>
              <a:rPr lang="es-PE" b="1" dirty="0" smtClean="0"/>
              <a:t> </a:t>
            </a:r>
            <a:r>
              <a:rPr lang="es-PE" b="1" dirty="0" err="1" smtClean="0"/>
              <a:t>does</a:t>
            </a:r>
            <a:r>
              <a:rPr lang="es-PE" b="1" dirty="0" smtClean="0"/>
              <a:t> </a:t>
            </a:r>
            <a:r>
              <a:rPr lang="es-PE" b="1" dirty="0" err="1" smtClean="0"/>
              <a:t>your</a:t>
            </a:r>
            <a:r>
              <a:rPr lang="es-PE" b="1" dirty="0" smtClean="0"/>
              <a:t> </a:t>
            </a:r>
            <a:r>
              <a:rPr lang="es-PE" b="1" dirty="0" err="1" smtClean="0"/>
              <a:t>sister</a:t>
            </a:r>
            <a:r>
              <a:rPr lang="es-PE" b="1" dirty="0" smtClean="0"/>
              <a:t> </a:t>
            </a:r>
            <a:r>
              <a:rPr lang="es-PE" b="1" dirty="0" err="1" smtClean="0"/>
              <a:t>have</a:t>
            </a:r>
            <a:r>
              <a:rPr lang="es-PE" b="1" dirty="0" smtClean="0"/>
              <a:t>?</a:t>
            </a:r>
          </a:p>
          <a:p>
            <a:pPr lvl="0" indent="-45720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E" b="1" dirty="0" err="1" smtClean="0"/>
              <a:t>Where</a:t>
            </a:r>
            <a:r>
              <a:rPr lang="es-PE" b="1" dirty="0" smtClean="0"/>
              <a:t> </a:t>
            </a:r>
            <a:r>
              <a:rPr lang="es-PE" b="1" dirty="0" err="1" smtClean="0"/>
              <a:t>does</a:t>
            </a:r>
            <a:r>
              <a:rPr lang="es-PE" b="1" dirty="0" smtClean="0"/>
              <a:t> </a:t>
            </a:r>
            <a:r>
              <a:rPr lang="es-PE" b="1" dirty="0" err="1" smtClean="0"/>
              <a:t>your</a:t>
            </a:r>
            <a:r>
              <a:rPr lang="es-PE" b="1" dirty="0" smtClean="0"/>
              <a:t> </a:t>
            </a:r>
            <a:r>
              <a:rPr lang="es-PE" b="1" dirty="0" err="1" smtClean="0"/>
              <a:t>mother</a:t>
            </a:r>
            <a:r>
              <a:rPr lang="es-PE" b="1" dirty="0" smtClean="0"/>
              <a:t> </a:t>
            </a:r>
            <a:r>
              <a:rPr lang="es-PE" b="1" dirty="0" err="1" smtClean="0"/>
              <a:t>live</a:t>
            </a:r>
            <a:r>
              <a:rPr lang="es-PE" b="1" dirty="0" smtClean="0"/>
              <a:t>?</a:t>
            </a:r>
          </a:p>
          <a:p>
            <a:pPr lvl="0" indent="-45720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E" b="1" dirty="0" err="1" smtClean="0"/>
              <a:t>How</a:t>
            </a:r>
            <a:r>
              <a:rPr lang="es-PE" b="1" dirty="0" smtClean="0"/>
              <a:t> </a:t>
            </a:r>
            <a:r>
              <a:rPr lang="es-PE" b="1" dirty="0" err="1" smtClean="0"/>
              <a:t>often</a:t>
            </a:r>
            <a:r>
              <a:rPr lang="es-PE" b="1" dirty="0" smtClean="0"/>
              <a:t> do </a:t>
            </a:r>
            <a:r>
              <a:rPr lang="es-PE" b="1" dirty="0" err="1" smtClean="0"/>
              <a:t>you</a:t>
            </a:r>
            <a:r>
              <a:rPr lang="es-PE" b="1" dirty="0" smtClean="0"/>
              <a:t> </a:t>
            </a:r>
            <a:r>
              <a:rPr lang="es-PE" b="1" dirty="0" err="1" smtClean="0"/>
              <a:t>call</a:t>
            </a:r>
            <a:r>
              <a:rPr lang="es-PE" b="1" dirty="0" smtClean="0"/>
              <a:t> </a:t>
            </a:r>
            <a:r>
              <a:rPr lang="es-PE" b="1" dirty="0" err="1" smtClean="0"/>
              <a:t>your</a:t>
            </a:r>
            <a:r>
              <a:rPr lang="es-PE" b="1" dirty="0" smtClean="0"/>
              <a:t> </a:t>
            </a:r>
            <a:r>
              <a:rPr lang="es-PE" b="1" dirty="0" err="1" smtClean="0"/>
              <a:t>stepsister</a:t>
            </a:r>
            <a:r>
              <a:rPr lang="es-PE" b="1" dirty="0" smtClean="0"/>
              <a:t>?</a:t>
            </a:r>
          </a:p>
          <a:p>
            <a:pPr lvl="0" indent="-45720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E" b="1" dirty="0" err="1" smtClean="0"/>
              <a:t>What</a:t>
            </a:r>
            <a:r>
              <a:rPr lang="es-PE" b="1" dirty="0" smtClean="0"/>
              <a:t> time do </a:t>
            </a:r>
            <a:r>
              <a:rPr lang="es-PE" b="1" dirty="0" err="1" smtClean="0"/>
              <a:t>you</a:t>
            </a:r>
            <a:r>
              <a:rPr lang="es-PE" b="1" dirty="0" smtClean="0"/>
              <a:t> </a:t>
            </a:r>
            <a:r>
              <a:rPr lang="es-PE" b="1" dirty="0" err="1" smtClean="0"/>
              <a:t>get</a:t>
            </a:r>
            <a:r>
              <a:rPr lang="es-PE" b="1" dirty="0" smtClean="0"/>
              <a:t> home </a:t>
            </a:r>
            <a:r>
              <a:rPr lang="es-PE" b="1" dirty="0" err="1" smtClean="0"/>
              <a:t>from</a:t>
            </a:r>
            <a:r>
              <a:rPr lang="es-PE" b="1" dirty="0" smtClean="0"/>
              <a:t> </a:t>
            </a:r>
            <a:r>
              <a:rPr lang="es-PE" b="1" dirty="0" err="1" smtClean="0"/>
              <a:t>work</a:t>
            </a:r>
            <a:r>
              <a:rPr lang="es-PE" b="1" dirty="0" smtClean="0"/>
              <a:t>?</a:t>
            </a:r>
          </a:p>
          <a:p>
            <a:pPr lvl="0" indent="-45720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E" b="1" dirty="0" err="1" smtClean="0"/>
              <a:t>When</a:t>
            </a:r>
            <a:r>
              <a:rPr lang="es-PE" b="1" dirty="0" smtClean="0"/>
              <a:t> do </a:t>
            </a:r>
            <a:r>
              <a:rPr lang="es-PE" b="1" dirty="0" err="1" smtClean="0"/>
              <a:t>you</a:t>
            </a:r>
            <a:r>
              <a:rPr lang="es-PE" b="1" dirty="0" smtClean="0"/>
              <a:t> </a:t>
            </a:r>
            <a:r>
              <a:rPr lang="es-PE" b="1" dirty="0" err="1" smtClean="0"/>
              <a:t>visit</a:t>
            </a:r>
            <a:r>
              <a:rPr lang="es-PE" b="1" dirty="0" smtClean="0"/>
              <a:t> </a:t>
            </a:r>
            <a:r>
              <a:rPr lang="es-PE" b="1" dirty="0" err="1" smtClean="0"/>
              <a:t>your</a:t>
            </a:r>
            <a:r>
              <a:rPr lang="es-PE" b="1" dirty="0" smtClean="0"/>
              <a:t> </a:t>
            </a:r>
            <a:r>
              <a:rPr lang="es-PE" b="1" dirty="0" err="1" smtClean="0"/>
              <a:t>grandmother</a:t>
            </a:r>
            <a:r>
              <a:rPr lang="es-PE" b="1" dirty="0" smtClean="0"/>
              <a:t>?</a:t>
            </a:r>
          </a:p>
          <a:p>
            <a:pPr lvl="0" indent="-45720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E" b="1" dirty="0" err="1" smtClean="0"/>
              <a:t>What</a:t>
            </a:r>
            <a:r>
              <a:rPr lang="es-PE" b="1" dirty="0" smtClean="0"/>
              <a:t> do </a:t>
            </a:r>
            <a:r>
              <a:rPr lang="es-PE" b="1" dirty="0" err="1" smtClean="0"/>
              <a:t>you</a:t>
            </a:r>
            <a:r>
              <a:rPr lang="es-PE" b="1" dirty="0" smtClean="0"/>
              <a:t> and </a:t>
            </a:r>
            <a:r>
              <a:rPr lang="es-PE" b="1" dirty="0" err="1" smtClean="0"/>
              <a:t>your</a:t>
            </a:r>
            <a:r>
              <a:rPr lang="es-PE" b="1" dirty="0" smtClean="0"/>
              <a:t> </a:t>
            </a:r>
            <a:r>
              <a:rPr lang="es-PE" b="1" dirty="0" err="1" smtClean="0"/>
              <a:t>husband</a:t>
            </a:r>
            <a:r>
              <a:rPr lang="es-PE" b="1" dirty="0" smtClean="0"/>
              <a:t> do?</a:t>
            </a:r>
          </a:p>
        </p:txBody>
      </p:sp>
      <p:sp>
        <p:nvSpPr>
          <p:cNvPr id="828" name="Google Shape;828;p22"/>
          <p:cNvSpPr txBox="1">
            <a:spLocks noGrp="1"/>
          </p:cNvSpPr>
          <p:nvPr>
            <p:ph type="sldNum" idx="12"/>
          </p:nvPr>
        </p:nvSpPr>
        <p:spPr>
          <a:xfrm>
            <a:off x="8665029" y="127279"/>
            <a:ext cx="326700" cy="2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/>
          </a:p>
        </p:txBody>
      </p:sp>
      <p:sp>
        <p:nvSpPr>
          <p:cNvPr id="3" name="Elipse 2"/>
          <p:cNvSpPr/>
          <p:nvPr/>
        </p:nvSpPr>
        <p:spPr>
          <a:xfrm>
            <a:off x="3794078" y="399979"/>
            <a:ext cx="532262" cy="432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 smtClean="0"/>
              <a:t>C</a:t>
            </a:r>
            <a:endParaRPr lang="es-PE" sz="2800" b="1" dirty="0"/>
          </a:p>
        </p:txBody>
      </p:sp>
      <p:sp>
        <p:nvSpPr>
          <p:cNvPr id="8" name="Elipse 7"/>
          <p:cNvSpPr/>
          <p:nvPr/>
        </p:nvSpPr>
        <p:spPr>
          <a:xfrm>
            <a:off x="2797791" y="1180176"/>
            <a:ext cx="532262" cy="432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 smtClean="0"/>
              <a:t>E</a:t>
            </a:r>
            <a:endParaRPr lang="es-PE" sz="2800" b="1" dirty="0"/>
          </a:p>
        </p:txBody>
      </p:sp>
      <p:sp>
        <p:nvSpPr>
          <p:cNvPr id="9" name="Elipse 8"/>
          <p:cNvSpPr/>
          <p:nvPr/>
        </p:nvSpPr>
        <p:spPr>
          <a:xfrm>
            <a:off x="4875200" y="1612710"/>
            <a:ext cx="532262" cy="432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 smtClean="0"/>
              <a:t>A</a:t>
            </a:r>
            <a:endParaRPr lang="es-PE" sz="2800" b="1" dirty="0"/>
          </a:p>
        </p:txBody>
      </p:sp>
      <p:sp>
        <p:nvSpPr>
          <p:cNvPr id="10" name="Elipse 9"/>
          <p:cNvSpPr/>
          <p:nvPr/>
        </p:nvSpPr>
        <p:spPr>
          <a:xfrm>
            <a:off x="2565779" y="2392907"/>
            <a:ext cx="532262" cy="432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 smtClean="0"/>
              <a:t>D</a:t>
            </a:r>
            <a:endParaRPr lang="es-PE" sz="2800" b="1" dirty="0"/>
          </a:p>
        </p:txBody>
      </p:sp>
      <p:sp>
        <p:nvSpPr>
          <p:cNvPr id="11" name="Elipse 10"/>
          <p:cNvSpPr/>
          <p:nvPr/>
        </p:nvSpPr>
        <p:spPr>
          <a:xfrm>
            <a:off x="2033517" y="3093245"/>
            <a:ext cx="532262" cy="432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/>
              <a:t>B</a:t>
            </a:r>
          </a:p>
        </p:txBody>
      </p:sp>
      <p:sp>
        <p:nvSpPr>
          <p:cNvPr id="12" name="Elipse 11"/>
          <p:cNvSpPr/>
          <p:nvPr/>
        </p:nvSpPr>
        <p:spPr>
          <a:xfrm>
            <a:off x="2879677" y="3886064"/>
            <a:ext cx="532262" cy="432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 smtClean="0"/>
              <a:t>F</a:t>
            </a:r>
            <a:endParaRPr lang="es-PE" sz="2800" b="1" dirty="0"/>
          </a:p>
        </p:txBody>
      </p:sp>
      <p:sp>
        <p:nvSpPr>
          <p:cNvPr id="13" name="Elipse 12"/>
          <p:cNvSpPr/>
          <p:nvPr/>
        </p:nvSpPr>
        <p:spPr>
          <a:xfrm>
            <a:off x="2067636" y="4602102"/>
            <a:ext cx="532262" cy="432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/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xmlns="" val="3561124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37"/>
          <p:cNvSpPr txBox="1">
            <a:spLocks noGrp="1"/>
          </p:cNvSpPr>
          <p:nvPr>
            <p:ph type="sldNum" idx="12"/>
          </p:nvPr>
        </p:nvSpPr>
        <p:spPr>
          <a:xfrm>
            <a:off x="8665029" y="127279"/>
            <a:ext cx="326700" cy="2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/>
          </a:p>
        </p:txBody>
      </p:sp>
      <p:sp>
        <p:nvSpPr>
          <p:cNvPr id="1023" name="Google Shape;1023;p37"/>
          <p:cNvSpPr txBox="1">
            <a:spLocks noGrp="1"/>
          </p:cNvSpPr>
          <p:nvPr>
            <p:ph type="ctrTitle" idx="4294967295"/>
          </p:nvPr>
        </p:nvSpPr>
        <p:spPr>
          <a:xfrm>
            <a:off x="1277675" y="1215400"/>
            <a:ext cx="65937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Thanks!</a:t>
            </a:r>
            <a:endParaRPr sz="9600"/>
          </a:p>
        </p:txBody>
      </p:sp>
      <p:sp>
        <p:nvSpPr>
          <p:cNvPr id="1025" name="Google Shape;1025;p37"/>
          <p:cNvSpPr/>
          <p:nvPr/>
        </p:nvSpPr>
        <p:spPr>
          <a:xfrm>
            <a:off x="401292" y="464143"/>
            <a:ext cx="376518" cy="332917"/>
          </a:xfrm>
          <a:custGeom>
            <a:avLst/>
            <a:gdLst/>
            <a:ahLst/>
            <a:cxnLst/>
            <a:rect l="l" t="t" r="r" b="b"/>
            <a:pathLst>
              <a:path w="17228" h="15233" extrusionOk="0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sz="4800" dirty="0" err="1" smtClean="0"/>
              <a:t>What</a:t>
            </a:r>
            <a:r>
              <a:rPr lang="es-PE" sz="4800" dirty="0" smtClean="0"/>
              <a:t/>
            </a:r>
            <a:br>
              <a:rPr lang="es-PE" sz="4800" dirty="0" smtClean="0"/>
            </a:br>
            <a:r>
              <a:rPr lang="es-PE" sz="4800" dirty="0"/>
              <a:t/>
            </a:r>
            <a:br>
              <a:rPr lang="es-PE" sz="4800" dirty="0"/>
            </a:br>
            <a:r>
              <a:rPr lang="es-PE" sz="4800" dirty="0" smtClean="0"/>
              <a:t/>
            </a:r>
            <a:br>
              <a:rPr lang="es-PE" sz="4800" dirty="0" smtClean="0"/>
            </a:br>
            <a:r>
              <a:rPr lang="es-PE" sz="4800" dirty="0" err="1" smtClean="0"/>
              <a:t>WHAT</a:t>
            </a:r>
            <a:endParaRPr lang="es-PE" sz="48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698500" y="1223907"/>
            <a:ext cx="8445500" cy="698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unito Light"/>
              <a:buChar char="✘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Nunito Light"/>
              <a:buChar char="-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Nunito Light"/>
              <a:buChar char="-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●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○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■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●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○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400"/>
              <a:buFont typeface="Nunito Light"/>
              <a:buChar char="■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9pPr>
          </a:lstStyle>
          <a:p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use what to ask about </a:t>
            </a:r>
            <a:r>
              <a:rPr lang="en-US" b="1" u="sng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things.</a:t>
            </a:r>
            <a:endParaRPr lang="en-US" b="1" u="sng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ángulo redondeado 8"/>
          <p:cNvSpPr/>
          <p:nvPr/>
        </p:nvSpPr>
        <p:spPr>
          <a:xfrm>
            <a:off x="147083" y="2110177"/>
            <a:ext cx="3914104" cy="71954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 err="1" smtClean="0">
                <a:latin typeface="Century Gothic" panose="020B0502020202020204" pitchFamily="34" charset="0"/>
              </a:rPr>
              <a:t>What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smtClean="0">
                <a:solidFill>
                  <a:schemeClr val="accent4"/>
                </a:solidFill>
                <a:latin typeface="Century Gothic" panose="020B0502020202020204" pitchFamily="34" charset="0"/>
              </a:rPr>
              <a:t>do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you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need</a:t>
            </a:r>
            <a:r>
              <a:rPr lang="es-PE" sz="2800" b="1" dirty="0" smtClean="0">
                <a:latin typeface="Century Gothic" panose="020B0502020202020204" pitchFamily="34" charset="0"/>
              </a:rPr>
              <a:t>?</a:t>
            </a:r>
          </a:p>
        </p:txBody>
      </p:sp>
      <p:sp>
        <p:nvSpPr>
          <p:cNvPr id="10" name="Rectángulo redondeado 9"/>
          <p:cNvSpPr/>
          <p:nvPr/>
        </p:nvSpPr>
        <p:spPr>
          <a:xfrm>
            <a:off x="147083" y="3682848"/>
            <a:ext cx="4488712" cy="66624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 err="1" smtClean="0">
                <a:latin typeface="Century Gothic" panose="020B0502020202020204" pitchFamily="34" charset="0"/>
              </a:rPr>
              <a:t>What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solidFill>
                  <a:schemeClr val="accent4"/>
                </a:solidFill>
                <a:latin typeface="Century Gothic" panose="020B0502020202020204" pitchFamily="34" charset="0"/>
              </a:rPr>
              <a:t>does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his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sister</a:t>
            </a:r>
            <a:r>
              <a:rPr lang="es-PE" sz="2800" b="1" dirty="0" smtClean="0">
                <a:latin typeface="Century Gothic" panose="020B0502020202020204" pitchFamily="34" charset="0"/>
              </a:rPr>
              <a:t> do?</a:t>
            </a:r>
          </a:p>
        </p:txBody>
      </p:sp>
      <p:sp>
        <p:nvSpPr>
          <p:cNvPr id="11" name="Rectángulo redondeado 10"/>
          <p:cNvSpPr/>
          <p:nvPr/>
        </p:nvSpPr>
        <p:spPr>
          <a:xfrm>
            <a:off x="4392041" y="2097324"/>
            <a:ext cx="2725255" cy="71954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 smtClean="0">
                <a:latin typeface="Century Gothic" panose="020B0502020202020204" pitchFamily="34" charset="0"/>
              </a:rPr>
              <a:t>I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need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u="sng" dirty="0" smtClean="0">
                <a:latin typeface="Century Gothic" panose="020B0502020202020204" pitchFamily="34" charset="0"/>
              </a:rPr>
              <a:t>a </a:t>
            </a:r>
            <a:r>
              <a:rPr lang="es-PE" sz="2800" b="1" u="sng" dirty="0" err="1" smtClean="0">
                <a:latin typeface="Century Gothic" panose="020B0502020202020204" pitchFamily="34" charset="0"/>
              </a:rPr>
              <a:t>suit</a:t>
            </a:r>
            <a:r>
              <a:rPr lang="es-PE" sz="2800" b="1" dirty="0">
                <a:latin typeface="Century Gothic" panose="020B0502020202020204" pitchFamily="34" charset="0"/>
              </a:rPr>
              <a:t>.</a:t>
            </a:r>
            <a:endParaRPr lang="es-PE" sz="2800" b="1" dirty="0" smtClean="0">
              <a:latin typeface="Century Gothic" panose="020B0502020202020204" pitchFamily="34" charset="0"/>
            </a:endParaRPr>
          </a:p>
        </p:txBody>
      </p:sp>
      <p:sp>
        <p:nvSpPr>
          <p:cNvPr id="12" name="Rectángulo redondeado 11"/>
          <p:cNvSpPr/>
          <p:nvPr/>
        </p:nvSpPr>
        <p:spPr>
          <a:xfrm>
            <a:off x="4891560" y="3682848"/>
            <a:ext cx="3030613" cy="66624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 err="1" smtClean="0">
                <a:latin typeface="Century Gothic" panose="020B0502020202020204" pitchFamily="34" charset="0"/>
              </a:rPr>
              <a:t>She’s</a:t>
            </a:r>
            <a:r>
              <a:rPr lang="es-PE" sz="2800" b="1" dirty="0" smtClean="0">
                <a:latin typeface="Century Gothic" panose="020B0502020202020204" pitchFamily="34" charset="0"/>
              </a:rPr>
              <a:t> a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teacher</a:t>
            </a:r>
            <a:r>
              <a:rPr lang="es-PE" sz="2800" b="1" dirty="0" smtClean="0">
                <a:latin typeface="Century Gothic" panose="020B0502020202020204" pitchFamily="34" charset="0"/>
              </a:rPr>
              <a:t>.</a:t>
            </a:r>
          </a:p>
        </p:txBody>
      </p:sp>
      <p:pic>
        <p:nvPicPr>
          <p:cNvPr id="13" name="Picture 4" descr="Resultado de imagen para suit clipar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17417">
            <a:off x="6978529" y="1933691"/>
            <a:ext cx="939242" cy="891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us.123rf.com/450wm/sayu/sayu1602/sayu160200015/51983954-stock-vector-female-teacher.jpg?ver=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18449" y="3296093"/>
            <a:ext cx="1162158" cy="1629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95572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sz="4800" dirty="0" err="1" smtClean="0"/>
              <a:t>WHERE</a:t>
            </a:r>
            <a:endParaRPr lang="es-PE" sz="480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33861" y="1228550"/>
            <a:ext cx="6902100" cy="500730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use what to ask about </a:t>
            </a:r>
            <a:r>
              <a:rPr lang="en-US" b="1" u="sng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places.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es-PE"/>
          </a:p>
        </p:txBody>
      </p:sp>
      <p:sp>
        <p:nvSpPr>
          <p:cNvPr id="10" name="Rectángulo redondeado 9"/>
          <p:cNvSpPr/>
          <p:nvPr/>
        </p:nvSpPr>
        <p:spPr>
          <a:xfrm>
            <a:off x="147084" y="1897848"/>
            <a:ext cx="3914104" cy="642465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 err="1" smtClean="0">
                <a:latin typeface="Century Gothic" panose="020B0502020202020204" pitchFamily="34" charset="0"/>
              </a:rPr>
              <a:t>Where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do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you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live</a:t>
            </a:r>
            <a:r>
              <a:rPr lang="es-PE" sz="2800" b="1" dirty="0" smtClean="0">
                <a:latin typeface="Century Gothic" panose="020B0502020202020204" pitchFamily="34" charset="0"/>
              </a:rPr>
              <a:t>?</a:t>
            </a:r>
          </a:p>
        </p:txBody>
      </p:sp>
      <p:sp>
        <p:nvSpPr>
          <p:cNvPr id="11" name="Rectángulo redondeado 10"/>
          <p:cNvSpPr/>
          <p:nvPr/>
        </p:nvSpPr>
        <p:spPr>
          <a:xfrm>
            <a:off x="147084" y="3317358"/>
            <a:ext cx="4393018" cy="712621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 err="1" smtClean="0">
                <a:latin typeface="Century Gothic" panose="020B0502020202020204" pitchFamily="34" charset="0"/>
              </a:rPr>
              <a:t>Where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solidFill>
                  <a:schemeClr val="accent6"/>
                </a:solidFill>
                <a:latin typeface="Century Gothic" panose="020B0502020202020204" pitchFamily="34" charset="0"/>
              </a:rPr>
              <a:t>does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she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work</a:t>
            </a:r>
            <a:r>
              <a:rPr lang="es-PE" sz="2800" b="1" dirty="0" smtClean="0">
                <a:latin typeface="Century Gothic" panose="020B0502020202020204" pitchFamily="34" charset="0"/>
              </a:rPr>
              <a:t>?</a:t>
            </a:r>
          </a:p>
        </p:txBody>
      </p:sp>
      <p:sp>
        <p:nvSpPr>
          <p:cNvPr id="12" name="Rectángulo redondeado 11"/>
          <p:cNvSpPr/>
          <p:nvPr/>
        </p:nvSpPr>
        <p:spPr>
          <a:xfrm>
            <a:off x="4783752" y="1897847"/>
            <a:ext cx="2641745" cy="642465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 smtClean="0">
                <a:latin typeface="Century Gothic" panose="020B0502020202020204" pitchFamily="34" charset="0"/>
              </a:rPr>
              <a:t>I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live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u="sng" dirty="0" smtClean="0">
                <a:latin typeface="Century Gothic" panose="020B0502020202020204" pitchFamily="34" charset="0"/>
              </a:rPr>
              <a:t>in Lima</a:t>
            </a:r>
            <a:r>
              <a:rPr lang="es-PE" sz="2800" b="1" dirty="0" smtClean="0"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13" name="Rectángulo redondeado 12"/>
          <p:cNvSpPr/>
          <p:nvPr/>
        </p:nvSpPr>
        <p:spPr>
          <a:xfrm>
            <a:off x="4752304" y="3317358"/>
            <a:ext cx="4093984" cy="712621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 err="1" smtClean="0">
                <a:latin typeface="Century Gothic" panose="020B0502020202020204" pitchFamily="34" charset="0"/>
              </a:rPr>
              <a:t>She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works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u="sng" dirty="0" smtClean="0">
                <a:latin typeface="Century Gothic" panose="020B0502020202020204" pitchFamily="34" charset="0"/>
              </a:rPr>
              <a:t>at Movistar</a:t>
            </a:r>
            <a:r>
              <a:rPr lang="es-PE" sz="2800" b="1" dirty="0" smtClean="0">
                <a:latin typeface="Century Gothic" panose="020B0502020202020204" pitchFamily="34" charset="0"/>
              </a:rPr>
              <a:t>.</a:t>
            </a:r>
          </a:p>
        </p:txBody>
      </p:sp>
      <p:pic>
        <p:nvPicPr>
          <p:cNvPr id="1026" name="Picture 2" descr="Resultado de imagen para lima ciudad clip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48237" y="1119611"/>
            <a:ext cx="2175448" cy="919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ultado de imagen para movistar 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86501" y="3909333"/>
            <a:ext cx="865567" cy="847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41063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sz="4800" dirty="0" err="1" smtClean="0"/>
              <a:t>WHEN</a:t>
            </a:r>
            <a:endParaRPr lang="es-PE" sz="48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lang="es-PE"/>
          </a:p>
        </p:txBody>
      </p:sp>
      <p:sp>
        <p:nvSpPr>
          <p:cNvPr id="5" name="Rectángulo redondeado 4"/>
          <p:cNvSpPr/>
          <p:nvPr/>
        </p:nvSpPr>
        <p:spPr>
          <a:xfrm>
            <a:off x="136449" y="1889657"/>
            <a:ext cx="5147931" cy="56469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 err="1" smtClean="0">
                <a:latin typeface="Century Gothic" panose="020B0502020202020204" pitchFamily="34" charset="0"/>
              </a:rPr>
              <a:t>When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smtClean="0">
                <a:solidFill>
                  <a:schemeClr val="accent6"/>
                </a:solidFill>
                <a:latin typeface="Century Gothic" panose="020B0502020202020204" pitchFamily="34" charset="0"/>
              </a:rPr>
              <a:t>do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you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visit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your</a:t>
            </a:r>
            <a:r>
              <a:rPr lang="es-PE" sz="2800" b="1" dirty="0" smtClean="0">
                <a:latin typeface="Century Gothic" panose="020B0502020202020204" pitchFamily="34" charset="0"/>
              </a:rPr>
              <a:t> son?</a:t>
            </a:r>
          </a:p>
        </p:txBody>
      </p:sp>
      <p:sp>
        <p:nvSpPr>
          <p:cNvPr id="6" name="Rectángulo redondeado 5"/>
          <p:cNvSpPr/>
          <p:nvPr/>
        </p:nvSpPr>
        <p:spPr>
          <a:xfrm>
            <a:off x="136449" y="3576522"/>
            <a:ext cx="3914104" cy="548911"/>
          </a:xfrm>
          <a:prstGeom prst="roundRect">
            <a:avLst/>
          </a:prstGeom>
          <a:solidFill>
            <a:srgbClr val="7030A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 err="1" smtClean="0">
                <a:latin typeface="Century Gothic" panose="020B0502020202020204" pitchFamily="34" charset="0"/>
              </a:rPr>
              <a:t>When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smtClean="0">
                <a:solidFill>
                  <a:schemeClr val="accent6"/>
                </a:solidFill>
                <a:latin typeface="Century Gothic" panose="020B0502020202020204" pitchFamily="34" charset="0"/>
              </a:rPr>
              <a:t>do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you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work</a:t>
            </a:r>
            <a:r>
              <a:rPr lang="es-PE" sz="2800" b="1" dirty="0" smtClean="0">
                <a:latin typeface="Century Gothic" panose="020B0502020202020204" pitchFamily="34" charset="0"/>
              </a:rPr>
              <a:t>?</a:t>
            </a:r>
          </a:p>
        </p:txBody>
      </p:sp>
      <p:sp>
        <p:nvSpPr>
          <p:cNvPr id="7" name="Rectángulo redondeado 6"/>
          <p:cNvSpPr/>
          <p:nvPr/>
        </p:nvSpPr>
        <p:spPr>
          <a:xfrm>
            <a:off x="4768979" y="2795349"/>
            <a:ext cx="3914104" cy="55029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 smtClean="0">
                <a:latin typeface="Century Gothic" panose="020B0502020202020204" pitchFamily="34" charset="0"/>
              </a:rPr>
              <a:t>I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visit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my</a:t>
            </a:r>
            <a:r>
              <a:rPr lang="es-PE" sz="2800" b="1" dirty="0" smtClean="0">
                <a:latin typeface="Century Gothic" panose="020B0502020202020204" pitchFamily="34" charset="0"/>
              </a:rPr>
              <a:t> son </a:t>
            </a:r>
            <a:r>
              <a:rPr lang="es-PE" sz="2800" b="1" u="sng" dirty="0" smtClean="0">
                <a:latin typeface="Century Gothic" panose="020B0502020202020204" pitchFamily="34" charset="0"/>
              </a:rPr>
              <a:t>in June</a:t>
            </a:r>
            <a:r>
              <a:rPr lang="es-PE" sz="2800" b="1" dirty="0" smtClean="0"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8" name="Rectángulo redondeado 7"/>
          <p:cNvSpPr/>
          <p:nvPr/>
        </p:nvSpPr>
        <p:spPr>
          <a:xfrm>
            <a:off x="4768979" y="4267638"/>
            <a:ext cx="4077454" cy="548911"/>
          </a:xfrm>
          <a:prstGeom prst="roundRect">
            <a:avLst/>
          </a:prstGeom>
          <a:solidFill>
            <a:srgbClr val="7030A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 smtClean="0">
                <a:latin typeface="Century Gothic" panose="020B0502020202020204" pitchFamily="34" charset="0"/>
              </a:rPr>
              <a:t>I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work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u="sng" dirty="0" smtClean="0">
                <a:latin typeface="Century Gothic" panose="020B0502020202020204" pitchFamily="34" charset="0"/>
              </a:rPr>
              <a:t>in </a:t>
            </a:r>
            <a:r>
              <a:rPr lang="es-PE" sz="2800" b="1" u="sng" dirty="0" err="1" smtClean="0">
                <a:latin typeface="Century Gothic" panose="020B0502020202020204" pitchFamily="34" charset="0"/>
              </a:rPr>
              <a:t>the</a:t>
            </a:r>
            <a:r>
              <a:rPr lang="es-PE" sz="2800" b="1" u="sng" dirty="0" smtClean="0">
                <a:latin typeface="Century Gothic" panose="020B0502020202020204" pitchFamily="34" charset="0"/>
              </a:rPr>
              <a:t> </a:t>
            </a:r>
            <a:r>
              <a:rPr lang="es-PE" sz="2800" b="1" u="sng" dirty="0" err="1" smtClean="0">
                <a:latin typeface="Century Gothic" panose="020B0502020202020204" pitchFamily="34" charset="0"/>
              </a:rPr>
              <a:t>morning</a:t>
            </a:r>
            <a:r>
              <a:rPr lang="es-PE" sz="2800" b="1" dirty="0" smtClean="0"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46229" y="1102611"/>
            <a:ext cx="8445500" cy="684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unito Light"/>
              <a:buChar char="✘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Nunito Light"/>
              <a:buChar char="-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Nunito Light"/>
              <a:buChar char="-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●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○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■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●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○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400"/>
              <a:buFont typeface="Nunito Light"/>
              <a:buChar char="■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9pPr>
          </a:lstStyle>
          <a:p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use when to ask about </a:t>
            </a:r>
            <a:r>
              <a:rPr lang="en-US" b="1" u="sng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time.</a:t>
            </a:r>
            <a:endParaRPr lang="en-US" b="1" u="sng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Resultado de imagen para june clip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98866">
            <a:off x="3853691" y="2542422"/>
            <a:ext cx="1099224" cy="98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sultado de imagen para morning clipart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6016" y="4007173"/>
            <a:ext cx="1271643" cy="1069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48964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sz="4800" dirty="0" err="1" smtClean="0"/>
              <a:t>WHO</a:t>
            </a:r>
            <a:endParaRPr lang="es-PE" sz="48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lang="es-PE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82879" y="1240033"/>
            <a:ext cx="8445500" cy="964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unito Light"/>
              <a:buChar char="✘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Nunito Light"/>
              <a:buChar char="-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Nunito Light"/>
              <a:buChar char="-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●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○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■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●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○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400"/>
              <a:buFont typeface="Nunito Light"/>
              <a:buChar char="■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9pPr>
          </a:lstStyle>
          <a:p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use who to ask about </a:t>
            </a:r>
            <a:r>
              <a:rPr lang="en-US" u="sng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people.</a:t>
            </a:r>
            <a:endParaRPr lang="en-US" u="sng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157716" y="1993504"/>
            <a:ext cx="4074041" cy="55831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 err="1" smtClean="0">
                <a:latin typeface="Century Gothic" panose="020B0502020202020204" pitchFamily="34" charset="0"/>
              </a:rPr>
              <a:t>Who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u="sng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do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you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live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with</a:t>
            </a:r>
            <a:r>
              <a:rPr lang="es-PE" sz="2800" b="1" dirty="0" smtClean="0">
                <a:latin typeface="Century Gothic" panose="020B0502020202020204" pitchFamily="34" charset="0"/>
              </a:rPr>
              <a:t>?</a:t>
            </a:r>
          </a:p>
        </p:txBody>
      </p:sp>
      <p:sp>
        <p:nvSpPr>
          <p:cNvPr id="7" name="Rectángulo redondeado 6"/>
          <p:cNvSpPr/>
          <p:nvPr/>
        </p:nvSpPr>
        <p:spPr>
          <a:xfrm>
            <a:off x="45134" y="3751852"/>
            <a:ext cx="4299204" cy="58623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 err="1" smtClean="0">
                <a:latin typeface="Century Gothic" panose="020B0502020202020204" pitchFamily="34" charset="0"/>
              </a:rPr>
              <a:t>Who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like</a:t>
            </a:r>
            <a:r>
              <a:rPr lang="es-PE" sz="2800" b="1" dirty="0" err="1" smtClean="0">
                <a:solidFill>
                  <a:schemeClr val="accent4"/>
                </a:solidFill>
                <a:latin typeface="Century Gothic" panose="020B0502020202020204" pitchFamily="34" charset="0"/>
              </a:rPr>
              <a:t>s</a:t>
            </a:r>
            <a:r>
              <a:rPr lang="es-PE" sz="2800" b="1" dirty="0" smtClean="0">
                <a:latin typeface="Century Gothic" panose="020B0502020202020204" pitchFamily="34" charset="0"/>
              </a:rPr>
              <a:t> pop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music</a:t>
            </a:r>
            <a:r>
              <a:rPr lang="es-PE" sz="2800" b="1" dirty="0" smtClean="0">
                <a:latin typeface="Century Gothic" panose="020B0502020202020204" pitchFamily="34" charset="0"/>
              </a:rPr>
              <a:t>?</a:t>
            </a:r>
          </a:p>
        </p:txBody>
      </p:sp>
      <p:sp>
        <p:nvSpPr>
          <p:cNvPr id="8" name="Rectángulo redondeado 7"/>
          <p:cNvSpPr/>
          <p:nvPr/>
        </p:nvSpPr>
        <p:spPr>
          <a:xfrm>
            <a:off x="4456920" y="2294225"/>
            <a:ext cx="3914104" cy="56504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 smtClean="0">
                <a:latin typeface="Century Gothic" panose="020B0502020202020204" pitchFamily="34" charset="0"/>
              </a:rPr>
              <a:t>I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live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with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u="sng" dirty="0" err="1" smtClean="0">
                <a:latin typeface="Century Gothic" panose="020B0502020202020204" pitchFamily="34" charset="0"/>
              </a:rPr>
              <a:t>my</a:t>
            </a:r>
            <a:r>
              <a:rPr lang="es-PE" sz="2800" b="1" u="sng" dirty="0" smtClean="0">
                <a:latin typeface="Century Gothic" panose="020B0502020202020204" pitchFamily="34" charset="0"/>
              </a:rPr>
              <a:t> </a:t>
            </a:r>
            <a:r>
              <a:rPr lang="es-PE" sz="2800" b="1" u="sng" dirty="0" err="1" smtClean="0">
                <a:latin typeface="Century Gothic" panose="020B0502020202020204" pitchFamily="34" charset="0"/>
              </a:rPr>
              <a:t>family</a:t>
            </a:r>
            <a:r>
              <a:rPr lang="es-PE" sz="2800" b="1" dirty="0" smtClean="0"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4456920" y="4044967"/>
            <a:ext cx="3914104" cy="57688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u="sng" dirty="0" smtClean="0">
                <a:latin typeface="Century Gothic" panose="020B0502020202020204" pitchFamily="34" charset="0"/>
              </a:rPr>
              <a:t>Roberto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does</a:t>
            </a:r>
            <a:r>
              <a:rPr lang="es-PE" sz="2800" b="1" dirty="0" smtClean="0">
                <a:latin typeface="Century Gothic" panose="020B0502020202020204" pitchFamily="34" charset="0"/>
              </a:rPr>
              <a:t>. </a:t>
            </a:r>
          </a:p>
        </p:txBody>
      </p:sp>
      <p:pic>
        <p:nvPicPr>
          <p:cNvPr id="3074" name="Picture 2" descr="Resultado de imagen para famil clipart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7071" y="767015"/>
            <a:ext cx="1719192" cy="1619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esultado de imagen para he 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77205" y="3002483"/>
            <a:ext cx="1158116" cy="149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87652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269019" y="370110"/>
            <a:ext cx="3446100" cy="460500"/>
          </a:xfrm>
        </p:spPr>
        <p:txBody>
          <a:bodyPr/>
          <a:lstStyle/>
          <a:p>
            <a:r>
              <a:rPr lang="es-PE" sz="4600" dirty="0" err="1" smtClean="0"/>
              <a:t>WHO</a:t>
            </a:r>
            <a:endParaRPr lang="es-PE" sz="4600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idx="1"/>
          </p:nvPr>
        </p:nvSpPr>
        <p:spPr>
          <a:xfrm>
            <a:off x="1894902" y="194337"/>
            <a:ext cx="3446100" cy="454249"/>
          </a:xfrm>
        </p:spPr>
        <p:txBody>
          <a:bodyPr/>
          <a:lstStyle/>
          <a:p>
            <a:r>
              <a:rPr lang="es-PE" dirty="0" smtClean="0"/>
              <a:t>Compare </a:t>
            </a:r>
            <a:r>
              <a:rPr lang="es-PE" dirty="0" err="1" smtClean="0"/>
              <a:t>these</a:t>
            </a:r>
            <a:r>
              <a:rPr lang="es-PE" dirty="0" smtClean="0"/>
              <a:t> </a:t>
            </a:r>
            <a:r>
              <a:rPr lang="es-PE" dirty="0" err="1" smtClean="0"/>
              <a:t>que</a:t>
            </a:r>
            <a:r>
              <a:rPr lang="es-PE" dirty="0" err="1" smtClean="0">
                <a:solidFill>
                  <a:schemeClr val="bg1"/>
                </a:solidFill>
              </a:rPr>
              <a:t>stions</a:t>
            </a:r>
            <a:r>
              <a:rPr lang="es-PE" dirty="0" smtClean="0">
                <a:solidFill>
                  <a:schemeClr val="bg1"/>
                </a:solidFill>
              </a:rPr>
              <a:t>:</a:t>
            </a:r>
            <a:endParaRPr lang="es-PE" dirty="0">
              <a:solidFill>
                <a:schemeClr val="bg1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es-PE"/>
          </a:p>
        </p:txBody>
      </p:sp>
      <p:sp>
        <p:nvSpPr>
          <p:cNvPr id="7" name="Rectángulo redondeado 6"/>
          <p:cNvSpPr/>
          <p:nvPr/>
        </p:nvSpPr>
        <p:spPr>
          <a:xfrm>
            <a:off x="1309687" y="1012634"/>
            <a:ext cx="6218165" cy="647471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3200" b="1" u="sng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My</a:t>
            </a:r>
            <a:r>
              <a:rPr lang="es-PE" sz="3200" b="1" u="sng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s-PE" sz="3200" b="1" u="sng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mother</a:t>
            </a:r>
            <a:r>
              <a:rPr lang="es-PE" sz="3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s-PE" sz="32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visits</a:t>
            </a:r>
            <a:r>
              <a:rPr lang="es-PE" sz="3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s-PE" sz="3200" b="1" u="sng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my</a:t>
            </a:r>
            <a:r>
              <a:rPr lang="es-PE" sz="3200" b="1" u="sng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s-PE" sz="3200" b="1" u="sng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aunt</a:t>
            </a:r>
            <a:r>
              <a:rPr lang="es-PE" sz="3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8" name="Rectángulo redondeado 7"/>
          <p:cNvSpPr/>
          <p:nvPr/>
        </p:nvSpPr>
        <p:spPr>
          <a:xfrm>
            <a:off x="172045" y="2510153"/>
            <a:ext cx="3852700" cy="659219"/>
          </a:xfrm>
          <a:prstGeom prst="roundRect">
            <a:avLst/>
          </a:prstGeom>
          <a:solidFill>
            <a:srgbClr val="00CC99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 err="1" smtClean="0">
                <a:latin typeface="Century Gothic" panose="020B0502020202020204" pitchFamily="34" charset="0"/>
              </a:rPr>
              <a:t>Who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visit</a:t>
            </a:r>
            <a:r>
              <a:rPr lang="es-PE" sz="2800" b="1" dirty="0" err="1" smtClean="0">
                <a:solidFill>
                  <a:schemeClr val="accent4"/>
                </a:solidFill>
                <a:latin typeface="Century Gothic" panose="020B0502020202020204" pitchFamily="34" charset="0"/>
              </a:rPr>
              <a:t>s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your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aunt</a:t>
            </a:r>
            <a:r>
              <a:rPr lang="es-PE" sz="2800" b="1" dirty="0" smtClean="0">
                <a:latin typeface="Century Gothic" panose="020B0502020202020204" pitchFamily="34" charset="0"/>
              </a:rPr>
              <a:t>?</a:t>
            </a:r>
            <a:endParaRPr lang="es-PE" sz="2800" b="1" dirty="0">
              <a:latin typeface="Century Gothic" panose="020B0502020202020204" pitchFamily="34" charset="0"/>
            </a:endParaRPr>
          </a:p>
        </p:txBody>
      </p:sp>
      <p:sp>
        <p:nvSpPr>
          <p:cNvPr id="9" name="Rectángulo redondeado 8"/>
          <p:cNvSpPr/>
          <p:nvPr/>
        </p:nvSpPr>
        <p:spPr>
          <a:xfrm>
            <a:off x="4631571" y="2510152"/>
            <a:ext cx="4395466" cy="659219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400" b="1" dirty="0" err="1" smtClean="0">
                <a:latin typeface="Century Gothic" panose="020B0502020202020204" pitchFamily="34" charset="0"/>
              </a:rPr>
              <a:t>Who</a:t>
            </a:r>
            <a:r>
              <a:rPr lang="es-PE" sz="2400" b="1" dirty="0" smtClean="0">
                <a:latin typeface="Century Gothic" panose="020B0502020202020204" pitchFamily="34" charset="0"/>
              </a:rPr>
              <a:t> </a:t>
            </a:r>
            <a:r>
              <a:rPr lang="es-PE" sz="2400" b="1" dirty="0" err="1" smtClean="0">
                <a:solidFill>
                  <a:srgbClr val="2D4063"/>
                </a:solidFill>
                <a:latin typeface="Century Gothic" panose="020B0502020202020204" pitchFamily="34" charset="0"/>
              </a:rPr>
              <a:t>does</a:t>
            </a:r>
            <a:r>
              <a:rPr lang="es-PE" sz="2400" b="1" dirty="0" smtClean="0">
                <a:latin typeface="Century Gothic" panose="020B0502020202020204" pitchFamily="34" charset="0"/>
              </a:rPr>
              <a:t> </a:t>
            </a:r>
            <a:r>
              <a:rPr lang="es-PE" sz="2400" b="1" dirty="0" err="1" smtClean="0">
                <a:latin typeface="Century Gothic" panose="020B0502020202020204" pitchFamily="34" charset="0"/>
              </a:rPr>
              <a:t>your</a:t>
            </a:r>
            <a:r>
              <a:rPr lang="es-PE" sz="2400" b="1" dirty="0" smtClean="0">
                <a:latin typeface="Century Gothic" panose="020B0502020202020204" pitchFamily="34" charset="0"/>
              </a:rPr>
              <a:t> </a:t>
            </a:r>
            <a:r>
              <a:rPr lang="es-PE" sz="2400" b="1" dirty="0" err="1" smtClean="0">
                <a:latin typeface="Century Gothic" panose="020B0502020202020204" pitchFamily="34" charset="0"/>
              </a:rPr>
              <a:t>mother</a:t>
            </a:r>
            <a:r>
              <a:rPr lang="es-PE" sz="2400" b="1" dirty="0" smtClean="0">
                <a:latin typeface="Century Gothic" panose="020B0502020202020204" pitchFamily="34" charset="0"/>
              </a:rPr>
              <a:t> </a:t>
            </a:r>
            <a:r>
              <a:rPr lang="es-PE" sz="2400" b="1" dirty="0" err="1" smtClean="0">
                <a:latin typeface="Century Gothic" panose="020B0502020202020204" pitchFamily="34" charset="0"/>
              </a:rPr>
              <a:t>visit</a:t>
            </a:r>
            <a:r>
              <a:rPr lang="es-PE" sz="2400" b="1" dirty="0" smtClean="0">
                <a:latin typeface="Century Gothic" panose="020B0502020202020204" pitchFamily="34" charset="0"/>
              </a:rPr>
              <a:t>?</a:t>
            </a:r>
            <a:endParaRPr lang="es-PE" sz="2400" b="1" dirty="0">
              <a:latin typeface="Century Gothic" panose="020B0502020202020204" pitchFamily="34" charset="0"/>
            </a:endParaRPr>
          </a:p>
        </p:txBody>
      </p:sp>
      <p:sp>
        <p:nvSpPr>
          <p:cNvPr id="10" name="Rectángulo redondeado 9"/>
          <p:cNvSpPr/>
          <p:nvPr/>
        </p:nvSpPr>
        <p:spPr>
          <a:xfrm>
            <a:off x="172045" y="3648704"/>
            <a:ext cx="3852700" cy="659219"/>
          </a:xfrm>
          <a:prstGeom prst="roundRect">
            <a:avLst/>
          </a:prstGeom>
          <a:solidFill>
            <a:srgbClr val="00CC99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u="sng" dirty="0" err="1" smtClean="0">
                <a:latin typeface="Century Gothic" panose="020B0502020202020204" pitchFamily="34" charset="0"/>
              </a:rPr>
              <a:t>My</a:t>
            </a:r>
            <a:r>
              <a:rPr lang="es-PE" sz="2800" b="1" u="sng" dirty="0" smtClean="0">
                <a:latin typeface="Century Gothic" panose="020B0502020202020204" pitchFamily="34" charset="0"/>
              </a:rPr>
              <a:t> </a:t>
            </a:r>
            <a:r>
              <a:rPr lang="es-PE" sz="2800" b="1" u="sng" dirty="0" err="1" smtClean="0">
                <a:latin typeface="Century Gothic" panose="020B0502020202020204" pitchFamily="34" charset="0"/>
              </a:rPr>
              <a:t>mother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does</a:t>
            </a:r>
            <a:r>
              <a:rPr lang="es-PE" sz="2800" b="1" dirty="0" smtClean="0">
                <a:latin typeface="Century Gothic" panose="020B0502020202020204" pitchFamily="34" charset="0"/>
              </a:rPr>
              <a:t>.</a:t>
            </a:r>
            <a:endParaRPr lang="es-PE" sz="2800" b="1" dirty="0">
              <a:latin typeface="Century Gothic" panose="020B0502020202020204" pitchFamily="34" charset="0"/>
            </a:endParaRPr>
          </a:p>
        </p:txBody>
      </p:sp>
      <p:sp>
        <p:nvSpPr>
          <p:cNvPr id="11" name="Rectángulo redondeado 10"/>
          <p:cNvSpPr/>
          <p:nvPr/>
        </p:nvSpPr>
        <p:spPr>
          <a:xfrm>
            <a:off x="4631571" y="3648704"/>
            <a:ext cx="4395466" cy="659219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400" b="1" dirty="0" smtClean="0">
                <a:latin typeface="Century Gothic" panose="020B0502020202020204" pitchFamily="34" charset="0"/>
              </a:rPr>
              <a:t>(</a:t>
            </a:r>
            <a:r>
              <a:rPr lang="es-PE" sz="2400" b="1" dirty="0" err="1" smtClean="0">
                <a:latin typeface="Century Gothic" panose="020B0502020202020204" pitchFamily="34" charset="0"/>
              </a:rPr>
              <a:t>My</a:t>
            </a:r>
            <a:r>
              <a:rPr lang="es-PE" sz="2400" b="1" dirty="0" smtClean="0">
                <a:latin typeface="Century Gothic" panose="020B0502020202020204" pitchFamily="34" charset="0"/>
              </a:rPr>
              <a:t> </a:t>
            </a:r>
            <a:r>
              <a:rPr lang="es-PE" sz="2400" b="1" dirty="0" err="1" smtClean="0">
                <a:latin typeface="Century Gothic" panose="020B0502020202020204" pitchFamily="34" charset="0"/>
              </a:rPr>
              <a:t>mother</a:t>
            </a:r>
            <a:r>
              <a:rPr lang="es-PE" sz="2400" b="1" dirty="0" smtClean="0">
                <a:latin typeface="Century Gothic" panose="020B0502020202020204" pitchFamily="34" charset="0"/>
              </a:rPr>
              <a:t> </a:t>
            </a:r>
            <a:r>
              <a:rPr lang="es-PE" sz="2400" b="1" dirty="0" err="1" smtClean="0">
                <a:latin typeface="Century Gothic" panose="020B0502020202020204" pitchFamily="34" charset="0"/>
              </a:rPr>
              <a:t>visits</a:t>
            </a:r>
            <a:r>
              <a:rPr lang="es-PE" sz="2400" b="1" dirty="0" smtClean="0">
                <a:latin typeface="Century Gothic" panose="020B0502020202020204" pitchFamily="34" charset="0"/>
              </a:rPr>
              <a:t>) </a:t>
            </a:r>
            <a:r>
              <a:rPr lang="es-PE" sz="2400" b="1" u="sng" dirty="0" err="1" smtClean="0">
                <a:latin typeface="Century Gothic" panose="020B0502020202020204" pitchFamily="34" charset="0"/>
              </a:rPr>
              <a:t>my</a:t>
            </a:r>
            <a:r>
              <a:rPr lang="es-PE" sz="2400" b="1" u="sng" dirty="0" smtClean="0">
                <a:latin typeface="Century Gothic" panose="020B0502020202020204" pitchFamily="34" charset="0"/>
              </a:rPr>
              <a:t> </a:t>
            </a:r>
            <a:r>
              <a:rPr lang="es-PE" sz="2400" b="1" u="sng" dirty="0" err="1" smtClean="0">
                <a:latin typeface="Century Gothic" panose="020B0502020202020204" pitchFamily="34" charset="0"/>
              </a:rPr>
              <a:t>aunt</a:t>
            </a:r>
            <a:r>
              <a:rPr lang="es-PE" sz="2400" b="1" dirty="0" smtClean="0">
                <a:latin typeface="Century Gothic" panose="020B0502020202020204" pitchFamily="34" charset="0"/>
              </a:rPr>
              <a:t>.</a:t>
            </a:r>
            <a:endParaRPr lang="es-PE" sz="2400" b="1" dirty="0">
              <a:latin typeface="Century Gothic" panose="020B0502020202020204" pitchFamily="34" charset="0"/>
            </a:endParaRPr>
          </a:p>
        </p:txBody>
      </p:sp>
      <p:sp>
        <p:nvSpPr>
          <p:cNvPr id="12" name="Llamada de flecha hacia arriba 11"/>
          <p:cNvSpPr/>
          <p:nvPr/>
        </p:nvSpPr>
        <p:spPr>
          <a:xfrm>
            <a:off x="2237193" y="1789488"/>
            <a:ext cx="1477926" cy="482666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800" b="1" dirty="0" err="1" smtClean="0">
                <a:latin typeface="Mali" panose="020B0604020202020204" charset="-34"/>
                <a:cs typeface="Mali" panose="020B0604020202020204" charset="-34"/>
              </a:rPr>
              <a:t>subject</a:t>
            </a:r>
            <a:endParaRPr lang="es-PE" sz="1800" b="1" dirty="0">
              <a:latin typeface="Mali" panose="020B0604020202020204" charset="-34"/>
              <a:cs typeface="Mali" panose="020B0604020202020204" charset="-34"/>
            </a:endParaRPr>
          </a:p>
        </p:txBody>
      </p:sp>
      <p:sp>
        <p:nvSpPr>
          <p:cNvPr id="13" name="Llamada de flecha hacia arriba 12"/>
          <p:cNvSpPr/>
          <p:nvPr/>
        </p:nvSpPr>
        <p:spPr>
          <a:xfrm>
            <a:off x="5260383" y="1782820"/>
            <a:ext cx="1477926" cy="482666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800" b="1" dirty="0" err="1" smtClean="0">
                <a:latin typeface="Mali" panose="020B0604020202020204" charset="-34"/>
                <a:cs typeface="Mali" panose="020B0604020202020204" charset="-34"/>
              </a:rPr>
              <a:t>object</a:t>
            </a:r>
            <a:endParaRPr lang="es-PE" sz="1800" b="1" dirty="0">
              <a:latin typeface="Mali" panose="020B0604020202020204" charset="-34"/>
              <a:cs typeface="Mali" panose="020B060402020202020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489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5"/>
          <p:cNvSpPr>
            <a:spLocks noGrp="1"/>
          </p:cNvSpPr>
          <p:nvPr>
            <p:ph type="body" idx="1"/>
          </p:nvPr>
        </p:nvSpPr>
        <p:spPr>
          <a:xfrm>
            <a:off x="246279" y="133361"/>
            <a:ext cx="8051560" cy="454249"/>
          </a:xfrm>
        </p:spPr>
        <p:txBody>
          <a:bodyPr/>
          <a:lstStyle/>
          <a:p>
            <a:r>
              <a:rPr lang="es-PE" dirty="0" err="1" smtClean="0"/>
              <a:t>Write</a:t>
            </a:r>
            <a:r>
              <a:rPr lang="es-PE" dirty="0" smtClean="0"/>
              <a:t> </a:t>
            </a:r>
            <a:r>
              <a:rPr lang="es-PE" dirty="0" err="1" smtClean="0"/>
              <a:t>two</a:t>
            </a:r>
            <a:r>
              <a:rPr lang="es-PE" dirty="0" smtClean="0"/>
              <a:t> </a:t>
            </a:r>
            <a:r>
              <a:rPr lang="es-PE" dirty="0" err="1" smtClean="0">
                <a:solidFill>
                  <a:srgbClr val="2D4063"/>
                </a:solidFill>
              </a:rPr>
              <a:t>questions</a:t>
            </a:r>
            <a:r>
              <a:rPr lang="es-PE" dirty="0" smtClean="0">
                <a:solidFill>
                  <a:srgbClr val="2D4063"/>
                </a:solidFill>
              </a:rPr>
              <a:t> </a:t>
            </a:r>
            <a:r>
              <a:rPr lang="es-PE" dirty="0" err="1" smtClean="0">
                <a:solidFill>
                  <a:srgbClr val="2D4063"/>
                </a:solidFill>
              </a:rPr>
              <a:t>with</a:t>
            </a:r>
            <a:r>
              <a:rPr lang="es-PE" dirty="0" smtClean="0">
                <a:solidFill>
                  <a:srgbClr val="2D4063"/>
                </a:solidFill>
              </a:rPr>
              <a:t> </a:t>
            </a:r>
            <a:r>
              <a:rPr lang="es-PE" dirty="0" err="1" smtClean="0">
                <a:solidFill>
                  <a:srgbClr val="2D4063"/>
                </a:solidFill>
              </a:rPr>
              <a:t>who</a:t>
            </a:r>
            <a:r>
              <a:rPr lang="es-PE" dirty="0" smtClean="0">
                <a:solidFill>
                  <a:srgbClr val="2D4063"/>
                </a:solidFill>
              </a:rPr>
              <a:t>: </a:t>
            </a:r>
            <a:r>
              <a:rPr lang="es-PE" dirty="0" err="1" smtClean="0">
                <a:solidFill>
                  <a:srgbClr val="2D4063"/>
                </a:solidFill>
              </a:rPr>
              <a:t>on</a:t>
            </a:r>
            <a:r>
              <a:rPr lang="es-PE" dirty="0" err="1" smtClean="0">
                <a:solidFill>
                  <a:schemeClr val="bg1"/>
                </a:solidFill>
              </a:rPr>
              <a:t>e</a:t>
            </a:r>
            <a:r>
              <a:rPr lang="es-PE" dirty="0" smtClean="0">
                <a:solidFill>
                  <a:schemeClr val="bg1"/>
                </a:solidFill>
              </a:rPr>
              <a:t> </a:t>
            </a:r>
            <a:r>
              <a:rPr lang="es-PE" dirty="0" err="1" smtClean="0">
                <a:solidFill>
                  <a:schemeClr val="bg1"/>
                </a:solidFill>
              </a:rPr>
              <a:t>about</a:t>
            </a:r>
            <a:r>
              <a:rPr lang="es-PE" dirty="0" smtClean="0">
                <a:solidFill>
                  <a:schemeClr val="bg1"/>
                </a:solidFill>
              </a:rPr>
              <a:t> </a:t>
            </a:r>
            <a:r>
              <a:rPr lang="es-PE" dirty="0" err="1" smtClean="0">
                <a:solidFill>
                  <a:schemeClr val="bg1"/>
                </a:solidFill>
              </a:rPr>
              <a:t>the</a:t>
            </a:r>
            <a:r>
              <a:rPr lang="es-PE" dirty="0" smtClean="0">
                <a:solidFill>
                  <a:schemeClr val="bg1"/>
                </a:solidFill>
              </a:rPr>
              <a:t> </a:t>
            </a:r>
            <a:r>
              <a:rPr lang="es-PE" dirty="0" err="1" smtClean="0">
                <a:solidFill>
                  <a:schemeClr val="bg1"/>
                </a:solidFill>
              </a:rPr>
              <a:t>subject</a:t>
            </a:r>
            <a:r>
              <a:rPr lang="es-PE" dirty="0" smtClean="0">
                <a:solidFill>
                  <a:schemeClr val="bg1"/>
                </a:solidFill>
              </a:rPr>
              <a:t>, and </a:t>
            </a:r>
            <a:r>
              <a:rPr lang="es-PE" dirty="0" err="1" smtClean="0">
                <a:solidFill>
                  <a:schemeClr val="bg1"/>
                </a:solidFill>
              </a:rPr>
              <a:t>one</a:t>
            </a:r>
            <a:r>
              <a:rPr lang="es-PE" dirty="0" smtClean="0">
                <a:solidFill>
                  <a:schemeClr val="bg1"/>
                </a:solidFill>
              </a:rPr>
              <a:t> </a:t>
            </a:r>
            <a:r>
              <a:rPr lang="es-PE" dirty="0" err="1" smtClean="0">
                <a:solidFill>
                  <a:srgbClr val="2D4063"/>
                </a:solidFill>
              </a:rPr>
              <a:t>about</a:t>
            </a:r>
            <a:r>
              <a:rPr lang="es-PE" dirty="0" smtClean="0">
                <a:solidFill>
                  <a:srgbClr val="2D4063"/>
                </a:solidFill>
              </a:rPr>
              <a:t> </a:t>
            </a:r>
            <a:r>
              <a:rPr lang="es-PE" dirty="0" err="1" smtClean="0">
                <a:solidFill>
                  <a:srgbClr val="2D4063"/>
                </a:solidFill>
              </a:rPr>
              <a:t>the</a:t>
            </a:r>
            <a:r>
              <a:rPr lang="es-PE" dirty="0" smtClean="0">
                <a:solidFill>
                  <a:srgbClr val="2D4063"/>
                </a:solidFill>
              </a:rPr>
              <a:t> </a:t>
            </a:r>
            <a:r>
              <a:rPr lang="es-PE" dirty="0" err="1" smtClean="0">
                <a:solidFill>
                  <a:srgbClr val="2D4063"/>
                </a:solidFill>
              </a:rPr>
              <a:t>object</a:t>
            </a:r>
            <a:r>
              <a:rPr lang="es-PE" dirty="0" smtClean="0">
                <a:solidFill>
                  <a:srgbClr val="2D4063"/>
                </a:solidFill>
              </a:rPr>
              <a:t>.</a:t>
            </a:r>
            <a:endParaRPr lang="es-PE" dirty="0">
              <a:solidFill>
                <a:srgbClr val="2D4063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lang="es-PE"/>
          </a:p>
        </p:txBody>
      </p:sp>
      <p:sp>
        <p:nvSpPr>
          <p:cNvPr id="7" name="Rectángulo redondeado 6"/>
          <p:cNvSpPr/>
          <p:nvPr/>
        </p:nvSpPr>
        <p:spPr>
          <a:xfrm>
            <a:off x="1309687" y="1012634"/>
            <a:ext cx="6218165" cy="647471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3200" b="1" u="sng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Nathaniel</a:t>
            </a:r>
            <a:r>
              <a:rPr lang="es-PE" sz="3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s-PE" sz="32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loves</a:t>
            </a:r>
            <a:r>
              <a:rPr lang="es-PE" sz="3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s-PE" sz="3200" b="1" u="sng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Beethoven</a:t>
            </a:r>
            <a:r>
              <a:rPr lang="es-PE" sz="3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8" name="Rectángulo redondeado 7"/>
          <p:cNvSpPr/>
          <p:nvPr/>
        </p:nvSpPr>
        <p:spPr>
          <a:xfrm>
            <a:off x="172044" y="2510153"/>
            <a:ext cx="4167943" cy="659219"/>
          </a:xfrm>
          <a:prstGeom prst="roundRect">
            <a:avLst/>
          </a:prstGeom>
          <a:solidFill>
            <a:srgbClr val="00CC99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 err="1" smtClean="0">
                <a:latin typeface="Century Gothic" panose="020B0502020202020204" pitchFamily="34" charset="0"/>
              </a:rPr>
              <a:t>Who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love</a:t>
            </a:r>
            <a:r>
              <a:rPr lang="es-PE" sz="2800" b="1" dirty="0" err="1" smtClean="0">
                <a:solidFill>
                  <a:schemeClr val="accent4"/>
                </a:solidFill>
                <a:latin typeface="Century Gothic" panose="020B0502020202020204" pitchFamily="34" charset="0"/>
              </a:rPr>
              <a:t>s</a:t>
            </a:r>
            <a:r>
              <a:rPr lang="es-PE" sz="2800" b="1" dirty="0" smtClean="0">
                <a:latin typeface="Century Gothic" panose="020B0502020202020204" pitchFamily="34" charset="0"/>
              </a:rPr>
              <a:t> Beethoven?</a:t>
            </a:r>
            <a:endParaRPr lang="es-PE" sz="2800" b="1" dirty="0">
              <a:latin typeface="Century Gothic" panose="020B0502020202020204" pitchFamily="34" charset="0"/>
            </a:endParaRPr>
          </a:p>
        </p:txBody>
      </p:sp>
      <p:sp>
        <p:nvSpPr>
          <p:cNvPr id="9" name="Rectángulo redondeado 8"/>
          <p:cNvSpPr/>
          <p:nvPr/>
        </p:nvSpPr>
        <p:spPr>
          <a:xfrm>
            <a:off x="4631571" y="2510152"/>
            <a:ext cx="4395466" cy="659219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400" b="1" dirty="0" err="1" smtClean="0">
                <a:latin typeface="Century Gothic" panose="020B0502020202020204" pitchFamily="34" charset="0"/>
              </a:rPr>
              <a:t>Who</a:t>
            </a:r>
            <a:r>
              <a:rPr lang="es-PE" sz="2400" b="1" dirty="0" smtClean="0">
                <a:latin typeface="Century Gothic" panose="020B0502020202020204" pitchFamily="34" charset="0"/>
              </a:rPr>
              <a:t> </a:t>
            </a:r>
            <a:r>
              <a:rPr lang="es-PE" sz="2400" b="1" dirty="0" err="1" smtClean="0">
                <a:solidFill>
                  <a:srgbClr val="2D4063"/>
                </a:solidFill>
                <a:latin typeface="Century Gothic" panose="020B0502020202020204" pitchFamily="34" charset="0"/>
              </a:rPr>
              <a:t>does</a:t>
            </a:r>
            <a:r>
              <a:rPr lang="es-PE" sz="2400" b="1" dirty="0" smtClean="0">
                <a:latin typeface="Century Gothic" panose="020B0502020202020204" pitchFamily="34" charset="0"/>
              </a:rPr>
              <a:t> Nathaniel </a:t>
            </a:r>
            <a:r>
              <a:rPr lang="es-PE" sz="2400" b="1" dirty="0" err="1" smtClean="0">
                <a:latin typeface="Century Gothic" panose="020B0502020202020204" pitchFamily="34" charset="0"/>
              </a:rPr>
              <a:t>love</a:t>
            </a:r>
            <a:r>
              <a:rPr lang="es-PE" sz="2400" b="1" dirty="0" smtClean="0">
                <a:latin typeface="Century Gothic" panose="020B0502020202020204" pitchFamily="34" charset="0"/>
              </a:rPr>
              <a:t>?</a:t>
            </a:r>
            <a:endParaRPr lang="es-PE" sz="2400" b="1" dirty="0">
              <a:latin typeface="Century Gothic" panose="020B0502020202020204" pitchFamily="34" charset="0"/>
            </a:endParaRPr>
          </a:p>
        </p:txBody>
      </p:sp>
      <p:sp>
        <p:nvSpPr>
          <p:cNvPr id="10" name="Rectángulo redondeado 9"/>
          <p:cNvSpPr/>
          <p:nvPr/>
        </p:nvSpPr>
        <p:spPr>
          <a:xfrm>
            <a:off x="172045" y="3648704"/>
            <a:ext cx="3852700" cy="659219"/>
          </a:xfrm>
          <a:prstGeom prst="roundRect">
            <a:avLst/>
          </a:prstGeom>
          <a:noFill/>
          <a:ln>
            <a:noFill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u="sng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Nathaniel</a:t>
            </a:r>
            <a:endParaRPr lang="es-PE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1" name="Rectángulo redondeado 10"/>
          <p:cNvSpPr/>
          <p:nvPr/>
        </p:nvSpPr>
        <p:spPr>
          <a:xfrm>
            <a:off x="4631571" y="3648704"/>
            <a:ext cx="4395466" cy="659219"/>
          </a:xfrm>
          <a:prstGeom prst="round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400" b="1" u="sng" dirty="0" smtClean="0">
                <a:latin typeface="Century Gothic" panose="020B0502020202020204" pitchFamily="34" charset="0"/>
              </a:rPr>
              <a:t>Beethoven.</a:t>
            </a:r>
            <a:endParaRPr lang="es-PE" sz="2400" b="1" u="sng" dirty="0">
              <a:latin typeface="Century Gothic" panose="020B0502020202020204" pitchFamily="34" charset="0"/>
            </a:endParaRPr>
          </a:p>
        </p:txBody>
      </p:sp>
      <p:sp>
        <p:nvSpPr>
          <p:cNvPr id="12" name="Llamada de flecha hacia arriba 11"/>
          <p:cNvSpPr/>
          <p:nvPr/>
        </p:nvSpPr>
        <p:spPr>
          <a:xfrm>
            <a:off x="2237193" y="1789488"/>
            <a:ext cx="1477926" cy="482666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800" b="1" dirty="0" err="1" smtClean="0">
                <a:latin typeface="Mali" panose="020B0604020202020204" charset="-34"/>
                <a:cs typeface="Mali" panose="020B0604020202020204" charset="-34"/>
              </a:rPr>
              <a:t>subject</a:t>
            </a:r>
            <a:endParaRPr lang="es-PE" sz="1800" b="1" dirty="0">
              <a:latin typeface="Mali" panose="020B0604020202020204" charset="-34"/>
              <a:cs typeface="Mali" panose="020B0604020202020204" charset="-34"/>
            </a:endParaRPr>
          </a:p>
        </p:txBody>
      </p:sp>
      <p:sp>
        <p:nvSpPr>
          <p:cNvPr id="13" name="Llamada de flecha hacia arriba 12"/>
          <p:cNvSpPr/>
          <p:nvPr/>
        </p:nvSpPr>
        <p:spPr>
          <a:xfrm>
            <a:off x="5260383" y="1782820"/>
            <a:ext cx="1477926" cy="482666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800" b="1" dirty="0" err="1" smtClean="0">
                <a:latin typeface="Mali" panose="020B0604020202020204" charset="-34"/>
                <a:cs typeface="Mali" panose="020B0604020202020204" charset="-34"/>
              </a:rPr>
              <a:t>object</a:t>
            </a:r>
            <a:endParaRPr lang="es-PE" sz="1800" b="1" dirty="0">
              <a:latin typeface="Mali" panose="020B0604020202020204" charset="-34"/>
              <a:cs typeface="Mali" panose="020B060402020202020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431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5"/>
          <p:cNvSpPr>
            <a:spLocks noGrp="1"/>
          </p:cNvSpPr>
          <p:nvPr>
            <p:ph type="body" idx="1"/>
          </p:nvPr>
        </p:nvSpPr>
        <p:spPr>
          <a:xfrm>
            <a:off x="246279" y="133361"/>
            <a:ext cx="8051560" cy="454249"/>
          </a:xfrm>
        </p:spPr>
        <p:txBody>
          <a:bodyPr/>
          <a:lstStyle/>
          <a:p>
            <a:r>
              <a:rPr lang="es-PE" dirty="0" err="1" smtClean="0"/>
              <a:t>Write</a:t>
            </a:r>
            <a:r>
              <a:rPr lang="es-PE" dirty="0" smtClean="0"/>
              <a:t> </a:t>
            </a:r>
            <a:r>
              <a:rPr lang="es-PE" dirty="0" err="1" smtClean="0"/>
              <a:t>two</a:t>
            </a:r>
            <a:r>
              <a:rPr lang="es-PE" dirty="0" smtClean="0"/>
              <a:t> </a:t>
            </a:r>
            <a:r>
              <a:rPr lang="es-PE" dirty="0" err="1" smtClean="0">
                <a:solidFill>
                  <a:srgbClr val="2D4063"/>
                </a:solidFill>
              </a:rPr>
              <a:t>questions</a:t>
            </a:r>
            <a:r>
              <a:rPr lang="es-PE" dirty="0" smtClean="0">
                <a:solidFill>
                  <a:srgbClr val="2D4063"/>
                </a:solidFill>
              </a:rPr>
              <a:t> </a:t>
            </a:r>
            <a:r>
              <a:rPr lang="es-PE" dirty="0" err="1" smtClean="0">
                <a:solidFill>
                  <a:srgbClr val="2D4063"/>
                </a:solidFill>
              </a:rPr>
              <a:t>with</a:t>
            </a:r>
            <a:r>
              <a:rPr lang="es-PE" dirty="0" smtClean="0">
                <a:solidFill>
                  <a:srgbClr val="2D4063"/>
                </a:solidFill>
              </a:rPr>
              <a:t> </a:t>
            </a:r>
            <a:r>
              <a:rPr lang="es-PE" dirty="0" err="1" smtClean="0">
                <a:solidFill>
                  <a:srgbClr val="2D4063"/>
                </a:solidFill>
              </a:rPr>
              <a:t>who</a:t>
            </a:r>
            <a:r>
              <a:rPr lang="es-PE" dirty="0" smtClean="0">
                <a:solidFill>
                  <a:srgbClr val="2D4063"/>
                </a:solidFill>
              </a:rPr>
              <a:t>: </a:t>
            </a:r>
            <a:r>
              <a:rPr lang="es-PE" dirty="0" err="1" smtClean="0">
                <a:solidFill>
                  <a:srgbClr val="2D4063"/>
                </a:solidFill>
              </a:rPr>
              <a:t>on</a:t>
            </a:r>
            <a:r>
              <a:rPr lang="es-PE" dirty="0" err="1" smtClean="0">
                <a:solidFill>
                  <a:schemeClr val="bg1"/>
                </a:solidFill>
              </a:rPr>
              <a:t>e</a:t>
            </a:r>
            <a:r>
              <a:rPr lang="es-PE" dirty="0" smtClean="0">
                <a:solidFill>
                  <a:schemeClr val="bg1"/>
                </a:solidFill>
              </a:rPr>
              <a:t> </a:t>
            </a:r>
            <a:r>
              <a:rPr lang="es-PE" dirty="0" err="1" smtClean="0">
                <a:solidFill>
                  <a:schemeClr val="bg1"/>
                </a:solidFill>
              </a:rPr>
              <a:t>about</a:t>
            </a:r>
            <a:r>
              <a:rPr lang="es-PE" dirty="0" smtClean="0">
                <a:solidFill>
                  <a:schemeClr val="bg1"/>
                </a:solidFill>
              </a:rPr>
              <a:t> </a:t>
            </a:r>
            <a:r>
              <a:rPr lang="es-PE" dirty="0" err="1" smtClean="0">
                <a:solidFill>
                  <a:schemeClr val="bg1"/>
                </a:solidFill>
              </a:rPr>
              <a:t>the</a:t>
            </a:r>
            <a:r>
              <a:rPr lang="es-PE" dirty="0" smtClean="0">
                <a:solidFill>
                  <a:schemeClr val="bg1"/>
                </a:solidFill>
              </a:rPr>
              <a:t> </a:t>
            </a:r>
            <a:r>
              <a:rPr lang="es-PE" dirty="0" err="1" smtClean="0">
                <a:solidFill>
                  <a:schemeClr val="bg1"/>
                </a:solidFill>
              </a:rPr>
              <a:t>subject</a:t>
            </a:r>
            <a:r>
              <a:rPr lang="es-PE" dirty="0" smtClean="0">
                <a:solidFill>
                  <a:schemeClr val="bg1"/>
                </a:solidFill>
              </a:rPr>
              <a:t>, and </a:t>
            </a:r>
            <a:r>
              <a:rPr lang="es-PE" dirty="0" err="1" smtClean="0">
                <a:solidFill>
                  <a:schemeClr val="bg1"/>
                </a:solidFill>
              </a:rPr>
              <a:t>one</a:t>
            </a:r>
            <a:r>
              <a:rPr lang="es-PE" dirty="0" smtClean="0">
                <a:solidFill>
                  <a:schemeClr val="bg1"/>
                </a:solidFill>
              </a:rPr>
              <a:t> </a:t>
            </a:r>
            <a:r>
              <a:rPr lang="es-PE" dirty="0" err="1" smtClean="0">
                <a:solidFill>
                  <a:srgbClr val="2D4063"/>
                </a:solidFill>
              </a:rPr>
              <a:t>about</a:t>
            </a:r>
            <a:r>
              <a:rPr lang="es-PE" dirty="0" smtClean="0">
                <a:solidFill>
                  <a:srgbClr val="2D4063"/>
                </a:solidFill>
              </a:rPr>
              <a:t> </a:t>
            </a:r>
            <a:r>
              <a:rPr lang="es-PE" dirty="0" err="1" smtClean="0">
                <a:solidFill>
                  <a:srgbClr val="2D4063"/>
                </a:solidFill>
              </a:rPr>
              <a:t>the</a:t>
            </a:r>
            <a:r>
              <a:rPr lang="es-PE" dirty="0" smtClean="0">
                <a:solidFill>
                  <a:srgbClr val="2D4063"/>
                </a:solidFill>
              </a:rPr>
              <a:t> </a:t>
            </a:r>
            <a:r>
              <a:rPr lang="es-PE" dirty="0" err="1" smtClean="0">
                <a:solidFill>
                  <a:srgbClr val="2D4063"/>
                </a:solidFill>
              </a:rPr>
              <a:t>object</a:t>
            </a:r>
            <a:r>
              <a:rPr lang="es-PE" dirty="0" smtClean="0">
                <a:solidFill>
                  <a:srgbClr val="2D4063"/>
                </a:solidFill>
              </a:rPr>
              <a:t>.</a:t>
            </a:r>
            <a:endParaRPr lang="es-PE" dirty="0">
              <a:solidFill>
                <a:srgbClr val="2D4063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lang="es-PE"/>
          </a:p>
        </p:txBody>
      </p:sp>
      <p:sp>
        <p:nvSpPr>
          <p:cNvPr id="7" name="Rectángulo redondeado 6"/>
          <p:cNvSpPr/>
          <p:nvPr/>
        </p:nvSpPr>
        <p:spPr>
          <a:xfrm>
            <a:off x="1309687" y="1012634"/>
            <a:ext cx="6218165" cy="647471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3200" b="1" u="sng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Elliot</a:t>
            </a:r>
            <a:r>
              <a:rPr lang="es-PE" sz="3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s-PE" sz="32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works</a:t>
            </a:r>
            <a:r>
              <a:rPr lang="es-PE" sz="3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s-PE" sz="32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for</a:t>
            </a:r>
            <a:r>
              <a:rPr lang="es-PE" sz="3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s-PE" sz="3200" b="1" u="sng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Mr</a:t>
            </a:r>
            <a:r>
              <a:rPr lang="es-PE" sz="3200" b="1" u="sng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Kim</a:t>
            </a:r>
            <a:r>
              <a:rPr lang="es-PE" sz="3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8" name="Rectángulo redondeado 7"/>
          <p:cNvSpPr/>
          <p:nvPr/>
        </p:nvSpPr>
        <p:spPr>
          <a:xfrm>
            <a:off x="186637" y="2713713"/>
            <a:ext cx="4167943" cy="659219"/>
          </a:xfrm>
          <a:prstGeom prst="roundRect">
            <a:avLst/>
          </a:prstGeom>
          <a:solidFill>
            <a:srgbClr val="00CC99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400" b="1" dirty="0" err="1" smtClean="0">
                <a:latin typeface="Century Gothic" panose="020B0502020202020204" pitchFamily="34" charset="0"/>
              </a:rPr>
              <a:t>Who</a:t>
            </a:r>
            <a:r>
              <a:rPr lang="es-PE" sz="2400" b="1" dirty="0" smtClean="0">
                <a:latin typeface="Century Gothic" panose="020B0502020202020204" pitchFamily="34" charset="0"/>
              </a:rPr>
              <a:t> </a:t>
            </a:r>
            <a:r>
              <a:rPr lang="es-PE" sz="2400" b="1" dirty="0" err="1" smtClean="0">
                <a:latin typeface="Century Gothic" panose="020B0502020202020204" pitchFamily="34" charset="0"/>
              </a:rPr>
              <a:t>work</a:t>
            </a:r>
            <a:r>
              <a:rPr lang="es-PE" sz="2400" b="1" dirty="0" err="1" smtClean="0">
                <a:solidFill>
                  <a:schemeClr val="accent4"/>
                </a:solidFill>
                <a:latin typeface="Century Gothic" panose="020B0502020202020204" pitchFamily="34" charset="0"/>
              </a:rPr>
              <a:t>s</a:t>
            </a:r>
            <a:r>
              <a:rPr lang="es-PE" sz="2400" b="1" dirty="0" smtClean="0">
                <a:latin typeface="Century Gothic" panose="020B0502020202020204" pitchFamily="34" charset="0"/>
              </a:rPr>
              <a:t> </a:t>
            </a:r>
            <a:r>
              <a:rPr lang="es-PE" sz="2400" b="1" dirty="0" err="1" smtClean="0">
                <a:latin typeface="Century Gothic" panose="020B0502020202020204" pitchFamily="34" charset="0"/>
              </a:rPr>
              <a:t>for</a:t>
            </a:r>
            <a:r>
              <a:rPr lang="es-PE" sz="2400" b="1" dirty="0" smtClean="0">
                <a:latin typeface="Century Gothic" panose="020B0502020202020204" pitchFamily="34" charset="0"/>
              </a:rPr>
              <a:t> Mr. Kim?</a:t>
            </a:r>
            <a:endParaRPr lang="es-PE" sz="2400" b="1" dirty="0">
              <a:latin typeface="Century Gothic" panose="020B0502020202020204" pitchFamily="34" charset="0"/>
            </a:endParaRPr>
          </a:p>
        </p:txBody>
      </p:sp>
      <p:sp>
        <p:nvSpPr>
          <p:cNvPr id="9" name="Rectángulo redondeado 8"/>
          <p:cNvSpPr/>
          <p:nvPr/>
        </p:nvSpPr>
        <p:spPr>
          <a:xfrm>
            <a:off x="4631571" y="2713713"/>
            <a:ext cx="4395466" cy="659219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400" b="1" dirty="0" err="1" smtClean="0">
                <a:latin typeface="Century Gothic" panose="020B0502020202020204" pitchFamily="34" charset="0"/>
              </a:rPr>
              <a:t>Who</a:t>
            </a:r>
            <a:r>
              <a:rPr lang="es-PE" sz="2400" b="1" dirty="0" smtClean="0">
                <a:latin typeface="Century Gothic" panose="020B0502020202020204" pitchFamily="34" charset="0"/>
              </a:rPr>
              <a:t> </a:t>
            </a:r>
            <a:r>
              <a:rPr lang="es-PE" sz="2400" b="1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does</a:t>
            </a:r>
            <a:r>
              <a:rPr lang="es-PE" sz="2400" b="1" dirty="0" smtClean="0">
                <a:latin typeface="Century Gothic" panose="020B0502020202020204" pitchFamily="34" charset="0"/>
              </a:rPr>
              <a:t> </a:t>
            </a:r>
            <a:r>
              <a:rPr lang="es-PE" sz="2400" b="1" dirty="0" err="1" smtClean="0">
                <a:latin typeface="Century Gothic" panose="020B0502020202020204" pitchFamily="34" charset="0"/>
              </a:rPr>
              <a:t>Elliot</a:t>
            </a:r>
            <a:r>
              <a:rPr lang="es-PE" sz="2400" b="1" dirty="0" smtClean="0">
                <a:latin typeface="Century Gothic" panose="020B0502020202020204" pitchFamily="34" charset="0"/>
              </a:rPr>
              <a:t> </a:t>
            </a:r>
            <a:r>
              <a:rPr lang="es-PE" sz="2400" b="1" dirty="0" err="1" smtClean="0">
                <a:latin typeface="Century Gothic" panose="020B0502020202020204" pitchFamily="34" charset="0"/>
              </a:rPr>
              <a:t>work</a:t>
            </a:r>
            <a:r>
              <a:rPr lang="es-PE" sz="2400" b="1" dirty="0" smtClean="0">
                <a:latin typeface="Century Gothic" panose="020B0502020202020204" pitchFamily="34" charset="0"/>
              </a:rPr>
              <a:t> </a:t>
            </a:r>
            <a:r>
              <a:rPr lang="es-PE" sz="2400" b="1" dirty="0" err="1" smtClean="0">
                <a:latin typeface="Century Gothic" panose="020B0502020202020204" pitchFamily="34" charset="0"/>
              </a:rPr>
              <a:t>for</a:t>
            </a:r>
            <a:r>
              <a:rPr lang="es-PE" sz="2400" b="1" dirty="0" smtClean="0">
                <a:latin typeface="Century Gothic" panose="020B0502020202020204" pitchFamily="34" charset="0"/>
              </a:rPr>
              <a:t>?</a:t>
            </a:r>
            <a:endParaRPr lang="es-PE" sz="2400" b="1" dirty="0">
              <a:latin typeface="Century Gothic" panose="020B0502020202020204" pitchFamily="34" charset="0"/>
            </a:endParaRPr>
          </a:p>
        </p:txBody>
      </p:sp>
      <p:sp>
        <p:nvSpPr>
          <p:cNvPr id="10" name="Rectángulo redondeado 9"/>
          <p:cNvSpPr/>
          <p:nvPr/>
        </p:nvSpPr>
        <p:spPr>
          <a:xfrm>
            <a:off x="172045" y="3648704"/>
            <a:ext cx="3852700" cy="659219"/>
          </a:xfrm>
          <a:prstGeom prst="roundRect">
            <a:avLst/>
          </a:prstGeom>
          <a:noFill/>
          <a:ln>
            <a:noFill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u="sng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Elliot</a:t>
            </a:r>
            <a:endParaRPr lang="es-PE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1" name="Rectángulo redondeado 10"/>
          <p:cNvSpPr/>
          <p:nvPr/>
        </p:nvSpPr>
        <p:spPr>
          <a:xfrm>
            <a:off x="4631571" y="3648704"/>
            <a:ext cx="4395466" cy="659219"/>
          </a:xfrm>
          <a:prstGeom prst="round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400" b="1" u="sng" dirty="0" smtClean="0">
                <a:latin typeface="Century Gothic" panose="020B0502020202020204" pitchFamily="34" charset="0"/>
              </a:rPr>
              <a:t>Mr. Kim</a:t>
            </a:r>
            <a:endParaRPr lang="es-PE" sz="2400" b="1" u="sng" dirty="0">
              <a:latin typeface="Century Gothic" panose="020B0502020202020204" pitchFamily="34" charset="0"/>
            </a:endParaRPr>
          </a:p>
        </p:txBody>
      </p:sp>
      <p:sp>
        <p:nvSpPr>
          <p:cNvPr id="12" name="Llamada de flecha hacia arriba 11"/>
          <p:cNvSpPr/>
          <p:nvPr/>
        </p:nvSpPr>
        <p:spPr>
          <a:xfrm>
            <a:off x="2237193" y="1789488"/>
            <a:ext cx="1477926" cy="482666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800" b="1" dirty="0" err="1" smtClean="0">
                <a:latin typeface="Mali" panose="020B0604020202020204" charset="-34"/>
                <a:cs typeface="Mali" panose="020B0604020202020204" charset="-34"/>
              </a:rPr>
              <a:t>subject</a:t>
            </a:r>
            <a:endParaRPr lang="es-PE" sz="1800" b="1" dirty="0">
              <a:latin typeface="Mali" panose="020B0604020202020204" charset="-34"/>
              <a:cs typeface="Mali" panose="020B0604020202020204" charset="-34"/>
            </a:endParaRPr>
          </a:p>
        </p:txBody>
      </p:sp>
      <p:sp>
        <p:nvSpPr>
          <p:cNvPr id="13" name="Llamada de flecha hacia arriba 12"/>
          <p:cNvSpPr/>
          <p:nvPr/>
        </p:nvSpPr>
        <p:spPr>
          <a:xfrm>
            <a:off x="5260383" y="1782820"/>
            <a:ext cx="1477926" cy="482666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800" b="1" dirty="0" err="1" smtClean="0">
                <a:latin typeface="Mali" panose="020B0604020202020204" charset="-34"/>
                <a:cs typeface="Mali" panose="020B0604020202020204" charset="-34"/>
              </a:rPr>
              <a:t>object</a:t>
            </a:r>
            <a:endParaRPr lang="es-PE" sz="1800" b="1" dirty="0">
              <a:latin typeface="Mali" panose="020B0604020202020204" charset="-34"/>
              <a:cs typeface="Mali" panose="020B060402020202020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68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lang="es-PE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546229" y="-412979"/>
            <a:ext cx="84455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9pPr>
          </a:lstStyle>
          <a:p>
            <a:r>
              <a:rPr lang="es-PE" sz="4800" dirty="0" err="1" smtClean="0"/>
              <a:t>HOW</a:t>
            </a:r>
            <a:r>
              <a:rPr lang="es-PE" sz="4800" dirty="0" smtClean="0"/>
              <a:t> </a:t>
            </a:r>
            <a:r>
              <a:rPr lang="es-PE" sz="4800" dirty="0" err="1" smtClean="0"/>
              <a:t>OFTEN</a:t>
            </a:r>
            <a:endParaRPr lang="es-PE" sz="4800" dirty="0"/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302512" y="1125275"/>
            <a:ext cx="9822427" cy="725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unito Light"/>
              <a:buChar char="✘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Nunito Light"/>
              <a:buChar char="-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Nunito Light"/>
              <a:buChar char="-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●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○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■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●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unito Light"/>
              <a:buChar char="○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400"/>
              <a:buFont typeface="Nunito Light"/>
              <a:buChar char="■"/>
              <a:defRPr sz="2400" b="0" i="0" u="none" strike="noStrike" cap="none">
                <a:solidFill>
                  <a:schemeClr val="dk1"/>
                </a:solidFill>
                <a:latin typeface="Nunito Light"/>
                <a:ea typeface="Nunito Light"/>
                <a:cs typeface="Nunito Light"/>
                <a:sym typeface="Nunito Light"/>
              </a:defRPr>
            </a:lvl9pPr>
          </a:lstStyle>
          <a:p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use how often to ask about </a:t>
            </a:r>
            <a:r>
              <a:rPr lang="en-US" sz="2800" u="sng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frequency.</a:t>
            </a:r>
            <a:endParaRPr lang="en-US" sz="2800" u="sng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ángulo redondeado 8"/>
          <p:cNvSpPr/>
          <p:nvPr/>
        </p:nvSpPr>
        <p:spPr>
          <a:xfrm>
            <a:off x="97583" y="1935126"/>
            <a:ext cx="6101197" cy="478466"/>
          </a:xfrm>
          <a:prstGeom prst="roundRect">
            <a:avLst/>
          </a:prstGeom>
          <a:solidFill>
            <a:srgbClr val="FF000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 err="1" smtClean="0">
                <a:latin typeface="Century Gothic" panose="020B0502020202020204" pitchFamily="34" charset="0"/>
              </a:rPr>
              <a:t>How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often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smtClean="0">
                <a:solidFill>
                  <a:schemeClr val="accent6"/>
                </a:solidFill>
                <a:latin typeface="Century Gothic" panose="020B0502020202020204" pitchFamily="34" charset="0"/>
              </a:rPr>
              <a:t>do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you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visit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your</a:t>
            </a:r>
            <a:r>
              <a:rPr lang="es-PE" sz="2800" b="1" dirty="0" smtClean="0">
                <a:latin typeface="Century Gothic" panose="020B0502020202020204" pitchFamily="34" charset="0"/>
              </a:rPr>
              <a:t> dad?</a:t>
            </a:r>
          </a:p>
        </p:txBody>
      </p:sp>
      <p:sp>
        <p:nvSpPr>
          <p:cNvPr id="10" name="Rectángulo redondeado 9"/>
          <p:cNvSpPr/>
          <p:nvPr/>
        </p:nvSpPr>
        <p:spPr>
          <a:xfrm>
            <a:off x="2754530" y="2640226"/>
            <a:ext cx="5357439" cy="477853"/>
          </a:xfrm>
          <a:prstGeom prst="roundRect">
            <a:avLst/>
          </a:prstGeom>
          <a:solidFill>
            <a:srgbClr val="FF000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 smtClean="0">
                <a:latin typeface="Century Gothic" panose="020B0502020202020204" pitchFamily="34" charset="0"/>
              </a:rPr>
              <a:t>I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visit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my</a:t>
            </a:r>
            <a:r>
              <a:rPr lang="es-PE" sz="2800" b="1" dirty="0" smtClean="0">
                <a:latin typeface="Century Gothic" panose="020B0502020202020204" pitchFamily="34" charset="0"/>
              </a:rPr>
              <a:t> dad </a:t>
            </a:r>
            <a:r>
              <a:rPr lang="es-PE" sz="2800" b="1" u="sng" dirty="0" err="1" smtClean="0">
                <a:latin typeface="Century Gothic" panose="020B0502020202020204" pitchFamily="34" charset="0"/>
              </a:rPr>
              <a:t>twice</a:t>
            </a:r>
            <a:r>
              <a:rPr lang="es-PE" sz="2800" b="1" u="sng" dirty="0" smtClean="0">
                <a:latin typeface="Century Gothic" panose="020B0502020202020204" pitchFamily="34" charset="0"/>
              </a:rPr>
              <a:t> a </a:t>
            </a:r>
            <a:r>
              <a:rPr lang="es-PE" sz="2800" b="1" u="sng" dirty="0" err="1" smtClean="0">
                <a:latin typeface="Century Gothic" panose="020B0502020202020204" pitchFamily="34" charset="0"/>
              </a:rPr>
              <a:t>week</a:t>
            </a:r>
            <a:r>
              <a:rPr lang="es-PE" sz="2800" b="1" dirty="0" smtClean="0"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11" name="Rectángulo redondeado 10"/>
          <p:cNvSpPr/>
          <p:nvPr/>
        </p:nvSpPr>
        <p:spPr>
          <a:xfrm>
            <a:off x="2754530" y="4333466"/>
            <a:ext cx="6237199" cy="531851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 err="1" smtClean="0">
                <a:latin typeface="Century Gothic" panose="020B0502020202020204" pitchFamily="34" charset="0"/>
              </a:rPr>
              <a:t>She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calls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her</a:t>
            </a:r>
            <a:r>
              <a:rPr lang="es-PE" sz="2800" b="1" dirty="0" smtClean="0">
                <a:latin typeface="Century Gothic" panose="020B0502020202020204" pitchFamily="34" charset="0"/>
              </a:rPr>
              <a:t> son </a:t>
            </a:r>
            <a:r>
              <a:rPr lang="es-PE" sz="2800" b="1" u="sng" dirty="0" err="1" smtClean="0">
                <a:latin typeface="Century Gothic" panose="020B0502020202020204" pitchFamily="34" charset="0"/>
              </a:rPr>
              <a:t>every</a:t>
            </a:r>
            <a:r>
              <a:rPr lang="es-PE" sz="2800" b="1" u="sng" dirty="0" smtClean="0">
                <a:latin typeface="Century Gothic" panose="020B0502020202020204" pitchFamily="34" charset="0"/>
              </a:rPr>
              <a:t> </a:t>
            </a:r>
            <a:r>
              <a:rPr lang="es-PE" sz="2800" b="1" u="sng" dirty="0" err="1" smtClean="0">
                <a:latin typeface="Century Gothic" panose="020B0502020202020204" pitchFamily="34" charset="0"/>
              </a:rPr>
              <a:t>weekend</a:t>
            </a:r>
            <a:r>
              <a:rPr lang="es-PE" sz="2800" b="1" dirty="0" smtClean="0"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12" name="Rectángulo redondeado 11"/>
          <p:cNvSpPr/>
          <p:nvPr/>
        </p:nvSpPr>
        <p:spPr>
          <a:xfrm>
            <a:off x="97582" y="3526266"/>
            <a:ext cx="6101197" cy="520861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800" b="1" dirty="0" err="1" smtClean="0">
                <a:latin typeface="Century Gothic" panose="020B0502020202020204" pitchFamily="34" charset="0"/>
              </a:rPr>
              <a:t>How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often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solidFill>
                  <a:schemeClr val="accent6"/>
                </a:solidFill>
                <a:latin typeface="Century Gothic" panose="020B0502020202020204" pitchFamily="34" charset="0"/>
              </a:rPr>
              <a:t>does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she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call</a:t>
            </a:r>
            <a:r>
              <a:rPr lang="es-PE" sz="2800" b="1" dirty="0" smtClean="0">
                <a:latin typeface="Century Gothic" panose="020B0502020202020204" pitchFamily="34" charset="0"/>
              </a:rPr>
              <a:t> </a:t>
            </a:r>
            <a:r>
              <a:rPr lang="es-PE" sz="2800" b="1" dirty="0" err="1" smtClean="0">
                <a:latin typeface="Century Gothic" panose="020B0502020202020204" pitchFamily="34" charset="0"/>
              </a:rPr>
              <a:t>her</a:t>
            </a:r>
            <a:r>
              <a:rPr lang="es-PE" sz="2800" b="1" dirty="0" smtClean="0">
                <a:latin typeface="Century Gothic" panose="020B0502020202020204" pitchFamily="34" charset="0"/>
              </a:rPr>
              <a:t> son?</a:t>
            </a:r>
          </a:p>
        </p:txBody>
      </p:sp>
      <p:pic>
        <p:nvPicPr>
          <p:cNvPr id="4098" name="Picture 2" descr="Resultado de imagen para twice a weekclip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6019">
            <a:off x="6906127" y="1597240"/>
            <a:ext cx="1250076" cy="115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Resultado de imagen para on weekends calendar 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13021" y="4093055"/>
            <a:ext cx="1026637" cy="1006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01048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animBg="1"/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Ely template">
  <a:themeElements>
    <a:clrScheme name="Custom 347">
      <a:dk1>
        <a:srgbClr val="21355A"/>
      </a:dk1>
      <a:lt1>
        <a:srgbClr val="FFFFFF"/>
      </a:lt1>
      <a:dk2>
        <a:srgbClr val="59BB00"/>
      </a:dk2>
      <a:lt2>
        <a:srgbClr val="00BABE"/>
      </a:lt2>
      <a:accent1>
        <a:srgbClr val="3AA0FF"/>
      </a:accent1>
      <a:accent2>
        <a:srgbClr val="3924BB"/>
      </a:accent2>
      <a:accent3>
        <a:srgbClr val="D63ED1"/>
      </a:accent3>
      <a:accent4>
        <a:srgbClr val="FF0000"/>
      </a:accent4>
      <a:accent5>
        <a:srgbClr val="FF8200"/>
      </a:accent5>
      <a:accent6>
        <a:srgbClr val="FFCC00"/>
      </a:accent6>
      <a:hlink>
        <a:srgbClr val="1C7AD3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510</Words>
  <Application>Microsoft Office PowerPoint</Application>
  <PresentationFormat>On-screen Show (16:9)</PresentationFormat>
  <Paragraphs>128</Paragraphs>
  <Slides>17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Mali SemiBold</vt:lpstr>
      <vt:lpstr>Nunito Light</vt:lpstr>
      <vt:lpstr>Century Gothic</vt:lpstr>
      <vt:lpstr>Mali</vt:lpstr>
      <vt:lpstr>Calibri</vt:lpstr>
      <vt:lpstr>Ely template</vt:lpstr>
      <vt:lpstr>THE SIMPLE PRESENT: INFORMATION QUESTIONS</vt:lpstr>
      <vt:lpstr>What   WHAT</vt:lpstr>
      <vt:lpstr>WHERE</vt:lpstr>
      <vt:lpstr>WHEN</vt:lpstr>
      <vt:lpstr>WHO</vt:lpstr>
      <vt:lpstr>WHO</vt:lpstr>
      <vt:lpstr>Slide 7</vt:lpstr>
      <vt:lpstr>Slide 8</vt:lpstr>
      <vt:lpstr>Slide 9</vt:lpstr>
      <vt:lpstr>HOW MANY</vt:lpstr>
      <vt:lpstr>form</vt:lpstr>
      <vt:lpstr>Slide 12</vt:lpstr>
      <vt:lpstr>Slide 13</vt:lpstr>
      <vt:lpstr>Slide 14</vt:lpstr>
      <vt:lpstr>* Let’s practice</vt:lpstr>
      <vt:lpstr>Slide 16</vt:lpstr>
      <vt:lpstr>Thanks!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SIMPLE PRESENT: INFORMATION QUESTIONS</dc:title>
  <dc:creator>Deisy Sánchez Mejía</dc:creator>
  <cp:lastModifiedBy>user</cp:lastModifiedBy>
  <cp:revision>19</cp:revision>
  <dcterms:modified xsi:type="dcterms:W3CDTF">2021-12-24T10:36:21Z</dcterms:modified>
</cp:coreProperties>
</file>