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0"/>
  </p:notesMasterIdLst>
  <p:handoutMasterIdLst>
    <p:handoutMasterId r:id="rId11"/>
  </p:handoutMasterIdLst>
  <p:sldIdLst>
    <p:sldId id="256" r:id="rId5"/>
    <p:sldId id="268" r:id="rId6"/>
    <p:sldId id="269" r:id="rId7"/>
    <p:sldId id="266"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67463" autoAdjust="0"/>
  </p:normalViewPr>
  <p:slideViewPr>
    <p:cSldViewPr snapToGrid="0">
      <p:cViewPr varScale="1">
        <p:scale>
          <a:sx n="73" d="100"/>
          <a:sy n="73" d="100"/>
        </p:scale>
        <p:origin x="618" y="66"/>
      </p:cViewPr>
      <p:guideLst/>
    </p:cSldViewPr>
  </p:slideViewPr>
  <p:notesTextViewPr>
    <p:cViewPr>
      <p:scale>
        <a:sx n="1" d="1"/>
        <a:sy n="1" d="1"/>
      </p:scale>
      <p:origin x="0" y="0"/>
    </p:cViewPr>
  </p:notesTextViewPr>
  <p:notesViewPr>
    <p:cSldViewPr snapToGrid="0">
      <p:cViewPr varScale="1">
        <p:scale>
          <a:sx n="60" d="100"/>
          <a:sy n="60" d="100"/>
        </p:scale>
        <p:origin x="1670"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547D-1406-4A6F-8F93-E441204CE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6667F8A-B889-49B3-AC77-5DDF11A08A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B2889B-A0AC-4482-8592-5C96F2309420}" type="datetimeFigureOut">
              <a:rPr lang="en-US" smtClean="0"/>
              <a:t>9/11/2019</a:t>
            </a:fld>
            <a:endParaRPr lang="en-US"/>
          </a:p>
        </p:txBody>
      </p:sp>
      <p:sp>
        <p:nvSpPr>
          <p:cNvPr id="4" name="Footer Placeholder 3">
            <a:extLst>
              <a:ext uri="{FF2B5EF4-FFF2-40B4-BE49-F238E27FC236}">
                <a16:creationId xmlns:a16="http://schemas.microsoft.com/office/drawing/2014/main" id="{567AFD4F-C0E7-421C-AF77-6F9CC963C9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074AB9F-6726-4FB1-8769-82E23336CE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529299-61FF-4B93-ADA6-2FD5975D62F6}" type="slidenum">
              <a:rPr lang="en-US" smtClean="0"/>
              <a:t>‹#›</a:t>
            </a:fld>
            <a:endParaRPr lang="en-US"/>
          </a:p>
        </p:txBody>
      </p:sp>
    </p:spTree>
    <p:extLst>
      <p:ext uri="{BB962C8B-B14F-4D97-AF65-F5344CB8AC3E}">
        <p14:creationId xmlns:p14="http://schemas.microsoft.com/office/powerpoint/2010/main" val="141627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EB223-FFC0-462A-A3B8-EAA7CE0F8CBD}" type="datetimeFigureOut">
              <a:rPr lang="en-US" smtClean="0"/>
              <a:t>9/11/2019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49E9A-41F7-4779-A581-48A7C374A227}" type="slidenum">
              <a:rPr lang="en-US" smtClean="0"/>
              <a:t>‹#›</a:t>
            </a:fld>
            <a:endParaRPr lang="en-US" dirty="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2</a:t>
            </a:fld>
            <a:endParaRPr lang="en-US" dirty="0"/>
          </a:p>
        </p:txBody>
      </p:sp>
    </p:spTree>
    <p:extLst>
      <p:ext uri="{BB962C8B-B14F-4D97-AF65-F5344CB8AC3E}">
        <p14:creationId xmlns:p14="http://schemas.microsoft.com/office/powerpoint/2010/main" val="4192102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3</a:t>
            </a:fld>
            <a:endParaRPr lang="en-US" dirty="0"/>
          </a:p>
        </p:txBody>
      </p:sp>
    </p:spTree>
    <p:extLst>
      <p:ext uri="{BB962C8B-B14F-4D97-AF65-F5344CB8AC3E}">
        <p14:creationId xmlns:p14="http://schemas.microsoft.com/office/powerpoint/2010/main" val="3871000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When conducting research, it is easy to go to one source: Wikipedia.  However, you need to include a variety of sources in your research. Consider the following sources: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Who can I interview to get more information on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 topic current and will it be relevant to my audience?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articles, blogs, and magazines may have something related to my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there a YouTube video on the topic? If so, what is it about?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images can I find related to the topic?</a:t>
            </a:r>
          </a:p>
        </p:txBody>
      </p:sp>
      <p:sp>
        <p:nvSpPr>
          <p:cNvPr id="4" name="Slide Number Placeholder 3"/>
          <p:cNvSpPr>
            <a:spLocks noGrp="1"/>
          </p:cNvSpPr>
          <p:nvPr>
            <p:ph type="sldNum" sz="quarter" idx="10"/>
          </p:nvPr>
        </p:nvSpPr>
        <p:spPr/>
        <p:txBody>
          <a:bodyPr/>
          <a:lstStyle/>
          <a:p>
            <a:fld id="{BC849E9A-41F7-4779-A581-48A7C374A227}" type="slidenum">
              <a:rPr lang="en-US" smtClean="0"/>
              <a:t>4</a:t>
            </a:fld>
            <a:endParaRPr lang="en-US" dirty="0"/>
          </a:p>
        </p:txBody>
      </p:sp>
    </p:spTree>
    <p:extLst>
      <p:ext uri="{BB962C8B-B14F-4D97-AF65-F5344CB8AC3E}">
        <p14:creationId xmlns:p14="http://schemas.microsoft.com/office/powerpoint/2010/main" val="2295961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You can use this slide as your opening or closing slide.  Should you choose to use it as a closing, make sure you review the main points of your presentation.  One creative way to do that is by adding animations to the various graphics on a slide.  This slide has 4 different graphics, and, when you view the slideshow, you will see that you can click to reveal the next graphic.  Similarly, as you review the main topics in your presentation, you may want each point to show up when you are addressing that topic. </a:t>
            </a:r>
          </a:p>
          <a:p>
            <a:endParaRPr lang="en-US" dirty="0">
              <a:latin typeface="Segoe UI" panose="020B0502040204020203" pitchFamily="34" charset="0"/>
              <a:cs typeface="Segoe UI" panose="020B0502040204020203" pitchFamily="34" charset="0"/>
            </a:endParaRPr>
          </a:p>
          <a:p>
            <a:r>
              <a:rPr lang="en-US" b="1" dirty="0">
                <a:latin typeface="Segoe UI" panose="020B0502040204020203" pitchFamily="34" charset="0"/>
                <a:cs typeface="Segoe UI" panose="020B0502040204020203" pitchFamily="34" charset="0"/>
              </a:rPr>
              <a:t>Add animation to images and graphics: </a:t>
            </a:r>
          </a:p>
          <a:p>
            <a:pPr marL="228600" indent="-228600">
              <a:buAutoNum type="arabicPeriod"/>
            </a:pPr>
            <a:r>
              <a:rPr lang="en-US" dirty="0">
                <a:latin typeface="Segoe UI" panose="020B0502040204020203" pitchFamily="34" charset="0"/>
                <a:cs typeface="Segoe UI" panose="020B0502040204020203" pitchFamily="34" charset="0"/>
              </a:rPr>
              <a:t>Select your image or graphic.</a:t>
            </a:r>
          </a:p>
          <a:p>
            <a:pPr marL="228600" indent="-228600">
              <a:buAutoNum type="arabicPeriod"/>
            </a:pPr>
            <a:r>
              <a:rPr lang="en-US" dirty="0">
                <a:latin typeface="Segoe UI" panose="020B0502040204020203" pitchFamily="34" charset="0"/>
                <a:cs typeface="Segoe UI" panose="020B0502040204020203" pitchFamily="34" charset="0"/>
              </a:rPr>
              <a:t>Click on the Animations tab.</a:t>
            </a:r>
          </a:p>
          <a:p>
            <a:pPr marL="228600" indent="-228600">
              <a:buAutoNum type="arabicPeriod"/>
            </a:pPr>
            <a:r>
              <a:rPr lang="en-US" dirty="0">
                <a:latin typeface="Segoe UI" panose="020B0502040204020203" pitchFamily="34" charset="0"/>
                <a:cs typeface="Segoe UI" panose="020B0502040204020203" pitchFamily="34" charset="0"/>
              </a:rPr>
              <a:t>Choose from the options.  The animation for this slide is “Split”.  The drop-down menu in the Animation section gives even more animations you can use.</a:t>
            </a:r>
          </a:p>
          <a:p>
            <a:pPr marL="228600" indent="-228600">
              <a:buAutoNum type="arabicPeriod"/>
            </a:pPr>
            <a:r>
              <a:rPr lang="en-US" dirty="0">
                <a:latin typeface="Segoe UI" panose="020B0502040204020203" pitchFamily="34" charset="0"/>
                <a:cs typeface="Segoe UI" panose="020B0502040204020203" pitchFamily="34" charset="0"/>
              </a:rPr>
              <a:t>If you have multiple graphics or images, you will see a number appear next to it that notes the order of the animations.</a:t>
            </a:r>
          </a:p>
          <a:p>
            <a:pPr marL="228600" indent="-228600">
              <a:buAutoNum type="arabicPeriod"/>
            </a:pPr>
            <a:endParaRPr lang="en-US" b="1" dirty="0">
              <a:latin typeface="Segoe UI" panose="020B0502040204020203" pitchFamily="34" charset="0"/>
              <a:cs typeface="Segoe UI" panose="020B0502040204020203" pitchFamily="34" charset="0"/>
            </a:endParaRPr>
          </a:p>
          <a:p>
            <a:pPr marL="0" indent="0">
              <a:buNone/>
            </a:pPr>
            <a:r>
              <a:rPr lang="en-US" b="1" dirty="0">
                <a:latin typeface="Segoe UI" panose="020B0502040204020203" pitchFamily="34" charset="0"/>
                <a:cs typeface="Segoe UI" panose="020B0502040204020203" pitchFamily="34" charset="0"/>
              </a:rPr>
              <a:t>Note: You will want to choose the animations carefully.  You do not want to make your audience dizzy from your presentation.</a:t>
            </a:r>
          </a:p>
        </p:txBody>
      </p:sp>
      <p:sp>
        <p:nvSpPr>
          <p:cNvPr id="4" name="Slide Number Placeholder 3"/>
          <p:cNvSpPr>
            <a:spLocks noGrp="1"/>
          </p:cNvSpPr>
          <p:nvPr>
            <p:ph type="sldNum" sz="quarter" idx="10"/>
          </p:nvPr>
        </p:nvSpPr>
        <p:spPr/>
        <p:txBody>
          <a:bodyPr/>
          <a:lstStyle/>
          <a:p>
            <a:fld id="{BC849E9A-41F7-4779-A581-48A7C374A227}" type="slidenum">
              <a:rPr lang="en-US" smtClean="0"/>
              <a:t>5</a:t>
            </a:fld>
            <a:endParaRPr lang="en-US" dirty="0"/>
          </a:p>
        </p:txBody>
      </p:sp>
    </p:spTree>
    <p:extLst>
      <p:ext uri="{BB962C8B-B14F-4D97-AF65-F5344CB8AC3E}">
        <p14:creationId xmlns:p14="http://schemas.microsoft.com/office/powerpoint/2010/main" val="644202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18B7-7F68-4CC9-8291-332587FA31D3}"/>
              </a:ext>
            </a:extLst>
          </p:cNvPr>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a:extLst>
              <a:ext uri="{FF2B5EF4-FFF2-40B4-BE49-F238E27FC236}">
                <a16:creationId xmlns:a16="http://schemas.microsoft.com/office/drawing/2014/main" id="{A181D6BB-0446-49E8-8677-EADF274E95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a:extLst>
              <a:ext uri="{FF2B5EF4-FFF2-40B4-BE49-F238E27FC236}">
                <a16:creationId xmlns:a16="http://schemas.microsoft.com/office/drawing/2014/main" id="{535AEE24-534A-40F1-99E4-00B7D5FD9124}"/>
              </a:ext>
            </a:extLst>
          </p:cNvPr>
          <p:cNvSpPr>
            <a:spLocks noGrp="1"/>
          </p:cNvSpPr>
          <p:nvPr>
            <p:ph type="dt" sz="half" idx="10"/>
          </p:nvPr>
        </p:nvSpPr>
        <p:spPr/>
        <p:txBody>
          <a:bodyPr/>
          <a:lstStyle/>
          <a:p>
            <a:fld id="{DECF21A4-E71B-4D3A-AF45-E989C23A7BB1}" type="datetimeFigureOut">
              <a:rPr lang="en-US" smtClean="0"/>
              <a:t>9/11/2019</a:t>
            </a:fld>
            <a:endParaRPr lang="en-US" dirty="0"/>
          </a:p>
        </p:txBody>
      </p:sp>
      <p:sp>
        <p:nvSpPr>
          <p:cNvPr id="5" name="Footer Placeholder 4">
            <a:extLst>
              <a:ext uri="{FF2B5EF4-FFF2-40B4-BE49-F238E27FC236}">
                <a16:creationId xmlns:a16="http://schemas.microsoft.com/office/drawing/2014/main" id="{CD594011-48FF-493D-8286-F62D345525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47D73-EDDA-49A6-BA12-1CA980DA9BC0}"/>
              </a:ext>
            </a:extLst>
          </p:cNvPr>
          <p:cNvSpPr>
            <a:spLocks noGrp="1"/>
          </p:cNvSpPr>
          <p:nvPr>
            <p:ph type="title"/>
          </p:nvPr>
        </p:nvSpPr>
        <p:spPr/>
        <p:txBody>
          <a:bodyPr/>
          <a:lstStyle/>
          <a:p>
            <a:r>
              <a:rPr lang="en-US" smtClean="0"/>
              <a:t>Click to edit Master title style</a:t>
            </a:r>
            <a:endParaRPr lang="en-US"/>
          </a:p>
        </p:txBody>
      </p:sp>
      <p:sp>
        <p:nvSpPr>
          <p:cNvPr id="3" name="Vertical Text Placeholder 2">
            <a:extLst>
              <a:ext uri="{FF2B5EF4-FFF2-40B4-BE49-F238E27FC236}">
                <a16:creationId xmlns:a16="http://schemas.microsoft.com/office/drawing/2014/main" id="{2189B82E-4CA1-47A5-B133-FBD4D8A83983}"/>
              </a:ext>
            </a:extLst>
          </p:cNvPr>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938A267F-D142-4D04-9F03-6CB099E6FA32}"/>
              </a:ext>
            </a:extLst>
          </p:cNvPr>
          <p:cNvSpPr>
            <a:spLocks noGrp="1"/>
          </p:cNvSpPr>
          <p:nvPr>
            <p:ph type="dt" sz="half" idx="10"/>
          </p:nvPr>
        </p:nvSpPr>
        <p:spPr/>
        <p:txBody>
          <a:bodyPr/>
          <a:lstStyle/>
          <a:p>
            <a:fld id="{DECF21A4-E71B-4D3A-AF45-E989C23A7BB1}" type="datetimeFigureOut">
              <a:rPr lang="en-US" smtClean="0"/>
              <a:t>9/11/2019</a:t>
            </a:fld>
            <a:endParaRPr lang="en-US" dirty="0"/>
          </a:p>
        </p:txBody>
      </p:sp>
      <p:sp>
        <p:nvSpPr>
          <p:cNvPr id="5" name="Footer Placeholder 4">
            <a:extLst>
              <a:ext uri="{FF2B5EF4-FFF2-40B4-BE49-F238E27FC236}">
                <a16:creationId xmlns:a16="http://schemas.microsoft.com/office/drawing/2014/main" id="{705127CA-154D-4E90-B776-A2EE71F78D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56E92A-52E0-4710-BDEF-0A1534685403}"/>
              </a:ext>
            </a:extLst>
          </p:cNvPr>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a:extLst>
              <a:ext uri="{FF2B5EF4-FFF2-40B4-BE49-F238E27FC236}">
                <a16:creationId xmlns:a16="http://schemas.microsoft.com/office/drawing/2014/main" id="{B7A240E1-5EB0-47FD-AA37-BF945D136CC3}"/>
              </a:ext>
            </a:extLst>
          </p:cNvPr>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A1A14243-F1E4-487A-ABEC-30516A01DF2B}"/>
              </a:ext>
            </a:extLst>
          </p:cNvPr>
          <p:cNvSpPr>
            <a:spLocks noGrp="1"/>
          </p:cNvSpPr>
          <p:nvPr>
            <p:ph type="dt" sz="half" idx="10"/>
          </p:nvPr>
        </p:nvSpPr>
        <p:spPr/>
        <p:txBody>
          <a:bodyPr/>
          <a:lstStyle/>
          <a:p>
            <a:fld id="{DECF21A4-E71B-4D3A-AF45-E989C23A7BB1}" type="datetimeFigureOut">
              <a:rPr lang="en-US" smtClean="0"/>
              <a:t>9/11/2019</a:t>
            </a:fld>
            <a:endParaRPr lang="en-US" dirty="0"/>
          </a:p>
        </p:txBody>
      </p:sp>
      <p:sp>
        <p:nvSpPr>
          <p:cNvPr id="5" name="Footer Placeholder 4">
            <a:extLst>
              <a:ext uri="{FF2B5EF4-FFF2-40B4-BE49-F238E27FC236}">
                <a16:creationId xmlns:a16="http://schemas.microsoft.com/office/drawing/2014/main" id="{AC358244-98FD-472D-AB8C-075F71C10B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334F3-0709-471B-A734-C4B404F55B8E}"/>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AF795016-AF78-4708-9C5F-21110C197B03}"/>
              </a:ext>
            </a:extLst>
          </p:cNvPr>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a16="http://schemas.microsoft.com/office/drawing/2014/main" id="{2AAEA2D1-B124-4454-AFDC-EA60A14BA121}"/>
              </a:ext>
            </a:extLst>
          </p:cNvPr>
          <p:cNvSpPr>
            <a:spLocks noGrp="1"/>
          </p:cNvSpPr>
          <p:nvPr>
            <p:ph type="dt" sz="half" idx="10"/>
          </p:nvPr>
        </p:nvSpPr>
        <p:spPr/>
        <p:txBody>
          <a:bodyPr/>
          <a:lstStyle/>
          <a:p>
            <a:fld id="{DECF21A4-E71B-4D3A-AF45-E989C23A7BB1}" type="datetimeFigureOut">
              <a:rPr lang="en-US" smtClean="0"/>
              <a:t>9/11/2019</a:t>
            </a:fld>
            <a:endParaRPr lang="en-US" dirty="0"/>
          </a:p>
        </p:txBody>
      </p:sp>
      <p:sp>
        <p:nvSpPr>
          <p:cNvPr id="5" name="Footer Placeholder 4">
            <a:extLst>
              <a:ext uri="{FF2B5EF4-FFF2-40B4-BE49-F238E27FC236}">
                <a16:creationId xmlns:a16="http://schemas.microsoft.com/office/drawing/2014/main" id="{B4F58000-F9D7-4A53-A6C5-E5E8154226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6159-1280-4EE9-96D3-A56BD5826612}"/>
              </a:ext>
            </a:extLst>
          </p:cNvPr>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3BA27A78-1874-488A-B215-7D763D3381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a:extLst>
              <a:ext uri="{FF2B5EF4-FFF2-40B4-BE49-F238E27FC236}">
                <a16:creationId xmlns:a16="http://schemas.microsoft.com/office/drawing/2014/main" id="{084BB3D1-3138-4B69-BF5D-4B1A213451CA}"/>
              </a:ext>
            </a:extLst>
          </p:cNvPr>
          <p:cNvSpPr>
            <a:spLocks noGrp="1"/>
          </p:cNvSpPr>
          <p:nvPr>
            <p:ph type="dt" sz="half" idx="10"/>
          </p:nvPr>
        </p:nvSpPr>
        <p:spPr/>
        <p:txBody>
          <a:bodyPr/>
          <a:lstStyle/>
          <a:p>
            <a:fld id="{DECF21A4-E71B-4D3A-AF45-E989C23A7BB1}" type="datetimeFigureOut">
              <a:rPr lang="en-US" smtClean="0"/>
              <a:t>9/11/2019</a:t>
            </a:fld>
            <a:endParaRPr lang="en-US" dirty="0"/>
          </a:p>
        </p:txBody>
      </p:sp>
      <p:sp>
        <p:nvSpPr>
          <p:cNvPr id="5" name="Footer Placeholder 4">
            <a:extLst>
              <a:ext uri="{FF2B5EF4-FFF2-40B4-BE49-F238E27FC236}">
                <a16:creationId xmlns:a16="http://schemas.microsoft.com/office/drawing/2014/main" id="{0EFF90C5-31F4-4A22-AC00-3FB5ED291B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AA11-CC97-44E5-AE4D-808FD741A066}"/>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683AB6CB-9460-4BCA-86C5-5F26357AB80F}"/>
              </a:ext>
            </a:extLst>
          </p:cNvPr>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a:extLst>
              <a:ext uri="{FF2B5EF4-FFF2-40B4-BE49-F238E27FC236}">
                <a16:creationId xmlns:a16="http://schemas.microsoft.com/office/drawing/2014/main" id="{69FAB0F6-401D-4BAF-A300-65AD684DF961}"/>
              </a:ext>
            </a:extLst>
          </p:cNvPr>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a:extLst>
              <a:ext uri="{FF2B5EF4-FFF2-40B4-BE49-F238E27FC236}">
                <a16:creationId xmlns:a16="http://schemas.microsoft.com/office/drawing/2014/main" id="{C4561BBA-B185-4B45-B152-3D320E15F550}"/>
              </a:ext>
            </a:extLst>
          </p:cNvPr>
          <p:cNvSpPr>
            <a:spLocks noGrp="1"/>
          </p:cNvSpPr>
          <p:nvPr>
            <p:ph type="dt" sz="half" idx="10"/>
          </p:nvPr>
        </p:nvSpPr>
        <p:spPr/>
        <p:txBody>
          <a:bodyPr/>
          <a:lstStyle/>
          <a:p>
            <a:fld id="{DECF21A4-E71B-4D3A-AF45-E989C23A7BB1}" type="datetimeFigureOut">
              <a:rPr lang="en-US" smtClean="0"/>
              <a:t>9/11/2019</a:t>
            </a:fld>
            <a:endParaRPr lang="en-US" dirty="0"/>
          </a:p>
        </p:txBody>
      </p:sp>
      <p:sp>
        <p:nvSpPr>
          <p:cNvPr id="6" name="Footer Placeholder 5">
            <a:extLst>
              <a:ext uri="{FF2B5EF4-FFF2-40B4-BE49-F238E27FC236}">
                <a16:creationId xmlns:a16="http://schemas.microsoft.com/office/drawing/2014/main" id="{D61CD760-96AC-4821-A56B-0B805F2FAD4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47C3-C498-415A-A057-E19BCEB5F28D}"/>
              </a:ext>
            </a:extLst>
          </p:cNvPr>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7BF6677F-2712-4810-A3AA-56FA75386D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id="{F871B54A-6775-4978-8E19-32694C9B5E38}"/>
              </a:ext>
            </a:extLst>
          </p:cNvPr>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a:extLst>
              <a:ext uri="{FF2B5EF4-FFF2-40B4-BE49-F238E27FC236}">
                <a16:creationId xmlns:a16="http://schemas.microsoft.com/office/drawing/2014/main" id="{DDBA1303-B245-476D-BD02-A4E4A359F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a:extLst>
              <a:ext uri="{FF2B5EF4-FFF2-40B4-BE49-F238E27FC236}">
                <a16:creationId xmlns:a16="http://schemas.microsoft.com/office/drawing/2014/main" id="{BE8E898F-5B79-46F1-89C1-F827997CC485}"/>
              </a:ext>
            </a:extLst>
          </p:cNvPr>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a:extLst>
              <a:ext uri="{FF2B5EF4-FFF2-40B4-BE49-F238E27FC236}">
                <a16:creationId xmlns:a16="http://schemas.microsoft.com/office/drawing/2014/main" id="{6B417A4D-2EC9-4294-BFF4-EAE22EE1099A}"/>
              </a:ext>
            </a:extLst>
          </p:cNvPr>
          <p:cNvSpPr>
            <a:spLocks noGrp="1"/>
          </p:cNvSpPr>
          <p:nvPr>
            <p:ph type="dt" sz="half" idx="10"/>
          </p:nvPr>
        </p:nvSpPr>
        <p:spPr/>
        <p:txBody>
          <a:bodyPr/>
          <a:lstStyle/>
          <a:p>
            <a:fld id="{DECF21A4-E71B-4D3A-AF45-E989C23A7BB1}" type="datetimeFigureOut">
              <a:rPr lang="en-US" smtClean="0"/>
              <a:t>9/11/2019</a:t>
            </a:fld>
            <a:endParaRPr lang="en-US" dirty="0"/>
          </a:p>
        </p:txBody>
      </p:sp>
      <p:sp>
        <p:nvSpPr>
          <p:cNvPr id="8" name="Footer Placeholder 7">
            <a:extLst>
              <a:ext uri="{FF2B5EF4-FFF2-40B4-BE49-F238E27FC236}">
                <a16:creationId xmlns:a16="http://schemas.microsoft.com/office/drawing/2014/main" id="{6150E317-3602-42A1-BB7F-0184072E8D5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68FC-5755-447A-8D7F-9ADED3E994A3}"/>
              </a:ext>
            </a:extLst>
          </p:cNvPr>
          <p:cNvSpPr>
            <a:spLocks noGrp="1"/>
          </p:cNvSpPr>
          <p:nvPr>
            <p:ph type="title"/>
          </p:nvPr>
        </p:nvSpPr>
        <p:spPr/>
        <p:txBody>
          <a:bodyPr/>
          <a:lstStyle/>
          <a:p>
            <a:r>
              <a:rPr lang="en-US" smtClean="0"/>
              <a:t>Click to edit Master title style</a:t>
            </a:r>
            <a:endParaRPr lang="en-US"/>
          </a:p>
        </p:txBody>
      </p:sp>
      <p:sp>
        <p:nvSpPr>
          <p:cNvPr id="3" name="Date Placeholder 2">
            <a:extLst>
              <a:ext uri="{FF2B5EF4-FFF2-40B4-BE49-F238E27FC236}">
                <a16:creationId xmlns:a16="http://schemas.microsoft.com/office/drawing/2014/main" id="{8AB50287-81AA-46CA-8CB3-53A7F8313741}"/>
              </a:ext>
            </a:extLst>
          </p:cNvPr>
          <p:cNvSpPr>
            <a:spLocks noGrp="1"/>
          </p:cNvSpPr>
          <p:nvPr>
            <p:ph type="dt" sz="half" idx="10"/>
          </p:nvPr>
        </p:nvSpPr>
        <p:spPr/>
        <p:txBody>
          <a:bodyPr/>
          <a:lstStyle/>
          <a:p>
            <a:fld id="{DECF21A4-E71B-4D3A-AF45-E989C23A7BB1}" type="datetimeFigureOut">
              <a:rPr lang="en-US" smtClean="0"/>
              <a:t>9/11/2019</a:t>
            </a:fld>
            <a:endParaRPr lang="en-US" dirty="0"/>
          </a:p>
        </p:txBody>
      </p:sp>
      <p:sp>
        <p:nvSpPr>
          <p:cNvPr id="4" name="Footer Placeholder 3">
            <a:extLst>
              <a:ext uri="{FF2B5EF4-FFF2-40B4-BE49-F238E27FC236}">
                <a16:creationId xmlns:a16="http://schemas.microsoft.com/office/drawing/2014/main" id="{2F1BA4AA-02C9-459E-9362-3DA60E3B597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ACAA5-F8E7-46E9-8BA7-A510948B62CC}"/>
              </a:ext>
            </a:extLst>
          </p:cNvPr>
          <p:cNvSpPr>
            <a:spLocks noGrp="1"/>
          </p:cNvSpPr>
          <p:nvPr>
            <p:ph type="dt" sz="half" idx="10"/>
          </p:nvPr>
        </p:nvSpPr>
        <p:spPr/>
        <p:txBody>
          <a:bodyPr/>
          <a:lstStyle/>
          <a:p>
            <a:fld id="{DECF21A4-E71B-4D3A-AF45-E989C23A7BB1}" type="datetimeFigureOut">
              <a:rPr lang="en-US" smtClean="0"/>
              <a:t>9/11/2019</a:t>
            </a:fld>
            <a:endParaRPr lang="en-US" dirty="0"/>
          </a:p>
        </p:txBody>
      </p:sp>
      <p:sp>
        <p:nvSpPr>
          <p:cNvPr id="3" name="Footer Placeholder 2">
            <a:extLst>
              <a:ext uri="{FF2B5EF4-FFF2-40B4-BE49-F238E27FC236}">
                <a16:creationId xmlns:a16="http://schemas.microsoft.com/office/drawing/2014/main" id="{D1F2DEE8-5654-4DCA-A8D0-D883E52B6FB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1DA80-336B-4DBB-91A1-6E3E4B3C20AA}"/>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3840D456-F0A3-4789-A310-A23F01B2EC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a:extLst>
              <a:ext uri="{FF2B5EF4-FFF2-40B4-BE49-F238E27FC236}">
                <a16:creationId xmlns:a16="http://schemas.microsoft.com/office/drawing/2014/main" id="{CB8A8B05-7071-44D4-80F7-3E8191C9A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id="{E5D8562E-E6F1-449B-909C-98426BA86B36}"/>
              </a:ext>
            </a:extLst>
          </p:cNvPr>
          <p:cNvSpPr>
            <a:spLocks noGrp="1"/>
          </p:cNvSpPr>
          <p:nvPr>
            <p:ph type="dt" sz="half" idx="10"/>
          </p:nvPr>
        </p:nvSpPr>
        <p:spPr/>
        <p:txBody>
          <a:bodyPr/>
          <a:lstStyle/>
          <a:p>
            <a:fld id="{DECF21A4-E71B-4D3A-AF45-E989C23A7BB1}" type="datetimeFigureOut">
              <a:rPr lang="en-US" smtClean="0"/>
              <a:t>9/11/2019</a:t>
            </a:fld>
            <a:endParaRPr lang="en-US" dirty="0"/>
          </a:p>
        </p:txBody>
      </p:sp>
      <p:sp>
        <p:nvSpPr>
          <p:cNvPr id="6" name="Footer Placeholder 5">
            <a:extLst>
              <a:ext uri="{FF2B5EF4-FFF2-40B4-BE49-F238E27FC236}">
                <a16:creationId xmlns:a16="http://schemas.microsoft.com/office/drawing/2014/main" id="{7EB47A9A-FB08-407B-A73A-0AC513F0FD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D474D-6779-4C23-BD3C-82F5DC3E3E2F}"/>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a:extLst>
              <a:ext uri="{FF2B5EF4-FFF2-40B4-BE49-F238E27FC236}">
                <a16:creationId xmlns:a16="http://schemas.microsoft.com/office/drawing/2014/main" id="{0A21096C-E430-49C7-A801-21C0BD95DC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a:extLst>
              <a:ext uri="{FF2B5EF4-FFF2-40B4-BE49-F238E27FC236}">
                <a16:creationId xmlns:a16="http://schemas.microsoft.com/office/drawing/2014/main" id="{0024828F-334F-4A50-850D-10684F245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a:extLst>
              <a:ext uri="{FF2B5EF4-FFF2-40B4-BE49-F238E27FC236}">
                <a16:creationId xmlns:a16="http://schemas.microsoft.com/office/drawing/2014/main" id="{533293F4-2B70-4BB5-A982-219E4133E251}"/>
              </a:ext>
            </a:extLst>
          </p:cNvPr>
          <p:cNvSpPr>
            <a:spLocks noGrp="1"/>
          </p:cNvSpPr>
          <p:nvPr>
            <p:ph type="dt" sz="half" idx="10"/>
          </p:nvPr>
        </p:nvSpPr>
        <p:spPr/>
        <p:txBody>
          <a:bodyPr/>
          <a:lstStyle/>
          <a:p>
            <a:fld id="{DECF21A4-E71B-4D3A-AF45-E989C23A7BB1}" type="datetimeFigureOut">
              <a:rPr lang="en-US" smtClean="0"/>
              <a:t>9/11/2019</a:t>
            </a:fld>
            <a:endParaRPr lang="en-US" dirty="0"/>
          </a:p>
        </p:txBody>
      </p:sp>
      <p:sp>
        <p:nvSpPr>
          <p:cNvPr id="6" name="Footer Placeholder 5">
            <a:extLst>
              <a:ext uri="{FF2B5EF4-FFF2-40B4-BE49-F238E27FC236}">
                <a16:creationId xmlns:a16="http://schemas.microsoft.com/office/drawing/2014/main" id="{C4F9A86F-B378-4759-B50E-2E0BFAE624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F21A4-E71B-4D3A-AF45-E989C23A7BB1}" type="datetimeFigureOut">
              <a:rPr lang="en-US" smtClean="0"/>
              <a:t>9/11/2019</a:t>
            </a:fld>
            <a:endParaRPr lang="en-US" dirty="0"/>
          </a:p>
        </p:txBody>
      </p:sp>
      <p:sp>
        <p:nvSpPr>
          <p:cNvPr id="5" name="Footer Placeholder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F1B4E-90EC-4A51-B6E5-B702C054ECB0}" type="slidenum">
              <a:rPr lang="en-US" smtClean="0"/>
              <a:t>‹#›</a:t>
            </a:fld>
            <a:endParaRPr lang="en-US" dirty="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11" Type="http://schemas.openxmlformats.org/officeDocument/2006/relationships/image" Target="../media/image4.png"/><Relationship Id="rId10"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pcpress.rs/pc-press-word-2010-microsoft-office-2010-ribbon-reloaded/" TargetMode="External"/><Relationship Id="rId7" Type="http://schemas.openxmlformats.org/officeDocument/2006/relationships/hyperlink" Target="https://en.wikipedia.org/wiki/Ribbon_(computi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support.office.com/en-us/article/Create-a-table-of-contents-in-Word-882e8564-0edb-435e-84b5-1d8552ccf0c0" TargetMode="External"/><Relationship Id="rId5" Type="http://schemas.openxmlformats.org/officeDocument/2006/relationships/hyperlink" Target="https://support.office.com/en-us/article/Add-page-numbers-in-Word-9f366518-0500-4b45-903d-987d3827c007" TargetMode="External"/><Relationship Id="rId4" Type="http://schemas.openxmlformats.org/officeDocument/2006/relationships/hyperlink" Target="http://pcpress.rs/quick-access-toolbar-wor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13.svg"/></Relationships>
</file>

<file path=ppt/slides/_rels/slide5.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2.png"/><Relationship Id="rId7"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9.png"/><Relationship Id="rId10" Type="http://schemas.openxmlformats.org/officeDocument/2006/relationships/image" Target="../media/image2.svg"/><Relationship Id="rId4" Type="http://schemas.openxmlformats.org/officeDocument/2006/relationships/image" Target="../media/image8.sv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F6E384F5-137A-40B1-97F0-694CC6ECD5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EBA87361-6D30-46E4-834B-719CF59055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9DBC4630-03DA-474F-BBCB-BA3AE6B317A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D89DB1C0-FEEC-4CB6-88B2-F9C5562E09D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7" name="Oval 36">
            <a:extLst>
              <a:ext uri="{FF2B5EF4-FFF2-40B4-BE49-F238E27FC236}">
                <a16:creationId xmlns:a16="http://schemas.microsoft.com/office/drawing/2014/main" id="{78418A25-6EAC-4140-BFE6-284E1925B5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08163D1C-ED91-4D5F-A33B-CF1256B270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130924" y="3660913"/>
            <a:ext cx="2594886" cy="2594886"/>
          </a:xfrm>
          <a:prstGeom prst="rect">
            <a:avLst/>
          </a:prstGeom>
        </p:spPr>
      </p:pic>
      <p:sp>
        <p:nvSpPr>
          <p:cNvPr id="41" name="Freeform: Shape 40">
            <a:extLst>
              <a:ext uri="{FF2B5EF4-FFF2-40B4-BE49-F238E27FC236}">
                <a16:creationId xmlns:a16="http://schemas.microsoft.com/office/drawing/2014/main" id="{31103AB2-C090-458F-B752-294F23AFA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83D471F3-782A-4BA1-9CAB-FF5CDF0A75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9725024" y="327889"/>
            <a:ext cx="2260711" cy="2260711"/>
          </a:xfrm>
          <a:prstGeom prst="rect">
            <a:avLst/>
          </a:prstGeom>
        </p:spPr>
      </p:pic>
      <p:sp>
        <p:nvSpPr>
          <p:cNvPr id="6" name="TextBox 5"/>
          <p:cNvSpPr txBox="1"/>
          <p:nvPr/>
        </p:nvSpPr>
        <p:spPr>
          <a:xfrm>
            <a:off x="1865376" y="341651"/>
            <a:ext cx="8075712" cy="620103"/>
          </a:xfrm>
          <a:prstGeom prst="rect">
            <a:avLst/>
          </a:prstGeom>
          <a:solidFill>
            <a:schemeClr val="tx1"/>
          </a:solidFill>
        </p:spPr>
        <p:txBody>
          <a:bodyPr wrap="square" rtlCol="0">
            <a:spAutoFit/>
          </a:bodyPr>
          <a:lstStyle/>
          <a:p>
            <a:endParaRPr lang="en-US" dirty="0"/>
          </a:p>
        </p:txBody>
      </p:sp>
      <p:pic>
        <p:nvPicPr>
          <p:cNvPr id="18" name="Picture 17"/>
          <p:cNvPicPr>
            <a:picLocks noChangeAspect="1"/>
          </p:cNvPicPr>
          <p:nvPr/>
        </p:nvPicPr>
        <p:blipFill>
          <a:blip r:embed="rId10"/>
          <a:stretch>
            <a:fillRect/>
          </a:stretch>
        </p:blipFill>
        <p:spPr>
          <a:xfrm>
            <a:off x="2644637" y="216002"/>
            <a:ext cx="6517189" cy="890093"/>
          </a:xfrm>
          <a:prstGeom prst="rect">
            <a:avLst/>
          </a:prstGeom>
        </p:spPr>
      </p:pic>
      <p:pic>
        <p:nvPicPr>
          <p:cNvPr id="8" name="Picture 7"/>
          <p:cNvPicPr>
            <a:picLocks noChangeAspect="1"/>
          </p:cNvPicPr>
          <p:nvPr/>
        </p:nvPicPr>
        <p:blipFill>
          <a:blip r:embed="rId11"/>
          <a:stretch>
            <a:fillRect/>
          </a:stretch>
        </p:blipFill>
        <p:spPr>
          <a:xfrm>
            <a:off x="1551832" y="61763"/>
            <a:ext cx="1566808" cy="1627773"/>
          </a:xfrm>
          <a:prstGeom prst="rect">
            <a:avLst/>
          </a:prstGeom>
        </p:spPr>
      </p:pic>
      <p:sp>
        <p:nvSpPr>
          <p:cNvPr id="12" name="TextBox 11"/>
          <p:cNvSpPr txBox="1"/>
          <p:nvPr/>
        </p:nvSpPr>
        <p:spPr>
          <a:xfrm>
            <a:off x="4154699" y="3836217"/>
            <a:ext cx="7040880" cy="1938992"/>
          </a:xfrm>
          <a:prstGeom prst="rect">
            <a:avLst/>
          </a:prstGeom>
          <a:noFill/>
        </p:spPr>
        <p:txBody>
          <a:bodyPr wrap="square" rtlCol="0">
            <a:spAutoFit/>
          </a:bodyPr>
          <a:lstStyle/>
          <a:p>
            <a:pPr algn="ctr"/>
            <a:r>
              <a:rPr lang="sr-Latn-ME" sz="4000" dirty="0" smtClean="0">
                <a:solidFill>
                  <a:srgbClr val="FFFF66"/>
                </a:solidFill>
                <a:latin typeface="Impact" panose="020B0806030902050204" pitchFamily="34" charset="0"/>
              </a:rPr>
              <a:t>- PRIMJENA POLJA I PREPOZNAVANJE RAZLIČITIH TIPOVA POLJA -</a:t>
            </a:r>
            <a:endParaRPr lang="en-US" sz="4000" dirty="0">
              <a:solidFill>
                <a:srgbClr val="FFFF66"/>
              </a:solidFill>
              <a:latin typeface="Impact" panose="020B0806030902050204" pitchFamily="34" charset="0"/>
            </a:endParaRPr>
          </a:p>
        </p:txBody>
      </p:sp>
      <p:sp>
        <p:nvSpPr>
          <p:cNvPr id="14" name="Rectangle 13"/>
          <p:cNvSpPr/>
          <p:nvPr/>
        </p:nvSpPr>
        <p:spPr>
          <a:xfrm>
            <a:off x="5303117" y="1467812"/>
            <a:ext cx="3279939" cy="1785104"/>
          </a:xfrm>
          <a:prstGeom prst="rect">
            <a:avLst/>
          </a:prstGeom>
        </p:spPr>
        <p:txBody>
          <a:bodyPr wrap="square">
            <a:spAutoFit/>
          </a:bodyPr>
          <a:lstStyle/>
          <a:p>
            <a:pPr lvl="0" algn="ctr"/>
            <a:r>
              <a:rPr lang="sr-Latn-ME" sz="5500" dirty="0">
                <a:solidFill>
                  <a:srgbClr val="FF6600"/>
                </a:solidFill>
                <a:latin typeface="Impact" panose="020B0806030902050204" pitchFamily="34" charset="0"/>
              </a:rPr>
              <a:t>WORD 2016</a:t>
            </a:r>
          </a:p>
        </p:txBody>
      </p:sp>
      <p:sp>
        <p:nvSpPr>
          <p:cNvPr id="15" name="Rectangle 14"/>
          <p:cNvSpPr/>
          <p:nvPr/>
        </p:nvSpPr>
        <p:spPr>
          <a:xfrm>
            <a:off x="6736322" y="6136911"/>
            <a:ext cx="4851007" cy="443198"/>
          </a:xfrm>
          <a:prstGeom prst="rect">
            <a:avLst/>
          </a:prstGeom>
        </p:spPr>
        <p:txBody>
          <a:bodyPr wrap="none">
            <a:spAutoFit/>
          </a:bodyPr>
          <a:lstStyle/>
          <a:p>
            <a:pPr lvl="0" algn="r" defTabSz="1218987">
              <a:lnSpc>
                <a:spcPct val="95000"/>
              </a:lnSpc>
            </a:pPr>
            <a:r>
              <a:rPr lang="en-US" sz="2400" dirty="0">
                <a:latin typeface="Impact" panose="020B0806030902050204" pitchFamily="34" charset="0"/>
              </a:rPr>
              <a:t>PREDMETNI NASTAVNIK: SPASOJE </a:t>
            </a:r>
            <a:r>
              <a:rPr lang="sr-Latn-ME" sz="2400" dirty="0">
                <a:latin typeface="Impact" panose="020B0806030902050204" pitchFamily="34" charset="0"/>
              </a:rPr>
              <a:t>PAPIĆ</a:t>
            </a:r>
            <a:endParaRPr lang="en-US" sz="2400" dirty="0">
              <a:latin typeface="Impact" panose="020B0806030902050204" pitchFamily="34" charset="0"/>
            </a:endParaRPr>
          </a:p>
        </p:txBody>
      </p:sp>
    </p:spTree>
    <p:extLst>
      <p:ext uri="{BB962C8B-B14F-4D97-AF65-F5344CB8AC3E}">
        <p14:creationId xmlns:p14="http://schemas.microsoft.com/office/powerpoint/2010/main" val="32239897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C824B-4279-4D47-92DD-71F5353FAA23}"/>
              </a:ext>
            </a:extLst>
          </p:cNvPr>
          <p:cNvSpPr>
            <a:spLocks noGrp="1"/>
          </p:cNvSpPr>
          <p:nvPr>
            <p:ph type="title"/>
          </p:nvPr>
        </p:nvSpPr>
        <p:spPr>
          <a:xfrm>
            <a:off x="731520" y="169574"/>
            <a:ext cx="10132702" cy="914644"/>
          </a:xfrm>
        </p:spPr>
        <p:txBody>
          <a:bodyPr>
            <a:normAutofit/>
          </a:bodyPr>
          <a:lstStyle/>
          <a:p>
            <a:pPr algn="ctr"/>
            <a:r>
              <a:rPr lang="sr-Latn-ME" sz="4500" dirty="0" smtClean="0">
                <a:solidFill>
                  <a:srgbClr val="FFC000"/>
                </a:solidFill>
                <a:latin typeface="Impact" panose="020B0806030902050204" pitchFamily="34" charset="0"/>
                <a:cs typeface="Segoe UI" panose="020B0502040204020203" pitchFamily="34" charset="0"/>
              </a:rPr>
              <a:t>POLJA</a:t>
            </a:r>
            <a:endParaRPr lang="en-US" sz="4500" dirty="0">
              <a:solidFill>
                <a:srgbClr val="FFC000"/>
              </a:solidFill>
              <a:latin typeface="Impact" panose="020B0806030902050204" pitchFamily="34" charset="0"/>
              <a:cs typeface="Segoe UI" panose="020B0502040204020203" pitchFamily="34" charset="0"/>
            </a:endParaRPr>
          </a:p>
        </p:txBody>
      </p:sp>
      <p:sp>
        <p:nvSpPr>
          <p:cNvPr id="3" name="TextBox 2"/>
          <p:cNvSpPr txBox="1"/>
          <p:nvPr/>
        </p:nvSpPr>
        <p:spPr>
          <a:xfrm>
            <a:off x="731520" y="1319349"/>
            <a:ext cx="10894423" cy="1477328"/>
          </a:xfrm>
          <a:prstGeom prst="rect">
            <a:avLst/>
          </a:prstGeom>
          <a:noFill/>
        </p:spPr>
        <p:txBody>
          <a:bodyPr wrap="square" rtlCol="0">
            <a:spAutoFit/>
          </a:bodyPr>
          <a:lstStyle/>
          <a:p>
            <a:pPr algn="just"/>
            <a:r>
              <a:rPr lang="en-US" dirty="0" err="1">
                <a:solidFill>
                  <a:srgbClr val="002060"/>
                </a:solidFill>
              </a:rPr>
              <a:t>Polja</a:t>
            </a:r>
            <a:r>
              <a:rPr lang="en-US" dirty="0">
                <a:solidFill>
                  <a:srgbClr val="002060"/>
                </a:solidFill>
              </a:rPr>
              <a:t> u Word‑u </a:t>
            </a:r>
            <a:r>
              <a:rPr lang="en-US" dirty="0" err="1">
                <a:solidFill>
                  <a:srgbClr val="002060"/>
                </a:solidFill>
              </a:rPr>
              <a:t>omogućavaju</a:t>
            </a:r>
            <a:r>
              <a:rPr lang="en-US" dirty="0">
                <a:solidFill>
                  <a:srgbClr val="002060"/>
                </a:solidFill>
              </a:rPr>
              <a:t> </a:t>
            </a:r>
            <a:r>
              <a:rPr lang="en-US" dirty="0" smtClean="0">
                <a:solidFill>
                  <a:srgbClr val="002060"/>
                </a:solidFill>
              </a:rPr>
              <a:t>prom</a:t>
            </a:r>
            <a:r>
              <a:rPr lang="sr-Latn-ME" dirty="0" smtClean="0">
                <a:solidFill>
                  <a:srgbClr val="002060"/>
                </a:solidFill>
              </a:rPr>
              <a:t>j</a:t>
            </a:r>
            <a:r>
              <a:rPr lang="en-US" dirty="0" err="1" smtClean="0">
                <a:solidFill>
                  <a:srgbClr val="002060"/>
                </a:solidFill>
              </a:rPr>
              <a:t>enu</a:t>
            </a:r>
            <a:r>
              <a:rPr lang="en-US" dirty="0" smtClean="0">
                <a:solidFill>
                  <a:srgbClr val="002060"/>
                </a:solidFill>
              </a:rPr>
              <a:t> </a:t>
            </a:r>
            <a:r>
              <a:rPr lang="en-US" dirty="0" err="1">
                <a:solidFill>
                  <a:srgbClr val="002060"/>
                </a:solidFill>
              </a:rPr>
              <a:t>zadatih</a:t>
            </a:r>
            <a:r>
              <a:rPr lang="en-US" dirty="0">
                <a:solidFill>
                  <a:srgbClr val="002060"/>
                </a:solidFill>
              </a:rPr>
              <a:t> </a:t>
            </a:r>
            <a:r>
              <a:rPr lang="en-US" dirty="0" err="1" smtClean="0">
                <a:solidFill>
                  <a:srgbClr val="002060"/>
                </a:solidFill>
              </a:rPr>
              <a:t>vr</a:t>
            </a:r>
            <a:r>
              <a:rPr lang="sr-Latn-ME" dirty="0" smtClean="0">
                <a:solidFill>
                  <a:srgbClr val="002060"/>
                </a:solidFill>
              </a:rPr>
              <a:t>ij</a:t>
            </a:r>
            <a:r>
              <a:rPr lang="en-US" dirty="0" err="1" smtClean="0">
                <a:solidFill>
                  <a:srgbClr val="002060"/>
                </a:solidFill>
              </a:rPr>
              <a:t>ednosti</a:t>
            </a:r>
            <a:r>
              <a:rPr lang="en-US" dirty="0" smtClean="0">
                <a:solidFill>
                  <a:srgbClr val="002060"/>
                </a:solidFill>
              </a:rPr>
              <a:t> </a:t>
            </a:r>
            <a:r>
              <a:rPr lang="en-US" dirty="0" err="1" smtClean="0">
                <a:solidFill>
                  <a:srgbClr val="002060"/>
                </a:solidFill>
              </a:rPr>
              <a:t>koja</a:t>
            </a:r>
            <a:r>
              <a:rPr lang="en-US" dirty="0" smtClean="0">
                <a:solidFill>
                  <a:srgbClr val="002060"/>
                </a:solidFill>
              </a:rPr>
              <a:t> </a:t>
            </a:r>
            <a:r>
              <a:rPr lang="en-US" dirty="0" err="1">
                <a:solidFill>
                  <a:srgbClr val="002060"/>
                </a:solidFill>
              </a:rPr>
              <a:t>mogu</a:t>
            </a:r>
            <a:r>
              <a:rPr lang="en-US" dirty="0">
                <a:solidFill>
                  <a:srgbClr val="002060"/>
                </a:solidFill>
              </a:rPr>
              <a:t> da </a:t>
            </a:r>
            <a:r>
              <a:rPr lang="en-US" dirty="0" err="1">
                <a:solidFill>
                  <a:srgbClr val="002060"/>
                </a:solidFill>
              </a:rPr>
              <a:t>variraju</a:t>
            </a:r>
            <a:r>
              <a:rPr lang="en-US" dirty="0">
                <a:solidFill>
                  <a:srgbClr val="002060"/>
                </a:solidFill>
              </a:rPr>
              <a:t> u </a:t>
            </a:r>
            <a:r>
              <a:rPr lang="en-US" dirty="0" err="1">
                <a:solidFill>
                  <a:srgbClr val="002060"/>
                </a:solidFill>
              </a:rPr>
              <a:t>različitim</a:t>
            </a:r>
            <a:r>
              <a:rPr lang="en-US" dirty="0">
                <a:solidFill>
                  <a:srgbClr val="002060"/>
                </a:solidFill>
              </a:rPr>
              <a:t> </a:t>
            </a:r>
            <a:r>
              <a:rPr lang="en-US" dirty="0" err="1">
                <a:solidFill>
                  <a:srgbClr val="002060"/>
                </a:solidFill>
              </a:rPr>
              <a:t>situacijama</a:t>
            </a:r>
            <a:r>
              <a:rPr lang="en-US" dirty="0">
                <a:solidFill>
                  <a:srgbClr val="002060"/>
                </a:solidFill>
              </a:rPr>
              <a:t> </a:t>
            </a:r>
            <a:r>
              <a:rPr lang="en-US" dirty="0" err="1">
                <a:solidFill>
                  <a:srgbClr val="002060"/>
                </a:solidFill>
              </a:rPr>
              <a:t>i</a:t>
            </a:r>
            <a:r>
              <a:rPr lang="en-US" dirty="0">
                <a:solidFill>
                  <a:srgbClr val="002060"/>
                </a:solidFill>
              </a:rPr>
              <a:t> </a:t>
            </a:r>
            <a:r>
              <a:rPr lang="en-US" dirty="0" err="1">
                <a:solidFill>
                  <a:srgbClr val="002060"/>
                </a:solidFill>
              </a:rPr>
              <a:t>pozicijama</a:t>
            </a:r>
            <a:r>
              <a:rPr lang="en-US" dirty="0">
                <a:solidFill>
                  <a:srgbClr val="002060"/>
                </a:solidFill>
              </a:rPr>
              <a:t>. </a:t>
            </a:r>
            <a:r>
              <a:rPr lang="en-US" dirty="0" err="1">
                <a:solidFill>
                  <a:srgbClr val="002060"/>
                </a:solidFill>
              </a:rPr>
              <a:t>Najčešći</a:t>
            </a:r>
            <a:r>
              <a:rPr lang="en-US" dirty="0">
                <a:solidFill>
                  <a:srgbClr val="002060"/>
                </a:solidFill>
              </a:rPr>
              <a:t> </a:t>
            </a:r>
            <a:r>
              <a:rPr lang="en-US" dirty="0" smtClean="0">
                <a:solidFill>
                  <a:srgbClr val="002060"/>
                </a:solidFill>
              </a:rPr>
              <a:t>prim</a:t>
            </a:r>
            <a:r>
              <a:rPr lang="sr-Latn-ME" dirty="0" smtClean="0">
                <a:solidFill>
                  <a:srgbClr val="002060"/>
                </a:solidFill>
              </a:rPr>
              <a:t>j</a:t>
            </a:r>
            <a:r>
              <a:rPr lang="en-US" dirty="0" err="1" smtClean="0">
                <a:solidFill>
                  <a:srgbClr val="002060"/>
                </a:solidFill>
              </a:rPr>
              <a:t>eri</a:t>
            </a:r>
            <a:r>
              <a:rPr lang="en-US" dirty="0" smtClean="0">
                <a:solidFill>
                  <a:srgbClr val="002060"/>
                </a:solidFill>
              </a:rPr>
              <a:t> </a:t>
            </a:r>
            <a:r>
              <a:rPr lang="en-US" dirty="0" err="1">
                <a:solidFill>
                  <a:srgbClr val="002060"/>
                </a:solidFill>
              </a:rPr>
              <a:t>polja</a:t>
            </a:r>
            <a:r>
              <a:rPr lang="en-US" dirty="0">
                <a:solidFill>
                  <a:srgbClr val="002060"/>
                </a:solidFill>
              </a:rPr>
              <a:t> </a:t>
            </a:r>
            <a:r>
              <a:rPr lang="en-US" dirty="0" err="1">
                <a:solidFill>
                  <a:srgbClr val="002060"/>
                </a:solidFill>
              </a:rPr>
              <a:t>obuhvataju</a:t>
            </a:r>
            <a:r>
              <a:rPr lang="en-US" dirty="0">
                <a:solidFill>
                  <a:srgbClr val="002060"/>
                </a:solidFill>
              </a:rPr>
              <a:t> </a:t>
            </a:r>
            <a:r>
              <a:rPr lang="en-US" dirty="0" err="1">
                <a:solidFill>
                  <a:srgbClr val="002060"/>
                </a:solidFill>
              </a:rPr>
              <a:t>brojeve</a:t>
            </a:r>
            <a:r>
              <a:rPr lang="en-US" dirty="0">
                <a:solidFill>
                  <a:srgbClr val="002060"/>
                </a:solidFill>
              </a:rPr>
              <a:t> </a:t>
            </a:r>
            <a:r>
              <a:rPr lang="en-US" dirty="0" err="1">
                <a:solidFill>
                  <a:srgbClr val="002060"/>
                </a:solidFill>
              </a:rPr>
              <a:t>strana</a:t>
            </a:r>
            <a:r>
              <a:rPr lang="en-US" dirty="0">
                <a:solidFill>
                  <a:srgbClr val="002060"/>
                </a:solidFill>
              </a:rPr>
              <a:t>, </a:t>
            </a:r>
            <a:r>
              <a:rPr lang="en-US" dirty="0" err="1">
                <a:solidFill>
                  <a:srgbClr val="002060"/>
                </a:solidFill>
              </a:rPr>
              <a:t>datume</a:t>
            </a:r>
            <a:r>
              <a:rPr lang="en-US" dirty="0">
                <a:solidFill>
                  <a:srgbClr val="002060"/>
                </a:solidFill>
              </a:rPr>
              <a:t>, </a:t>
            </a:r>
            <a:r>
              <a:rPr lang="en-US" dirty="0" err="1">
                <a:solidFill>
                  <a:srgbClr val="002060"/>
                </a:solidFill>
              </a:rPr>
              <a:t>imena</a:t>
            </a:r>
            <a:r>
              <a:rPr lang="en-US" dirty="0">
                <a:solidFill>
                  <a:srgbClr val="002060"/>
                </a:solidFill>
              </a:rPr>
              <a:t> </a:t>
            </a:r>
            <a:r>
              <a:rPr lang="en-US" dirty="0" err="1">
                <a:solidFill>
                  <a:srgbClr val="002060"/>
                </a:solidFill>
              </a:rPr>
              <a:t>fajlova</a:t>
            </a:r>
            <a:r>
              <a:rPr lang="en-US" dirty="0">
                <a:solidFill>
                  <a:srgbClr val="002060"/>
                </a:solidFill>
              </a:rPr>
              <a:t>, </a:t>
            </a:r>
            <a:r>
              <a:rPr lang="en-US" dirty="0" err="1">
                <a:solidFill>
                  <a:srgbClr val="002060"/>
                </a:solidFill>
              </a:rPr>
              <a:t>kao</a:t>
            </a:r>
            <a:r>
              <a:rPr lang="en-US" dirty="0">
                <a:solidFill>
                  <a:srgbClr val="002060"/>
                </a:solidFill>
              </a:rPr>
              <a:t> </a:t>
            </a:r>
            <a:r>
              <a:rPr lang="en-US" dirty="0" err="1">
                <a:solidFill>
                  <a:srgbClr val="002060"/>
                </a:solidFill>
              </a:rPr>
              <a:t>i</a:t>
            </a:r>
            <a:r>
              <a:rPr lang="en-US" dirty="0">
                <a:solidFill>
                  <a:srgbClr val="002060"/>
                </a:solidFill>
              </a:rPr>
              <a:t> </a:t>
            </a:r>
            <a:r>
              <a:rPr lang="en-US" dirty="0" err="1">
                <a:solidFill>
                  <a:srgbClr val="002060"/>
                </a:solidFill>
              </a:rPr>
              <a:t>sume</a:t>
            </a:r>
            <a:r>
              <a:rPr lang="en-US" dirty="0">
                <a:solidFill>
                  <a:srgbClr val="002060"/>
                </a:solidFill>
              </a:rPr>
              <a:t> </a:t>
            </a:r>
            <a:r>
              <a:rPr lang="en-US" dirty="0" err="1">
                <a:solidFill>
                  <a:srgbClr val="002060"/>
                </a:solidFill>
              </a:rPr>
              <a:t>po</a:t>
            </a:r>
            <a:r>
              <a:rPr lang="en-US" dirty="0">
                <a:solidFill>
                  <a:srgbClr val="002060"/>
                </a:solidFill>
              </a:rPr>
              <a:t> </a:t>
            </a:r>
            <a:r>
              <a:rPr lang="en-US" dirty="0" err="1">
                <a:solidFill>
                  <a:srgbClr val="002060"/>
                </a:solidFill>
              </a:rPr>
              <a:t>kolonama</a:t>
            </a:r>
            <a:r>
              <a:rPr lang="en-US" dirty="0">
                <a:solidFill>
                  <a:srgbClr val="002060"/>
                </a:solidFill>
              </a:rPr>
              <a:t> </a:t>
            </a:r>
            <a:r>
              <a:rPr lang="en-US" dirty="0" err="1">
                <a:solidFill>
                  <a:srgbClr val="002060"/>
                </a:solidFill>
              </a:rPr>
              <a:t>i</a:t>
            </a:r>
            <a:r>
              <a:rPr lang="en-US" dirty="0" smtClean="0">
                <a:solidFill>
                  <a:srgbClr val="002060"/>
                </a:solidFill>
              </a:rPr>
              <a:t> </a:t>
            </a:r>
            <a:r>
              <a:rPr lang="en-US" dirty="0" err="1" smtClean="0">
                <a:solidFill>
                  <a:srgbClr val="002060"/>
                </a:solidFill>
              </a:rPr>
              <a:t>tabela</a:t>
            </a:r>
            <a:r>
              <a:rPr lang="sr-Latn-ME" dirty="0" smtClean="0">
                <a:solidFill>
                  <a:srgbClr val="002060"/>
                </a:solidFill>
              </a:rPr>
              <a:t>ma.</a:t>
            </a:r>
            <a:r>
              <a:rPr lang="en-US" dirty="0" smtClean="0">
                <a:solidFill>
                  <a:srgbClr val="002060"/>
                </a:solidFill>
              </a:rPr>
              <a:t> </a:t>
            </a:r>
            <a:endParaRPr lang="sr-Latn-ME" dirty="0" smtClean="0">
              <a:solidFill>
                <a:srgbClr val="002060"/>
              </a:solidFill>
            </a:endParaRPr>
          </a:p>
          <a:p>
            <a:pPr algn="just"/>
            <a:r>
              <a:rPr lang="en-US" dirty="0" err="1">
                <a:solidFill>
                  <a:srgbClr val="002060"/>
                </a:solidFill>
              </a:rPr>
              <a:t>K</a:t>
            </a:r>
            <a:r>
              <a:rPr lang="en-US" dirty="0" err="1" smtClean="0">
                <a:solidFill>
                  <a:srgbClr val="002060"/>
                </a:solidFill>
              </a:rPr>
              <a:t>omplikovanije</a:t>
            </a:r>
            <a:r>
              <a:rPr lang="en-US" dirty="0" smtClean="0">
                <a:solidFill>
                  <a:srgbClr val="002060"/>
                </a:solidFill>
              </a:rPr>
              <a:t> </a:t>
            </a:r>
            <a:r>
              <a:rPr lang="en-US" dirty="0" err="1">
                <a:solidFill>
                  <a:srgbClr val="002060"/>
                </a:solidFill>
              </a:rPr>
              <a:t>strukture</a:t>
            </a:r>
            <a:r>
              <a:rPr lang="en-US" dirty="0">
                <a:solidFill>
                  <a:srgbClr val="002060"/>
                </a:solidFill>
              </a:rPr>
              <a:t>, </a:t>
            </a:r>
            <a:r>
              <a:rPr lang="en-US" dirty="0" err="1">
                <a:solidFill>
                  <a:srgbClr val="002060"/>
                </a:solidFill>
              </a:rPr>
              <a:t>kao</a:t>
            </a:r>
            <a:r>
              <a:rPr lang="en-US" dirty="0">
                <a:solidFill>
                  <a:srgbClr val="002060"/>
                </a:solidFill>
              </a:rPr>
              <a:t> </a:t>
            </a:r>
            <a:r>
              <a:rPr lang="en-US" dirty="0" err="1">
                <a:solidFill>
                  <a:srgbClr val="002060"/>
                </a:solidFill>
              </a:rPr>
              <a:t>što</a:t>
            </a:r>
            <a:r>
              <a:rPr lang="en-US" dirty="0">
                <a:solidFill>
                  <a:srgbClr val="002060"/>
                </a:solidFill>
              </a:rPr>
              <a:t> </a:t>
            </a:r>
            <a:r>
              <a:rPr lang="en-US" dirty="0" err="1">
                <a:solidFill>
                  <a:srgbClr val="002060"/>
                </a:solidFill>
              </a:rPr>
              <a:t>su</a:t>
            </a:r>
            <a:r>
              <a:rPr lang="en-US" dirty="0">
                <a:solidFill>
                  <a:srgbClr val="002060"/>
                </a:solidFill>
              </a:rPr>
              <a:t> </a:t>
            </a:r>
            <a:r>
              <a:rPr lang="en-US" dirty="0" err="1">
                <a:solidFill>
                  <a:srgbClr val="002060"/>
                </a:solidFill>
              </a:rPr>
              <a:t>sadržaji</a:t>
            </a:r>
            <a:r>
              <a:rPr lang="en-US" dirty="0">
                <a:solidFill>
                  <a:srgbClr val="002060"/>
                </a:solidFill>
              </a:rPr>
              <a:t> </a:t>
            </a:r>
            <a:r>
              <a:rPr lang="en-US" dirty="0" err="1">
                <a:solidFill>
                  <a:srgbClr val="002060"/>
                </a:solidFill>
              </a:rPr>
              <a:t>tekstova</a:t>
            </a:r>
            <a:r>
              <a:rPr lang="en-US" dirty="0">
                <a:solidFill>
                  <a:srgbClr val="002060"/>
                </a:solidFill>
              </a:rPr>
              <a:t> </a:t>
            </a:r>
            <a:r>
              <a:rPr lang="en-US" dirty="0" err="1">
                <a:solidFill>
                  <a:srgbClr val="002060"/>
                </a:solidFill>
              </a:rPr>
              <a:t>ili</a:t>
            </a:r>
            <a:r>
              <a:rPr lang="en-US" dirty="0">
                <a:solidFill>
                  <a:srgbClr val="002060"/>
                </a:solidFill>
              </a:rPr>
              <a:t> </a:t>
            </a:r>
            <a:r>
              <a:rPr lang="en-US" dirty="0" err="1" smtClean="0">
                <a:solidFill>
                  <a:srgbClr val="002060"/>
                </a:solidFill>
              </a:rPr>
              <a:t>indeksi</a:t>
            </a:r>
            <a:r>
              <a:rPr lang="sr-Latn-ME" dirty="0" smtClean="0">
                <a:solidFill>
                  <a:srgbClr val="002060"/>
                </a:solidFill>
              </a:rPr>
              <a:t>,</a:t>
            </a:r>
            <a:r>
              <a:rPr lang="en-US" dirty="0" smtClean="0">
                <a:solidFill>
                  <a:srgbClr val="002060"/>
                </a:solidFill>
              </a:rPr>
              <a:t> </a:t>
            </a:r>
            <a:r>
              <a:rPr lang="en-US" dirty="0" err="1">
                <a:solidFill>
                  <a:srgbClr val="002060"/>
                </a:solidFill>
              </a:rPr>
              <a:t>napravljeni</a:t>
            </a:r>
            <a:r>
              <a:rPr lang="en-US" dirty="0">
                <a:solidFill>
                  <a:srgbClr val="002060"/>
                </a:solidFill>
              </a:rPr>
              <a:t> </a:t>
            </a:r>
            <a:r>
              <a:rPr lang="en-US" dirty="0" err="1">
                <a:solidFill>
                  <a:srgbClr val="002060"/>
                </a:solidFill>
              </a:rPr>
              <a:t>su</a:t>
            </a:r>
            <a:r>
              <a:rPr lang="en-US" dirty="0">
                <a:solidFill>
                  <a:srgbClr val="002060"/>
                </a:solidFill>
              </a:rPr>
              <a:t> </a:t>
            </a:r>
            <a:r>
              <a:rPr lang="en-US" dirty="0" err="1">
                <a:solidFill>
                  <a:srgbClr val="002060"/>
                </a:solidFill>
              </a:rPr>
              <a:t>kao</a:t>
            </a:r>
            <a:r>
              <a:rPr lang="en-US" dirty="0">
                <a:solidFill>
                  <a:srgbClr val="002060"/>
                </a:solidFill>
              </a:rPr>
              <a:t> </a:t>
            </a:r>
            <a:r>
              <a:rPr lang="en-US" dirty="0" err="1">
                <a:solidFill>
                  <a:srgbClr val="002060"/>
                </a:solidFill>
              </a:rPr>
              <a:t>kolekcije</a:t>
            </a:r>
            <a:r>
              <a:rPr lang="en-US" dirty="0">
                <a:solidFill>
                  <a:srgbClr val="002060"/>
                </a:solidFill>
              </a:rPr>
              <a:t> </a:t>
            </a:r>
            <a:r>
              <a:rPr lang="en-US" dirty="0" err="1">
                <a:solidFill>
                  <a:srgbClr val="002060"/>
                </a:solidFill>
              </a:rPr>
              <a:t>pojedinačnih</a:t>
            </a:r>
            <a:r>
              <a:rPr lang="en-US" dirty="0">
                <a:solidFill>
                  <a:srgbClr val="002060"/>
                </a:solidFill>
              </a:rPr>
              <a:t> </a:t>
            </a:r>
            <a:r>
              <a:rPr lang="en-US" dirty="0" err="1">
                <a:solidFill>
                  <a:srgbClr val="002060"/>
                </a:solidFill>
              </a:rPr>
              <a:t>polja</a:t>
            </a:r>
            <a:r>
              <a:rPr lang="en-US" dirty="0">
                <a:solidFill>
                  <a:srgbClr val="002060"/>
                </a:solidFill>
              </a:rPr>
              <a:t> </a:t>
            </a:r>
            <a:r>
              <a:rPr lang="en-US" dirty="0" err="1">
                <a:solidFill>
                  <a:srgbClr val="002060"/>
                </a:solidFill>
              </a:rPr>
              <a:t>koja</a:t>
            </a:r>
            <a:r>
              <a:rPr lang="en-US" dirty="0">
                <a:solidFill>
                  <a:srgbClr val="002060"/>
                </a:solidFill>
              </a:rPr>
              <a:t> </a:t>
            </a:r>
            <a:r>
              <a:rPr lang="en-US" dirty="0" err="1">
                <a:solidFill>
                  <a:srgbClr val="002060"/>
                </a:solidFill>
              </a:rPr>
              <a:t>prikupljaju</a:t>
            </a:r>
            <a:r>
              <a:rPr lang="en-US" dirty="0">
                <a:solidFill>
                  <a:srgbClr val="002060"/>
                </a:solidFill>
              </a:rPr>
              <a:t> </a:t>
            </a:r>
            <a:r>
              <a:rPr lang="en-US" dirty="0" err="1">
                <a:solidFill>
                  <a:srgbClr val="002060"/>
                </a:solidFill>
              </a:rPr>
              <a:t>informacije</a:t>
            </a:r>
            <a:r>
              <a:rPr lang="en-US" dirty="0">
                <a:solidFill>
                  <a:srgbClr val="002060"/>
                </a:solidFill>
              </a:rPr>
              <a:t> </a:t>
            </a:r>
            <a:r>
              <a:rPr lang="en-US" dirty="0" err="1">
                <a:solidFill>
                  <a:srgbClr val="002060"/>
                </a:solidFill>
              </a:rPr>
              <a:t>širom</a:t>
            </a:r>
            <a:r>
              <a:rPr lang="en-US" dirty="0">
                <a:solidFill>
                  <a:srgbClr val="002060"/>
                </a:solidFill>
              </a:rPr>
              <a:t> </a:t>
            </a:r>
            <a:r>
              <a:rPr lang="en-US" dirty="0" err="1">
                <a:solidFill>
                  <a:srgbClr val="002060"/>
                </a:solidFill>
              </a:rPr>
              <a:t>vašeg</a:t>
            </a:r>
            <a:r>
              <a:rPr lang="en-US" dirty="0">
                <a:solidFill>
                  <a:srgbClr val="002060"/>
                </a:solidFill>
              </a:rPr>
              <a:t> </a:t>
            </a:r>
            <a:r>
              <a:rPr lang="en-US" dirty="0" err="1">
                <a:solidFill>
                  <a:srgbClr val="002060"/>
                </a:solidFill>
              </a:rPr>
              <a:t>dokumenta</a:t>
            </a:r>
            <a:r>
              <a:rPr lang="en-US" dirty="0">
                <a:solidFill>
                  <a:srgbClr val="002060"/>
                </a:solidFill>
              </a:rPr>
              <a:t>.</a:t>
            </a:r>
          </a:p>
        </p:txBody>
      </p:sp>
      <p:pic>
        <p:nvPicPr>
          <p:cNvPr id="10" name="Picture 9"/>
          <p:cNvPicPr>
            <a:picLocks noChangeAspect="1"/>
          </p:cNvPicPr>
          <p:nvPr/>
        </p:nvPicPr>
        <p:blipFill>
          <a:blip r:embed="rId3"/>
          <a:stretch>
            <a:fillRect/>
          </a:stretch>
        </p:blipFill>
        <p:spPr>
          <a:xfrm>
            <a:off x="3043646" y="2770502"/>
            <a:ext cx="5839097" cy="3649436"/>
          </a:xfrm>
          <a:prstGeom prst="rect">
            <a:avLst/>
          </a:prstGeom>
          <a:ln>
            <a:noFill/>
          </a:ln>
          <a:effectLst>
            <a:outerShdw blurRad="292100" dist="139700" dir="2700000" algn="tl" rotWithShape="0">
              <a:srgbClr val="333333">
                <a:alpha val="65000"/>
              </a:srgbClr>
            </a:outerShdw>
          </a:effectLst>
        </p:spPr>
      </p:pic>
      <p:sp>
        <p:nvSpPr>
          <p:cNvPr id="11" name="Down Arrow 10"/>
          <p:cNvSpPr/>
          <p:nvPr/>
        </p:nvSpPr>
        <p:spPr>
          <a:xfrm>
            <a:off x="222069" y="0"/>
            <a:ext cx="522514" cy="67012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627017" y="940526"/>
            <a:ext cx="11129554" cy="3788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383280" y="6466114"/>
            <a:ext cx="5590903" cy="369332"/>
          </a:xfrm>
          <a:prstGeom prst="rect">
            <a:avLst/>
          </a:prstGeom>
          <a:noFill/>
        </p:spPr>
        <p:txBody>
          <a:bodyPr wrap="square" rtlCol="0">
            <a:spAutoFit/>
          </a:bodyPr>
          <a:lstStyle/>
          <a:p>
            <a:pPr algn="ctr"/>
            <a:r>
              <a:rPr lang="sr-Latn-ME" b="1" dirty="0" smtClean="0">
                <a:solidFill>
                  <a:srgbClr val="FFC000"/>
                </a:solidFill>
              </a:rPr>
              <a:t>INFORMATIKA</a:t>
            </a:r>
            <a:endParaRPr lang="en-US" b="1" dirty="0">
              <a:solidFill>
                <a:srgbClr val="FFC000"/>
              </a:solidFill>
            </a:endParaRPr>
          </a:p>
        </p:txBody>
      </p:sp>
    </p:spTree>
    <p:extLst>
      <p:ext uri="{BB962C8B-B14F-4D97-AF65-F5344CB8AC3E}">
        <p14:creationId xmlns:p14="http://schemas.microsoft.com/office/powerpoint/2010/main" val="153491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hidden="1">
            <a:extLst>
              <a:ext uri="{FF2B5EF4-FFF2-40B4-BE49-F238E27FC236}">
                <a16:creationId xmlns:a16="http://schemas.microsoft.com/office/drawing/2014/main" id="{64BD0A42-B011-4DBF-B5CD-6718A97E3C70}"/>
              </a:ext>
            </a:extLst>
          </p:cNvPr>
          <p:cNvSpPr>
            <a:spLocks noGrp="1"/>
          </p:cNvSpPr>
          <p:nvPr>
            <p:ph type="title"/>
          </p:nvPr>
        </p:nvSpPr>
        <p:spPr/>
        <p:txBody>
          <a:bodyPr/>
          <a:lstStyle/>
          <a:p>
            <a:r>
              <a:rPr lang="en-US" dirty="0"/>
              <a:t>Slide 3</a:t>
            </a:r>
          </a:p>
        </p:txBody>
      </p:sp>
      <p:sp>
        <p:nvSpPr>
          <p:cNvPr id="9" name="TextBox 8"/>
          <p:cNvSpPr txBox="1"/>
          <p:nvPr/>
        </p:nvSpPr>
        <p:spPr>
          <a:xfrm>
            <a:off x="1097280" y="1554479"/>
            <a:ext cx="10685417" cy="3693319"/>
          </a:xfrm>
          <a:prstGeom prst="rect">
            <a:avLst/>
          </a:prstGeom>
          <a:noFill/>
        </p:spPr>
        <p:txBody>
          <a:bodyPr wrap="square" rtlCol="0">
            <a:spAutoFit/>
          </a:bodyPr>
          <a:lstStyle/>
          <a:p>
            <a:pPr algn="just"/>
            <a:r>
              <a:rPr lang="en-US" dirty="0" err="1">
                <a:solidFill>
                  <a:srgbClr val="002060"/>
                </a:solidFill>
              </a:rPr>
              <a:t>Polja</a:t>
            </a:r>
            <a:r>
              <a:rPr lang="en-US" dirty="0">
                <a:solidFill>
                  <a:srgbClr val="002060"/>
                </a:solidFill>
              </a:rPr>
              <a:t> se </a:t>
            </a:r>
            <a:r>
              <a:rPr lang="sr-Latn-ME" dirty="0" smtClean="0">
                <a:solidFill>
                  <a:srgbClr val="002060"/>
                </a:solidFill>
              </a:rPr>
              <a:t>dodaju</a:t>
            </a:r>
            <a:r>
              <a:rPr lang="en-US" dirty="0" smtClean="0">
                <a:solidFill>
                  <a:srgbClr val="002060"/>
                </a:solidFill>
              </a:rPr>
              <a:t> </a:t>
            </a:r>
            <a:r>
              <a:rPr lang="en-US" dirty="0">
                <a:solidFill>
                  <a:srgbClr val="002060"/>
                </a:solidFill>
              </a:rPr>
              <a:t>u </a:t>
            </a:r>
            <a:r>
              <a:rPr lang="en-US" dirty="0" err="1">
                <a:solidFill>
                  <a:srgbClr val="002060"/>
                </a:solidFill>
              </a:rPr>
              <a:t>dokument</a:t>
            </a:r>
            <a:r>
              <a:rPr lang="en-US" dirty="0">
                <a:solidFill>
                  <a:srgbClr val="002060"/>
                </a:solidFill>
              </a:rPr>
              <a:t> </a:t>
            </a:r>
            <a:r>
              <a:rPr lang="en-US" dirty="0" err="1">
                <a:solidFill>
                  <a:srgbClr val="002060"/>
                </a:solidFill>
              </a:rPr>
              <a:t>na</a:t>
            </a:r>
            <a:r>
              <a:rPr lang="en-US" dirty="0">
                <a:solidFill>
                  <a:srgbClr val="002060"/>
                </a:solidFill>
              </a:rPr>
              <a:t> </a:t>
            </a:r>
            <a:r>
              <a:rPr lang="en-US" dirty="0" err="1">
                <a:solidFill>
                  <a:srgbClr val="002060"/>
                </a:solidFill>
              </a:rPr>
              <a:t>razne</a:t>
            </a:r>
            <a:r>
              <a:rPr lang="en-US" dirty="0">
                <a:solidFill>
                  <a:srgbClr val="002060"/>
                </a:solidFill>
              </a:rPr>
              <a:t> </a:t>
            </a:r>
            <a:r>
              <a:rPr lang="en-US" dirty="0" err="1">
                <a:solidFill>
                  <a:srgbClr val="002060"/>
                </a:solidFill>
              </a:rPr>
              <a:t>načine</a:t>
            </a:r>
            <a:r>
              <a:rPr lang="en-US" dirty="0">
                <a:solidFill>
                  <a:srgbClr val="002060"/>
                </a:solidFill>
              </a:rPr>
              <a:t>. </a:t>
            </a:r>
            <a:endParaRPr lang="sr-Latn-ME" dirty="0" smtClean="0">
              <a:solidFill>
                <a:srgbClr val="002060"/>
              </a:solidFill>
            </a:endParaRPr>
          </a:p>
          <a:p>
            <a:pPr algn="just"/>
            <a:r>
              <a:rPr lang="en-US" dirty="0" err="1" smtClean="0">
                <a:solidFill>
                  <a:srgbClr val="002060"/>
                </a:solidFill>
              </a:rPr>
              <a:t>Neke</a:t>
            </a:r>
            <a:r>
              <a:rPr lang="en-US" dirty="0">
                <a:solidFill>
                  <a:srgbClr val="002060"/>
                </a:solidFill>
              </a:rPr>
              <a:t> </a:t>
            </a:r>
            <a:r>
              <a:rPr lang="en-US" dirty="0">
                <a:solidFill>
                  <a:srgbClr val="002060"/>
                </a:solidFill>
                <a:hlinkClick r:id="rId3"/>
              </a:rPr>
              <a:t>Word Ribbon</a:t>
            </a:r>
            <a:r>
              <a:rPr lang="en-US" dirty="0">
                <a:solidFill>
                  <a:srgbClr val="002060"/>
                </a:solidFill>
              </a:rPr>
              <a:t> </a:t>
            </a:r>
            <a:r>
              <a:rPr lang="en-US" dirty="0" err="1">
                <a:solidFill>
                  <a:srgbClr val="002060"/>
                </a:solidFill>
              </a:rPr>
              <a:t>ili</a:t>
            </a:r>
            <a:r>
              <a:rPr lang="en-US" dirty="0">
                <a:solidFill>
                  <a:srgbClr val="002060"/>
                </a:solidFill>
              </a:rPr>
              <a:t> </a:t>
            </a:r>
            <a:r>
              <a:rPr lang="en-US" dirty="0">
                <a:solidFill>
                  <a:srgbClr val="002060"/>
                </a:solidFill>
                <a:hlinkClick r:id="rId4"/>
              </a:rPr>
              <a:t>Quick Access Toolbar</a:t>
            </a:r>
            <a:r>
              <a:rPr lang="en-US" dirty="0">
                <a:solidFill>
                  <a:srgbClr val="002060"/>
                </a:solidFill>
              </a:rPr>
              <a:t> </a:t>
            </a:r>
            <a:r>
              <a:rPr lang="en-US" dirty="0" err="1">
                <a:solidFill>
                  <a:srgbClr val="002060"/>
                </a:solidFill>
              </a:rPr>
              <a:t>komande</a:t>
            </a:r>
            <a:r>
              <a:rPr lang="en-US" dirty="0">
                <a:solidFill>
                  <a:srgbClr val="002060"/>
                </a:solidFill>
              </a:rPr>
              <a:t>, </a:t>
            </a:r>
            <a:r>
              <a:rPr lang="en-US" dirty="0" err="1">
                <a:solidFill>
                  <a:srgbClr val="002060"/>
                </a:solidFill>
              </a:rPr>
              <a:t>kao</a:t>
            </a:r>
            <a:r>
              <a:rPr lang="en-US" dirty="0">
                <a:solidFill>
                  <a:srgbClr val="002060"/>
                </a:solidFill>
              </a:rPr>
              <a:t> </a:t>
            </a:r>
            <a:r>
              <a:rPr lang="en-US" dirty="0" err="1">
                <a:solidFill>
                  <a:srgbClr val="002060"/>
                </a:solidFill>
              </a:rPr>
              <a:t>što</a:t>
            </a:r>
            <a:r>
              <a:rPr lang="en-US" dirty="0">
                <a:solidFill>
                  <a:srgbClr val="002060"/>
                </a:solidFill>
              </a:rPr>
              <a:t> </a:t>
            </a:r>
            <a:r>
              <a:rPr lang="en-US" dirty="0" err="1">
                <a:solidFill>
                  <a:srgbClr val="002060"/>
                </a:solidFill>
              </a:rPr>
              <a:t>su</a:t>
            </a:r>
            <a:r>
              <a:rPr lang="en-US" dirty="0">
                <a:solidFill>
                  <a:srgbClr val="002060"/>
                </a:solidFill>
              </a:rPr>
              <a:t> </a:t>
            </a:r>
            <a:r>
              <a:rPr lang="en-US" dirty="0">
                <a:solidFill>
                  <a:srgbClr val="002060"/>
                </a:solidFill>
                <a:hlinkClick r:id="rId5"/>
              </a:rPr>
              <a:t>Page Number</a:t>
            </a:r>
            <a:r>
              <a:rPr lang="en-US" dirty="0">
                <a:solidFill>
                  <a:srgbClr val="002060"/>
                </a:solidFill>
              </a:rPr>
              <a:t> </a:t>
            </a:r>
            <a:r>
              <a:rPr lang="en-US" dirty="0" err="1">
                <a:solidFill>
                  <a:srgbClr val="002060"/>
                </a:solidFill>
              </a:rPr>
              <a:t>ili</a:t>
            </a:r>
            <a:r>
              <a:rPr lang="en-US" dirty="0">
                <a:solidFill>
                  <a:srgbClr val="002060"/>
                </a:solidFill>
              </a:rPr>
              <a:t> </a:t>
            </a:r>
            <a:r>
              <a:rPr lang="en-US" dirty="0" err="1">
                <a:solidFill>
                  <a:srgbClr val="002060"/>
                </a:solidFill>
              </a:rPr>
              <a:t>stavke</a:t>
            </a:r>
            <a:r>
              <a:rPr lang="en-US" dirty="0">
                <a:solidFill>
                  <a:srgbClr val="002060"/>
                </a:solidFill>
              </a:rPr>
              <a:t> </a:t>
            </a:r>
            <a:r>
              <a:rPr lang="en-US" dirty="0" err="1">
                <a:solidFill>
                  <a:srgbClr val="002060"/>
                </a:solidFill>
              </a:rPr>
              <a:t>galerije</a:t>
            </a:r>
            <a:r>
              <a:rPr lang="en-US" dirty="0">
                <a:solidFill>
                  <a:srgbClr val="002060"/>
                </a:solidFill>
              </a:rPr>
              <a:t> u </a:t>
            </a:r>
            <a:r>
              <a:rPr lang="en-US" dirty="0">
                <a:solidFill>
                  <a:srgbClr val="002060"/>
                </a:solidFill>
                <a:hlinkClick r:id="rId6"/>
              </a:rPr>
              <a:t>Table Of Contents</a:t>
            </a:r>
            <a:r>
              <a:rPr lang="en-US" dirty="0">
                <a:solidFill>
                  <a:srgbClr val="002060"/>
                </a:solidFill>
              </a:rPr>
              <a:t>, </a:t>
            </a:r>
            <a:r>
              <a:rPr lang="en-US" dirty="0" err="1">
                <a:solidFill>
                  <a:srgbClr val="002060"/>
                </a:solidFill>
              </a:rPr>
              <a:t>kreiraju</a:t>
            </a:r>
            <a:r>
              <a:rPr lang="en-US" dirty="0">
                <a:solidFill>
                  <a:srgbClr val="002060"/>
                </a:solidFill>
              </a:rPr>
              <a:t> </a:t>
            </a:r>
            <a:r>
              <a:rPr lang="en-US" dirty="0" err="1">
                <a:solidFill>
                  <a:srgbClr val="002060"/>
                </a:solidFill>
              </a:rPr>
              <a:t>polja</a:t>
            </a:r>
            <a:r>
              <a:rPr lang="en-US" dirty="0">
                <a:solidFill>
                  <a:srgbClr val="002060"/>
                </a:solidFill>
              </a:rPr>
              <a:t> </a:t>
            </a:r>
            <a:r>
              <a:rPr lang="en-US" dirty="0" err="1">
                <a:solidFill>
                  <a:srgbClr val="002060"/>
                </a:solidFill>
              </a:rPr>
              <a:t>na</a:t>
            </a:r>
            <a:r>
              <a:rPr lang="en-US" dirty="0">
                <a:solidFill>
                  <a:srgbClr val="002060"/>
                </a:solidFill>
              </a:rPr>
              <a:t> </a:t>
            </a:r>
            <a:r>
              <a:rPr lang="sr-Latn-ME" dirty="0" smtClean="0">
                <a:solidFill>
                  <a:srgbClr val="002060"/>
                </a:solidFill>
              </a:rPr>
              <a:t>trenutnoj</a:t>
            </a:r>
            <a:r>
              <a:rPr lang="en-US" dirty="0" smtClean="0">
                <a:solidFill>
                  <a:srgbClr val="002060"/>
                </a:solidFill>
              </a:rPr>
              <a:t> </a:t>
            </a:r>
            <a:r>
              <a:rPr lang="en-US" dirty="0" err="1">
                <a:solidFill>
                  <a:srgbClr val="002060"/>
                </a:solidFill>
              </a:rPr>
              <a:t>poziciji</a:t>
            </a:r>
            <a:r>
              <a:rPr lang="en-US" dirty="0">
                <a:solidFill>
                  <a:srgbClr val="002060"/>
                </a:solidFill>
              </a:rPr>
              <a:t> </a:t>
            </a:r>
            <a:r>
              <a:rPr lang="en-US" dirty="0" err="1" smtClean="0">
                <a:solidFill>
                  <a:srgbClr val="002060"/>
                </a:solidFill>
              </a:rPr>
              <a:t>kursora</a:t>
            </a:r>
            <a:r>
              <a:rPr lang="sr-Latn-ME" dirty="0" smtClean="0">
                <a:solidFill>
                  <a:srgbClr val="002060"/>
                </a:solidFill>
              </a:rPr>
              <a:t> miša</a:t>
            </a:r>
            <a:r>
              <a:rPr lang="en-US" dirty="0" smtClean="0">
                <a:solidFill>
                  <a:srgbClr val="002060"/>
                </a:solidFill>
              </a:rPr>
              <a:t>. </a:t>
            </a:r>
            <a:endParaRPr lang="sr-Latn-ME" dirty="0" smtClean="0">
              <a:solidFill>
                <a:srgbClr val="002060"/>
              </a:solidFill>
            </a:endParaRPr>
          </a:p>
          <a:p>
            <a:pPr algn="just"/>
            <a:r>
              <a:rPr lang="en-US" dirty="0" err="1" smtClean="0">
                <a:solidFill>
                  <a:srgbClr val="002060"/>
                </a:solidFill>
              </a:rPr>
              <a:t>Druge</a:t>
            </a:r>
            <a:r>
              <a:rPr lang="en-US" dirty="0" smtClean="0">
                <a:solidFill>
                  <a:srgbClr val="002060"/>
                </a:solidFill>
              </a:rPr>
              <a:t> </a:t>
            </a:r>
            <a:r>
              <a:rPr lang="en-US" dirty="0" err="1">
                <a:solidFill>
                  <a:srgbClr val="002060"/>
                </a:solidFill>
              </a:rPr>
              <a:t>metode</a:t>
            </a:r>
            <a:r>
              <a:rPr lang="en-US" dirty="0">
                <a:solidFill>
                  <a:srgbClr val="002060"/>
                </a:solidFill>
              </a:rPr>
              <a:t> </a:t>
            </a:r>
            <a:r>
              <a:rPr lang="en-US" dirty="0" err="1">
                <a:solidFill>
                  <a:srgbClr val="002060"/>
                </a:solidFill>
              </a:rPr>
              <a:t>koje</a:t>
            </a:r>
            <a:r>
              <a:rPr lang="en-US" dirty="0">
                <a:solidFill>
                  <a:srgbClr val="002060"/>
                </a:solidFill>
              </a:rPr>
              <a:t> </a:t>
            </a:r>
            <a:r>
              <a:rPr lang="en-US" dirty="0" err="1">
                <a:solidFill>
                  <a:srgbClr val="002060"/>
                </a:solidFill>
              </a:rPr>
              <a:t>upravljaju</a:t>
            </a:r>
            <a:r>
              <a:rPr lang="en-US" dirty="0">
                <a:solidFill>
                  <a:srgbClr val="002060"/>
                </a:solidFill>
              </a:rPr>
              <a:t> </a:t>
            </a:r>
            <a:r>
              <a:rPr lang="en-US" dirty="0" err="1">
                <a:solidFill>
                  <a:srgbClr val="002060"/>
                </a:solidFill>
              </a:rPr>
              <a:t>mnogim</a:t>
            </a:r>
            <a:r>
              <a:rPr lang="en-US" dirty="0">
                <a:solidFill>
                  <a:srgbClr val="002060"/>
                </a:solidFill>
              </a:rPr>
              <a:t> </a:t>
            </a:r>
            <a:r>
              <a:rPr lang="en-US" dirty="0" err="1">
                <a:solidFill>
                  <a:srgbClr val="002060"/>
                </a:solidFill>
              </a:rPr>
              <a:t>drugim</a:t>
            </a:r>
            <a:r>
              <a:rPr lang="en-US" dirty="0">
                <a:solidFill>
                  <a:srgbClr val="002060"/>
                </a:solidFill>
              </a:rPr>
              <a:t> </a:t>
            </a:r>
            <a:r>
              <a:rPr lang="en-US" dirty="0" err="1">
                <a:solidFill>
                  <a:srgbClr val="002060"/>
                </a:solidFill>
              </a:rPr>
              <a:t>vrstama</a:t>
            </a:r>
            <a:r>
              <a:rPr lang="en-US" dirty="0">
                <a:solidFill>
                  <a:srgbClr val="002060"/>
                </a:solidFill>
              </a:rPr>
              <a:t> </a:t>
            </a:r>
            <a:r>
              <a:rPr lang="en-US" dirty="0" err="1">
                <a:solidFill>
                  <a:srgbClr val="002060"/>
                </a:solidFill>
              </a:rPr>
              <a:t>polja</a:t>
            </a:r>
            <a:r>
              <a:rPr lang="en-US" dirty="0">
                <a:solidFill>
                  <a:srgbClr val="002060"/>
                </a:solidFill>
              </a:rPr>
              <a:t> </a:t>
            </a:r>
            <a:r>
              <a:rPr lang="en-US" dirty="0" err="1">
                <a:solidFill>
                  <a:srgbClr val="002060"/>
                </a:solidFill>
              </a:rPr>
              <a:t>koriste</a:t>
            </a:r>
            <a:r>
              <a:rPr lang="en-US" dirty="0">
                <a:solidFill>
                  <a:srgbClr val="002060"/>
                </a:solidFill>
              </a:rPr>
              <a:t> </a:t>
            </a:r>
            <a:r>
              <a:rPr lang="sr-Latn-ME" dirty="0" smtClean="0">
                <a:solidFill>
                  <a:srgbClr val="002060"/>
                </a:solidFill>
              </a:rPr>
              <a:t>„</a:t>
            </a:r>
            <a:r>
              <a:rPr lang="en-US" dirty="0" smtClean="0">
                <a:solidFill>
                  <a:srgbClr val="002060"/>
                </a:solidFill>
              </a:rPr>
              <a:t>Field dialog</a:t>
            </a:r>
            <a:r>
              <a:rPr lang="sr-Latn-ME" dirty="0" smtClean="0">
                <a:solidFill>
                  <a:srgbClr val="002060"/>
                </a:solidFill>
              </a:rPr>
              <a:t>“</a:t>
            </a:r>
            <a:r>
              <a:rPr lang="en-US" dirty="0" smtClean="0">
                <a:solidFill>
                  <a:srgbClr val="002060"/>
                </a:solidFill>
              </a:rPr>
              <a:t>. </a:t>
            </a:r>
            <a:r>
              <a:rPr lang="en-US" dirty="0" err="1">
                <a:solidFill>
                  <a:srgbClr val="002060"/>
                </a:solidFill>
              </a:rPr>
              <a:t>Hajde</a:t>
            </a:r>
            <a:r>
              <a:rPr lang="en-US" dirty="0">
                <a:solidFill>
                  <a:srgbClr val="002060"/>
                </a:solidFill>
              </a:rPr>
              <a:t> da </a:t>
            </a:r>
            <a:r>
              <a:rPr lang="sr-Latn-ME" dirty="0" smtClean="0">
                <a:solidFill>
                  <a:srgbClr val="002060"/>
                </a:solidFill>
              </a:rPr>
              <a:t>dodamo</a:t>
            </a:r>
            <a:r>
              <a:rPr lang="en-US" dirty="0" smtClean="0">
                <a:solidFill>
                  <a:srgbClr val="002060"/>
                </a:solidFill>
              </a:rPr>
              <a:t> </a:t>
            </a:r>
            <a:r>
              <a:rPr lang="en-US" dirty="0" err="1">
                <a:solidFill>
                  <a:srgbClr val="002060"/>
                </a:solidFill>
              </a:rPr>
              <a:t>polje</a:t>
            </a:r>
            <a:r>
              <a:rPr lang="en-US" dirty="0">
                <a:solidFill>
                  <a:srgbClr val="002060"/>
                </a:solidFill>
              </a:rPr>
              <a:t> </a:t>
            </a:r>
            <a:r>
              <a:rPr lang="en-US" dirty="0" err="1">
                <a:solidFill>
                  <a:srgbClr val="002060"/>
                </a:solidFill>
              </a:rPr>
              <a:t>korišćenjem</a:t>
            </a:r>
            <a:r>
              <a:rPr lang="en-US" dirty="0">
                <a:solidFill>
                  <a:srgbClr val="002060"/>
                </a:solidFill>
              </a:rPr>
              <a:t> </a:t>
            </a:r>
            <a:r>
              <a:rPr lang="en-US" dirty="0" err="1">
                <a:solidFill>
                  <a:srgbClr val="002060"/>
                </a:solidFill>
              </a:rPr>
              <a:t>dijaloga</a:t>
            </a:r>
            <a:r>
              <a:rPr lang="en-US" dirty="0">
                <a:solidFill>
                  <a:srgbClr val="002060"/>
                </a:solidFill>
              </a:rPr>
              <a:t>. Na </a:t>
            </a:r>
            <a:r>
              <a:rPr lang="sr-Latn-ME" dirty="0" smtClean="0">
                <a:solidFill>
                  <a:srgbClr val="002060"/>
                </a:solidFill>
                <a:hlinkClick r:id="rId7"/>
              </a:rPr>
              <a:t>“</a:t>
            </a:r>
            <a:r>
              <a:rPr lang="en-US" dirty="0" smtClean="0">
                <a:solidFill>
                  <a:srgbClr val="002060"/>
                </a:solidFill>
                <a:hlinkClick r:id="rId7"/>
              </a:rPr>
              <a:t>Ribbon</a:t>
            </a:r>
            <a:r>
              <a:rPr lang="sr-Latn-ME" dirty="0" smtClean="0">
                <a:solidFill>
                  <a:srgbClr val="002060"/>
                </a:solidFill>
                <a:hlinkClick r:id="rId7"/>
              </a:rPr>
              <a:t>“</a:t>
            </a:r>
            <a:r>
              <a:rPr lang="en-US" dirty="0">
                <a:solidFill>
                  <a:srgbClr val="002060"/>
                </a:solidFill>
                <a:hlinkClick r:id="rId7"/>
              </a:rPr>
              <a:t> </a:t>
            </a:r>
            <a:r>
              <a:rPr lang="en-US" dirty="0">
                <a:solidFill>
                  <a:srgbClr val="002060"/>
                </a:solidFill>
              </a:rPr>
              <a:t>Insert tab‑u u Text </a:t>
            </a:r>
            <a:r>
              <a:rPr lang="en-US" dirty="0" err="1">
                <a:solidFill>
                  <a:srgbClr val="002060"/>
                </a:solidFill>
              </a:rPr>
              <a:t>grupi</a:t>
            </a:r>
            <a:r>
              <a:rPr lang="en-US" dirty="0">
                <a:solidFill>
                  <a:srgbClr val="002060"/>
                </a:solidFill>
              </a:rPr>
              <a:t> </a:t>
            </a:r>
            <a:r>
              <a:rPr lang="en-US" dirty="0" err="1">
                <a:solidFill>
                  <a:srgbClr val="002060"/>
                </a:solidFill>
              </a:rPr>
              <a:t>kliknite</a:t>
            </a:r>
            <a:r>
              <a:rPr lang="en-US" dirty="0">
                <a:solidFill>
                  <a:srgbClr val="002060"/>
                </a:solidFill>
              </a:rPr>
              <a:t> </a:t>
            </a:r>
            <a:r>
              <a:rPr lang="en-US" dirty="0" err="1">
                <a:solidFill>
                  <a:srgbClr val="002060"/>
                </a:solidFill>
              </a:rPr>
              <a:t>na</a:t>
            </a:r>
            <a:r>
              <a:rPr lang="en-US" dirty="0">
                <a:solidFill>
                  <a:srgbClr val="002060"/>
                </a:solidFill>
              </a:rPr>
              <a:t> </a:t>
            </a:r>
            <a:r>
              <a:rPr lang="sr-Latn-ME" dirty="0" smtClean="0">
                <a:solidFill>
                  <a:srgbClr val="002060"/>
                </a:solidFill>
              </a:rPr>
              <a:t>„</a:t>
            </a:r>
            <a:r>
              <a:rPr lang="en-US" dirty="0" smtClean="0">
                <a:solidFill>
                  <a:srgbClr val="002060"/>
                </a:solidFill>
              </a:rPr>
              <a:t>Quick Parts</a:t>
            </a:r>
            <a:r>
              <a:rPr lang="sr-Latn-ME" dirty="0" smtClean="0">
                <a:solidFill>
                  <a:srgbClr val="002060"/>
                </a:solidFill>
              </a:rPr>
              <a:t>“</a:t>
            </a:r>
            <a:r>
              <a:rPr lang="en-US" dirty="0" smtClean="0">
                <a:solidFill>
                  <a:srgbClr val="002060"/>
                </a:solidFill>
              </a:rPr>
              <a:t>, </a:t>
            </a:r>
            <a:r>
              <a:rPr lang="en-US" dirty="0">
                <a:solidFill>
                  <a:srgbClr val="002060"/>
                </a:solidFill>
              </a:rPr>
              <a:t>a </a:t>
            </a:r>
            <a:r>
              <a:rPr lang="en-US" dirty="0" err="1">
                <a:solidFill>
                  <a:srgbClr val="002060"/>
                </a:solidFill>
              </a:rPr>
              <a:t>nakon</a:t>
            </a:r>
            <a:r>
              <a:rPr lang="en-US" dirty="0">
                <a:solidFill>
                  <a:srgbClr val="002060"/>
                </a:solidFill>
              </a:rPr>
              <a:t> toga </a:t>
            </a:r>
            <a:r>
              <a:rPr lang="en-US" dirty="0" err="1">
                <a:solidFill>
                  <a:srgbClr val="002060"/>
                </a:solidFill>
              </a:rPr>
              <a:t>na</a:t>
            </a:r>
            <a:r>
              <a:rPr lang="en-US" dirty="0">
                <a:solidFill>
                  <a:srgbClr val="002060"/>
                </a:solidFill>
              </a:rPr>
              <a:t> </a:t>
            </a:r>
            <a:r>
              <a:rPr lang="sr-Latn-ME" dirty="0" smtClean="0">
                <a:solidFill>
                  <a:srgbClr val="002060"/>
                </a:solidFill>
              </a:rPr>
              <a:t>„</a:t>
            </a:r>
            <a:r>
              <a:rPr lang="en-US" dirty="0" smtClean="0">
                <a:solidFill>
                  <a:srgbClr val="002060"/>
                </a:solidFill>
              </a:rPr>
              <a:t>Field</a:t>
            </a:r>
            <a:r>
              <a:rPr lang="sr-Latn-ME" dirty="0" smtClean="0">
                <a:solidFill>
                  <a:srgbClr val="002060"/>
                </a:solidFill>
              </a:rPr>
              <a:t>“</a:t>
            </a:r>
            <a:r>
              <a:rPr lang="en-US" dirty="0" smtClean="0">
                <a:solidFill>
                  <a:srgbClr val="002060"/>
                </a:solidFill>
              </a:rPr>
              <a:t>. </a:t>
            </a:r>
            <a:endParaRPr lang="sr-Latn-ME" dirty="0" smtClean="0">
              <a:solidFill>
                <a:srgbClr val="002060"/>
              </a:solidFill>
            </a:endParaRPr>
          </a:p>
          <a:p>
            <a:pPr algn="just"/>
            <a:endParaRPr lang="sr-Latn-ME" dirty="0">
              <a:solidFill>
                <a:srgbClr val="002060"/>
              </a:solidFill>
            </a:endParaRPr>
          </a:p>
          <a:p>
            <a:pPr algn="just"/>
            <a:r>
              <a:rPr lang="en-US" dirty="0" err="1" smtClean="0">
                <a:solidFill>
                  <a:srgbClr val="002060"/>
                </a:solidFill>
              </a:rPr>
              <a:t>Ako</a:t>
            </a:r>
            <a:r>
              <a:rPr lang="en-US" dirty="0" smtClean="0">
                <a:solidFill>
                  <a:srgbClr val="002060"/>
                </a:solidFill>
              </a:rPr>
              <a:t> </a:t>
            </a:r>
            <a:r>
              <a:rPr lang="en-US" dirty="0" err="1">
                <a:solidFill>
                  <a:srgbClr val="002060"/>
                </a:solidFill>
              </a:rPr>
              <a:t>znate</a:t>
            </a:r>
            <a:r>
              <a:rPr lang="en-US" dirty="0">
                <a:solidFill>
                  <a:srgbClr val="002060"/>
                </a:solidFill>
              </a:rPr>
              <a:t> </a:t>
            </a:r>
            <a:r>
              <a:rPr lang="en-US" dirty="0" err="1">
                <a:solidFill>
                  <a:srgbClr val="002060"/>
                </a:solidFill>
              </a:rPr>
              <a:t>ime</a:t>
            </a:r>
            <a:r>
              <a:rPr lang="en-US" dirty="0">
                <a:solidFill>
                  <a:srgbClr val="002060"/>
                </a:solidFill>
              </a:rPr>
              <a:t> </a:t>
            </a:r>
            <a:r>
              <a:rPr lang="en-US" dirty="0" err="1">
                <a:solidFill>
                  <a:srgbClr val="002060"/>
                </a:solidFill>
              </a:rPr>
              <a:t>polja</a:t>
            </a:r>
            <a:r>
              <a:rPr lang="en-US" dirty="0">
                <a:solidFill>
                  <a:srgbClr val="002060"/>
                </a:solidFill>
              </a:rPr>
              <a:t> </a:t>
            </a:r>
            <a:r>
              <a:rPr lang="en-US" dirty="0" err="1">
                <a:solidFill>
                  <a:srgbClr val="002060"/>
                </a:solidFill>
              </a:rPr>
              <a:t>koje</a:t>
            </a:r>
            <a:r>
              <a:rPr lang="en-US" dirty="0">
                <a:solidFill>
                  <a:srgbClr val="002060"/>
                </a:solidFill>
              </a:rPr>
              <a:t> </a:t>
            </a:r>
            <a:r>
              <a:rPr lang="en-US" dirty="0" err="1">
                <a:solidFill>
                  <a:srgbClr val="002060"/>
                </a:solidFill>
              </a:rPr>
              <a:t>želite</a:t>
            </a:r>
            <a:r>
              <a:rPr lang="en-US" dirty="0">
                <a:solidFill>
                  <a:srgbClr val="002060"/>
                </a:solidFill>
              </a:rPr>
              <a:t> da </a:t>
            </a:r>
            <a:r>
              <a:rPr lang="en-US" dirty="0" err="1">
                <a:solidFill>
                  <a:srgbClr val="002060"/>
                </a:solidFill>
              </a:rPr>
              <a:t>umetnete</a:t>
            </a:r>
            <a:r>
              <a:rPr lang="en-US" dirty="0">
                <a:solidFill>
                  <a:srgbClr val="002060"/>
                </a:solidFill>
              </a:rPr>
              <a:t>, u </a:t>
            </a:r>
            <a:r>
              <a:rPr lang="en-US" b="1" dirty="0">
                <a:solidFill>
                  <a:srgbClr val="002060"/>
                </a:solidFill>
              </a:rPr>
              <a:t>Field</a:t>
            </a:r>
            <a:r>
              <a:rPr lang="en-US" dirty="0">
                <a:solidFill>
                  <a:srgbClr val="002060"/>
                </a:solidFill>
              </a:rPr>
              <a:t> </a:t>
            </a:r>
            <a:r>
              <a:rPr lang="en-US" dirty="0" err="1">
                <a:solidFill>
                  <a:srgbClr val="002060"/>
                </a:solidFill>
              </a:rPr>
              <a:t>dijalogu</a:t>
            </a:r>
            <a:r>
              <a:rPr lang="en-US" dirty="0">
                <a:solidFill>
                  <a:srgbClr val="002060"/>
                </a:solidFill>
              </a:rPr>
              <a:t> </a:t>
            </a:r>
            <a:r>
              <a:rPr lang="en-US" dirty="0" err="1">
                <a:solidFill>
                  <a:srgbClr val="002060"/>
                </a:solidFill>
              </a:rPr>
              <a:t>kliknite</a:t>
            </a:r>
            <a:r>
              <a:rPr lang="en-US" dirty="0">
                <a:solidFill>
                  <a:srgbClr val="002060"/>
                </a:solidFill>
              </a:rPr>
              <a:t> </a:t>
            </a:r>
            <a:r>
              <a:rPr lang="en-US" dirty="0" err="1">
                <a:solidFill>
                  <a:srgbClr val="002060"/>
                </a:solidFill>
              </a:rPr>
              <a:t>na</a:t>
            </a:r>
            <a:r>
              <a:rPr lang="en-US" dirty="0">
                <a:solidFill>
                  <a:srgbClr val="002060"/>
                </a:solidFill>
              </a:rPr>
              <a:t> </a:t>
            </a:r>
            <a:r>
              <a:rPr lang="en-US" b="1" dirty="0">
                <a:solidFill>
                  <a:srgbClr val="002060"/>
                </a:solidFill>
              </a:rPr>
              <a:t>Field Names </a:t>
            </a:r>
            <a:r>
              <a:rPr lang="en-US" dirty="0" err="1">
                <a:solidFill>
                  <a:srgbClr val="002060"/>
                </a:solidFill>
              </a:rPr>
              <a:t>listu</a:t>
            </a:r>
            <a:r>
              <a:rPr lang="en-US" dirty="0">
                <a:solidFill>
                  <a:srgbClr val="002060"/>
                </a:solidFill>
              </a:rPr>
              <a:t>. Da </a:t>
            </a:r>
            <a:r>
              <a:rPr lang="en-US" dirty="0" err="1">
                <a:solidFill>
                  <a:srgbClr val="002060"/>
                </a:solidFill>
              </a:rPr>
              <a:t>biste</a:t>
            </a:r>
            <a:r>
              <a:rPr lang="en-US" dirty="0">
                <a:solidFill>
                  <a:srgbClr val="002060"/>
                </a:solidFill>
              </a:rPr>
              <a:t> </a:t>
            </a:r>
            <a:r>
              <a:rPr lang="en-US" dirty="0" err="1">
                <a:solidFill>
                  <a:srgbClr val="002060"/>
                </a:solidFill>
              </a:rPr>
              <a:t>prikazali</a:t>
            </a:r>
            <a:r>
              <a:rPr lang="en-US" dirty="0">
                <a:solidFill>
                  <a:srgbClr val="002060"/>
                </a:solidFill>
              </a:rPr>
              <a:t> u </a:t>
            </a:r>
            <a:r>
              <a:rPr lang="en-US" dirty="0" err="1">
                <a:solidFill>
                  <a:srgbClr val="002060"/>
                </a:solidFill>
              </a:rPr>
              <a:t>listi</a:t>
            </a:r>
            <a:r>
              <a:rPr lang="en-US" dirty="0">
                <a:solidFill>
                  <a:srgbClr val="002060"/>
                </a:solidFill>
              </a:rPr>
              <a:t> </a:t>
            </a:r>
            <a:r>
              <a:rPr lang="en-US" dirty="0" err="1">
                <a:solidFill>
                  <a:srgbClr val="002060"/>
                </a:solidFill>
              </a:rPr>
              <a:t>samo</a:t>
            </a:r>
            <a:r>
              <a:rPr lang="en-US" dirty="0">
                <a:solidFill>
                  <a:srgbClr val="002060"/>
                </a:solidFill>
              </a:rPr>
              <a:t> </a:t>
            </a:r>
            <a:r>
              <a:rPr lang="en-US" dirty="0" err="1">
                <a:solidFill>
                  <a:srgbClr val="002060"/>
                </a:solidFill>
              </a:rPr>
              <a:t>polja</a:t>
            </a:r>
            <a:r>
              <a:rPr lang="en-US" dirty="0">
                <a:solidFill>
                  <a:srgbClr val="002060"/>
                </a:solidFill>
              </a:rPr>
              <a:t> </a:t>
            </a:r>
            <a:r>
              <a:rPr lang="en-US" dirty="0" err="1">
                <a:solidFill>
                  <a:srgbClr val="002060"/>
                </a:solidFill>
              </a:rPr>
              <a:t>koja</a:t>
            </a:r>
            <a:r>
              <a:rPr lang="en-US" dirty="0">
                <a:solidFill>
                  <a:srgbClr val="002060"/>
                </a:solidFill>
              </a:rPr>
              <a:t> </a:t>
            </a:r>
            <a:r>
              <a:rPr lang="en-US" dirty="0" err="1">
                <a:solidFill>
                  <a:srgbClr val="002060"/>
                </a:solidFill>
              </a:rPr>
              <a:t>su</a:t>
            </a:r>
            <a:r>
              <a:rPr lang="en-US" dirty="0">
                <a:solidFill>
                  <a:srgbClr val="002060"/>
                </a:solidFill>
              </a:rPr>
              <a:t> </a:t>
            </a:r>
            <a:r>
              <a:rPr lang="en-US" dirty="0" err="1">
                <a:solidFill>
                  <a:srgbClr val="002060"/>
                </a:solidFill>
              </a:rPr>
              <a:t>pridružena</a:t>
            </a:r>
            <a:r>
              <a:rPr lang="en-US" dirty="0">
                <a:solidFill>
                  <a:srgbClr val="002060"/>
                </a:solidFill>
              </a:rPr>
              <a:t> </a:t>
            </a:r>
            <a:r>
              <a:rPr lang="en-US" dirty="0" err="1">
                <a:solidFill>
                  <a:srgbClr val="002060"/>
                </a:solidFill>
              </a:rPr>
              <a:t>specifičnom</a:t>
            </a:r>
            <a:r>
              <a:rPr lang="en-US" dirty="0">
                <a:solidFill>
                  <a:srgbClr val="002060"/>
                </a:solidFill>
              </a:rPr>
              <a:t> </a:t>
            </a:r>
            <a:r>
              <a:rPr lang="en-US" dirty="0" err="1">
                <a:solidFill>
                  <a:srgbClr val="002060"/>
                </a:solidFill>
              </a:rPr>
              <a:t>tipu</a:t>
            </a:r>
            <a:r>
              <a:rPr lang="en-US" dirty="0">
                <a:solidFill>
                  <a:srgbClr val="002060"/>
                </a:solidFill>
              </a:rPr>
              <a:t> </a:t>
            </a:r>
            <a:r>
              <a:rPr lang="en-US" dirty="0" err="1">
                <a:solidFill>
                  <a:srgbClr val="002060"/>
                </a:solidFill>
              </a:rPr>
              <a:t>informacija</a:t>
            </a:r>
            <a:r>
              <a:rPr lang="en-US" dirty="0">
                <a:solidFill>
                  <a:srgbClr val="002060"/>
                </a:solidFill>
              </a:rPr>
              <a:t>, </a:t>
            </a:r>
            <a:r>
              <a:rPr lang="en-US" dirty="0" err="1">
                <a:solidFill>
                  <a:srgbClr val="002060"/>
                </a:solidFill>
              </a:rPr>
              <a:t>prvo</a:t>
            </a:r>
            <a:r>
              <a:rPr lang="en-US" dirty="0">
                <a:solidFill>
                  <a:srgbClr val="002060"/>
                </a:solidFill>
              </a:rPr>
              <a:t> </a:t>
            </a:r>
            <a:r>
              <a:rPr lang="en-US" dirty="0" err="1">
                <a:solidFill>
                  <a:srgbClr val="002060"/>
                </a:solidFill>
              </a:rPr>
              <a:t>odaberite</a:t>
            </a:r>
            <a:r>
              <a:rPr lang="en-US" dirty="0">
                <a:solidFill>
                  <a:srgbClr val="002060"/>
                </a:solidFill>
              </a:rPr>
              <a:t> </a:t>
            </a:r>
            <a:r>
              <a:rPr lang="en-US" dirty="0" err="1">
                <a:solidFill>
                  <a:srgbClr val="002060"/>
                </a:solidFill>
              </a:rPr>
              <a:t>stavku</a:t>
            </a:r>
            <a:r>
              <a:rPr lang="en-US" dirty="0">
                <a:solidFill>
                  <a:srgbClr val="002060"/>
                </a:solidFill>
              </a:rPr>
              <a:t> u </a:t>
            </a:r>
            <a:r>
              <a:rPr lang="en-US" b="1" dirty="0">
                <a:solidFill>
                  <a:srgbClr val="002060"/>
                </a:solidFill>
              </a:rPr>
              <a:t>Categories</a:t>
            </a:r>
            <a:r>
              <a:rPr lang="en-US" dirty="0">
                <a:solidFill>
                  <a:srgbClr val="002060"/>
                </a:solidFill>
              </a:rPr>
              <a:t> </a:t>
            </a:r>
            <a:r>
              <a:rPr lang="en-US" dirty="0" err="1">
                <a:solidFill>
                  <a:srgbClr val="002060"/>
                </a:solidFill>
              </a:rPr>
              <a:t>padajućoj</a:t>
            </a:r>
            <a:r>
              <a:rPr lang="en-US" dirty="0">
                <a:solidFill>
                  <a:srgbClr val="002060"/>
                </a:solidFill>
              </a:rPr>
              <a:t> </a:t>
            </a:r>
            <a:r>
              <a:rPr lang="en-US" dirty="0" err="1">
                <a:solidFill>
                  <a:srgbClr val="002060"/>
                </a:solidFill>
              </a:rPr>
              <a:t>listi</a:t>
            </a:r>
            <a:r>
              <a:rPr lang="en-US" dirty="0" smtClean="0">
                <a:solidFill>
                  <a:srgbClr val="002060"/>
                </a:solidFill>
              </a:rPr>
              <a:t>.</a:t>
            </a:r>
            <a:endParaRPr lang="sr-Latn-ME" dirty="0" smtClean="0">
              <a:solidFill>
                <a:srgbClr val="002060"/>
              </a:solidFill>
            </a:endParaRPr>
          </a:p>
          <a:p>
            <a:pPr algn="just"/>
            <a:endParaRPr lang="sr-Latn-ME" dirty="0" smtClean="0">
              <a:solidFill>
                <a:srgbClr val="002060"/>
              </a:solidFill>
            </a:endParaRPr>
          </a:p>
          <a:p>
            <a:pPr algn="just"/>
            <a:r>
              <a:rPr lang="en-US" dirty="0">
                <a:solidFill>
                  <a:srgbClr val="002060"/>
                </a:solidFill>
              </a:rPr>
              <a:t>Da </a:t>
            </a:r>
            <a:r>
              <a:rPr lang="en-US" dirty="0" err="1">
                <a:solidFill>
                  <a:srgbClr val="002060"/>
                </a:solidFill>
              </a:rPr>
              <a:t>biste</a:t>
            </a:r>
            <a:r>
              <a:rPr lang="en-US" dirty="0">
                <a:solidFill>
                  <a:srgbClr val="002060"/>
                </a:solidFill>
              </a:rPr>
              <a:t> </a:t>
            </a:r>
            <a:r>
              <a:rPr lang="en-US" dirty="0" smtClean="0">
                <a:solidFill>
                  <a:srgbClr val="002060"/>
                </a:solidFill>
              </a:rPr>
              <a:t>prom</a:t>
            </a:r>
            <a:r>
              <a:rPr lang="sr-Latn-ME" dirty="0" smtClean="0">
                <a:solidFill>
                  <a:srgbClr val="002060"/>
                </a:solidFill>
              </a:rPr>
              <a:t>ij</a:t>
            </a:r>
            <a:r>
              <a:rPr lang="en-US" dirty="0" err="1" smtClean="0">
                <a:solidFill>
                  <a:srgbClr val="002060"/>
                </a:solidFill>
              </a:rPr>
              <a:t>enili</a:t>
            </a:r>
            <a:r>
              <a:rPr lang="en-US" dirty="0" smtClean="0">
                <a:solidFill>
                  <a:srgbClr val="002060"/>
                </a:solidFill>
              </a:rPr>
              <a:t> </a:t>
            </a:r>
            <a:r>
              <a:rPr lang="en-US" dirty="0" err="1">
                <a:solidFill>
                  <a:srgbClr val="002060"/>
                </a:solidFill>
              </a:rPr>
              <a:t>polje</a:t>
            </a:r>
            <a:r>
              <a:rPr lang="en-US" dirty="0">
                <a:solidFill>
                  <a:srgbClr val="002060"/>
                </a:solidFill>
              </a:rPr>
              <a:t>, </a:t>
            </a:r>
            <a:r>
              <a:rPr lang="en-US" dirty="0" err="1">
                <a:solidFill>
                  <a:srgbClr val="002060"/>
                </a:solidFill>
              </a:rPr>
              <a:t>npr</a:t>
            </a:r>
            <a:r>
              <a:rPr lang="en-US" dirty="0">
                <a:solidFill>
                  <a:srgbClr val="002060"/>
                </a:solidFill>
              </a:rPr>
              <a:t>. format </a:t>
            </a:r>
            <a:r>
              <a:rPr lang="en-US" dirty="0" err="1">
                <a:solidFill>
                  <a:srgbClr val="002060"/>
                </a:solidFill>
              </a:rPr>
              <a:t>datuma</a:t>
            </a:r>
            <a:r>
              <a:rPr lang="en-US" dirty="0">
                <a:solidFill>
                  <a:srgbClr val="002060"/>
                </a:solidFill>
              </a:rPr>
              <a:t>, </a:t>
            </a:r>
            <a:r>
              <a:rPr lang="en-US" dirty="0" err="1">
                <a:solidFill>
                  <a:srgbClr val="002060"/>
                </a:solidFill>
              </a:rPr>
              <a:t>kliknite</a:t>
            </a:r>
            <a:r>
              <a:rPr lang="en-US" dirty="0">
                <a:solidFill>
                  <a:srgbClr val="002060"/>
                </a:solidFill>
              </a:rPr>
              <a:t> </a:t>
            </a:r>
            <a:r>
              <a:rPr lang="en-US" dirty="0" err="1">
                <a:solidFill>
                  <a:srgbClr val="002060"/>
                </a:solidFill>
              </a:rPr>
              <a:t>desnim</a:t>
            </a:r>
            <a:r>
              <a:rPr lang="en-US" dirty="0">
                <a:solidFill>
                  <a:srgbClr val="002060"/>
                </a:solidFill>
              </a:rPr>
              <a:t> </a:t>
            </a:r>
            <a:r>
              <a:rPr lang="en-US" dirty="0" err="1">
                <a:solidFill>
                  <a:srgbClr val="002060"/>
                </a:solidFill>
              </a:rPr>
              <a:t>tasterom</a:t>
            </a:r>
            <a:r>
              <a:rPr lang="en-US" dirty="0">
                <a:solidFill>
                  <a:srgbClr val="002060"/>
                </a:solidFill>
              </a:rPr>
              <a:t> </a:t>
            </a:r>
            <a:r>
              <a:rPr lang="en-US" dirty="0" err="1">
                <a:solidFill>
                  <a:srgbClr val="002060"/>
                </a:solidFill>
              </a:rPr>
              <a:t>nad</a:t>
            </a:r>
            <a:r>
              <a:rPr lang="en-US" dirty="0">
                <a:solidFill>
                  <a:srgbClr val="002060"/>
                </a:solidFill>
              </a:rPr>
              <a:t> </a:t>
            </a:r>
            <a:r>
              <a:rPr lang="en-US" dirty="0" err="1">
                <a:solidFill>
                  <a:srgbClr val="002060"/>
                </a:solidFill>
              </a:rPr>
              <a:t>rezultatom</a:t>
            </a:r>
            <a:r>
              <a:rPr lang="en-US" dirty="0">
                <a:solidFill>
                  <a:srgbClr val="002060"/>
                </a:solidFill>
              </a:rPr>
              <a:t> </a:t>
            </a:r>
            <a:r>
              <a:rPr lang="en-US" dirty="0" err="1">
                <a:solidFill>
                  <a:srgbClr val="002060"/>
                </a:solidFill>
              </a:rPr>
              <a:t>polja</a:t>
            </a:r>
            <a:r>
              <a:rPr lang="en-US" dirty="0">
                <a:solidFill>
                  <a:srgbClr val="002060"/>
                </a:solidFill>
              </a:rPr>
              <a:t> </a:t>
            </a:r>
            <a:r>
              <a:rPr lang="en-US" dirty="0" err="1">
                <a:solidFill>
                  <a:srgbClr val="002060"/>
                </a:solidFill>
              </a:rPr>
              <a:t>i</a:t>
            </a:r>
            <a:r>
              <a:rPr lang="en-US" dirty="0">
                <a:solidFill>
                  <a:srgbClr val="002060"/>
                </a:solidFill>
              </a:rPr>
              <a:t> </a:t>
            </a:r>
            <a:r>
              <a:rPr lang="en-US" dirty="0" err="1">
                <a:solidFill>
                  <a:srgbClr val="002060"/>
                </a:solidFill>
              </a:rPr>
              <a:t>nakon</a:t>
            </a:r>
            <a:r>
              <a:rPr lang="en-US" dirty="0">
                <a:solidFill>
                  <a:srgbClr val="002060"/>
                </a:solidFill>
              </a:rPr>
              <a:t> toga u </a:t>
            </a:r>
            <a:r>
              <a:rPr lang="en-US" dirty="0" err="1">
                <a:solidFill>
                  <a:srgbClr val="002060"/>
                </a:solidFill>
              </a:rPr>
              <a:t>kontekstnom</a:t>
            </a:r>
            <a:r>
              <a:rPr lang="en-US" dirty="0">
                <a:solidFill>
                  <a:srgbClr val="002060"/>
                </a:solidFill>
              </a:rPr>
              <a:t> </a:t>
            </a:r>
            <a:r>
              <a:rPr lang="en-US" dirty="0" err="1">
                <a:solidFill>
                  <a:srgbClr val="002060"/>
                </a:solidFill>
              </a:rPr>
              <a:t>meniju</a:t>
            </a:r>
            <a:r>
              <a:rPr lang="en-US" dirty="0">
                <a:solidFill>
                  <a:srgbClr val="002060"/>
                </a:solidFill>
              </a:rPr>
              <a:t> </a:t>
            </a:r>
            <a:r>
              <a:rPr lang="en-US" dirty="0" err="1">
                <a:solidFill>
                  <a:srgbClr val="002060"/>
                </a:solidFill>
              </a:rPr>
              <a:t>koji</a:t>
            </a:r>
            <a:r>
              <a:rPr lang="en-US" dirty="0">
                <a:solidFill>
                  <a:srgbClr val="002060"/>
                </a:solidFill>
              </a:rPr>
              <a:t> se </a:t>
            </a:r>
            <a:r>
              <a:rPr lang="en-US" dirty="0" err="1">
                <a:solidFill>
                  <a:srgbClr val="002060"/>
                </a:solidFill>
              </a:rPr>
              <a:t>pojavi</a:t>
            </a:r>
            <a:r>
              <a:rPr lang="en-US" dirty="0">
                <a:solidFill>
                  <a:srgbClr val="002060"/>
                </a:solidFill>
              </a:rPr>
              <a:t> </a:t>
            </a:r>
            <a:r>
              <a:rPr lang="en-US" dirty="0" err="1">
                <a:solidFill>
                  <a:srgbClr val="002060"/>
                </a:solidFill>
              </a:rPr>
              <a:t>kliknite</a:t>
            </a:r>
            <a:r>
              <a:rPr lang="en-US" dirty="0">
                <a:solidFill>
                  <a:srgbClr val="002060"/>
                </a:solidFill>
              </a:rPr>
              <a:t> </a:t>
            </a:r>
            <a:r>
              <a:rPr lang="en-US" dirty="0" err="1">
                <a:solidFill>
                  <a:srgbClr val="002060"/>
                </a:solidFill>
              </a:rPr>
              <a:t>na</a:t>
            </a:r>
            <a:r>
              <a:rPr lang="en-US" dirty="0">
                <a:solidFill>
                  <a:srgbClr val="002060"/>
                </a:solidFill>
              </a:rPr>
              <a:t> </a:t>
            </a:r>
            <a:r>
              <a:rPr lang="en-US" b="1" dirty="0">
                <a:solidFill>
                  <a:srgbClr val="002060"/>
                </a:solidFill>
              </a:rPr>
              <a:t>Edit Field</a:t>
            </a:r>
            <a:r>
              <a:rPr lang="en-US" dirty="0">
                <a:solidFill>
                  <a:srgbClr val="002060"/>
                </a:solidFill>
              </a:rPr>
              <a:t>. </a:t>
            </a:r>
            <a:r>
              <a:rPr lang="en-US" dirty="0" err="1">
                <a:solidFill>
                  <a:srgbClr val="002060"/>
                </a:solidFill>
              </a:rPr>
              <a:t>Otvoriće</a:t>
            </a:r>
            <a:r>
              <a:rPr lang="en-US" dirty="0">
                <a:solidFill>
                  <a:srgbClr val="002060"/>
                </a:solidFill>
              </a:rPr>
              <a:t> se </a:t>
            </a:r>
            <a:r>
              <a:rPr lang="en-US" dirty="0" err="1">
                <a:solidFill>
                  <a:srgbClr val="002060"/>
                </a:solidFill>
              </a:rPr>
              <a:t>dijalog</a:t>
            </a:r>
            <a:r>
              <a:rPr lang="en-US" dirty="0">
                <a:solidFill>
                  <a:srgbClr val="002060"/>
                </a:solidFill>
              </a:rPr>
              <a:t> </a:t>
            </a:r>
            <a:r>
              <a:rPr lang="en-US" dirty="0" err="1">
                <a:solidFill>
                  <a:srgbClr val="002060"/>
                </a:solidFill>
              </a:rPr>
              <a:t>polja</a:t>
            </a:r>
            <a:r>
              <a:rPr lang="en-US" dirty="0">
                <a:solidFill>
                  <a:srgbClr val="002060"/>
                </a:solidFill>
              </a:rPr>
              <a:t> s </a:t>
            </a:r>
            <a:r>
              <a:rPr lang="sr-Latn-ME" dirty="0" smtClean="0">
                <a:solidFill>
                  <a:srgbClr val="002060"/>
                </a:solidFill>
              </a:rPr>
              <a:t>trenutnim</a:t>
            </a:r>
            <a:r>
              <a:rPr lang="en-US" dirty="0" smtClean="0">
                <a:solidFill>
                  <a:srgbClr val="002060"/>
                </a:solidFill>
              </a:rPr>
              <a:t> </a:t>
            </a:r>
            <a:r>
              <a:rPr lang="en-US" dirty="0" err="1">
                <a:solidFill>
                  <a:srgbClr val="002060"/>
                </a:solidFill>
              </a:rPr>
              <a:t>podacima</a:t>
            </a:r>
            <a:r>
              <a:rPr lang="en-US" dirty="0">
                <a:solidFill>
                  <a:srgbClr val="002060"/>
                </a:solidFill>
              </a:rPr>
              <a:t>. </a:t>
            </a:r>
            <a:r>
              <a:rPr lang="en-US" dirty="0" err="1">
                <a:solidFill>
                  <a:srgbClr val="002060"/>
                </a:solidFill>
              </a:rPr>
              <a:t>Snalaženje</a:t>
            </a:r>
            <a:r>
              <a:rPr lang="en-US" dirty="0">
                <a:solidFill>
                  <a:srgbClr val="002060"/>
                </a:solidFill>
              </a:rPr>
              <a:t> </a:t>
            </a:r>
            <a:r>
              <a:rPr lang="en-US" dirty="0" err="1">
                <a:solidFill>
                  <a:srgbClr val="002060"/>
                </a:solidFill>
              </a:rPr>
              <a:t>olakšava</a:t>
            </a:r>
            <a:r>
              <a:rPr lang="en-US" dirty="0">
                <a:solidFill>
                  <a:srgbClr val="002060"/>
                </a:solidFill>
              </a:rPr>
              <a:t> Help </a:t>
            </a:r>
            <a:r>
              <a:rPr lang="en-US" dirty="0" err="1">
                <a:solidFill>
                  <a:srgbClr val="002060"/>
                </a:solidFill>
              </a:rPr>
              <a:t>ikona</a:t>
            </a:r>
            <a:r>
              <a:rPr lang="en-US" dirty="0">
                <a:solidFill>
                  <a:srgbClr val="002060"/>
                </a:solidFill>
              </a:rPr>
              <a:t> </a:t>
            </a:r>
            <a:r>
              <a:rPr lang="en-US" dirty="0" err="1">
                <a:solidFill>
                  <a:srgbClr val="002060"/>
                </a:solidFill>
              </a:rPr>
              <a:t>koja</a:t>
            </a:r>
            <a:r>
              <a:rPr lang="en-US" dirty="0">
                <a:solidFill>
                  <a:srgbClr val="002060"/>
                </a:solidFill>
              </a:rPr>
              <a:t> se </a:t>
            </a:r>
            <a:r>
              <a:rPr lang="en-US" dirty="0" err="1">
                <a:solidFill>
                  <a:srgbClr val="002060"/>
                </a:solidFill>
              </a:rPr>
              <a:t>nalazi</a:t>
            </a:r>
            <a:r>
              <a:rPr lang="en-US" dirty="0">
                <a:solidFill>
                  <a:srgbClr val="002060"/>
                </a:solidFill>
              </a:rPr>
              <a:t> u </a:t>
            </a:r>
            <a:r>
              <a:rPr lang="en-US" dirty="0" err="1">
                <a:solidFill>
                  <a:srgbClr val="002060"/>
                </a:solidFill>
              </a:rPr>
              <a:t>naslovnoj</a:t>
            </a:r>
            <a:r>
              <a:rPr lang="en-US" dirty="0">
                <a:solidFill>
                  <a:srgbClr val="002060"/>
                </a:solidFill>
              </a:rPr>
              <a:t> </a:t>
            </a:r>
            <a:r>
              <a:rPr lang="en-US" dirty="0" err="1">
                <a:solidFill>
                  <a:srgbClr val="002060"/>
                </a:solidFill>
              </a:rPr>
              <a:t>traci</a:t>
            </a:r>
            <a:r>
              <a:rPr lang="en-US" dirty="0">
                <a:solidFill>
                  <a:srgbClr val="002060"/>
                </a:solidFill>
              </a:rPr>
              <a:t> Field </a:t>
            </a:r>
            <a:r>
              <a:rPr lang="en-US" dirty="0" err="1">
                <a:solidFill>
                  <a:srgbClr val="002060"/>
                </a:solidFill>
              </a:rPr>
              <a:t>dijaloga</a:t>
            </a:r>
            <a:r>
              <a:rPr lang="en-US" dirty="0">
                <a:solidFill>
                  <a:srgbClr val="002060"/>
                </a:solidFill>
              </a:rPr>
              <a:t>. </a:t>
            </a:r>
            <a:r>
              <a:rPr lang="en-US" dirty="0" err="1">
                <a:solidFill>
                  <a:srgbClr val="002060"/>
                </a:solidFill>
              </a:rPr>
              <a:t>Tu</a:t>
            </a:r>
            <a:r>
              <a:rPr lang="en-US" dirty="0">
                <a:solidFill>
                  <a:srgbClr val="002060"/>
                </a:solidFill>
              </a:rPr>
              <a:t> </a:t>
            </a:r>
            <a:r>
              <a:rPr lang="en-US" dirty="0" err="1">
                <a:solidFill>
                  <a:srgbClr val="002060"/>
                </a:solidFill>
              </a:rPr>
              <a:t>ćete</a:t>
            </a:r>
            <a:r>
              <a:rPr lang="en-US" dirty="0">
                <a:solidFill>
                  <a:srgbClr val="002060"/>
                </a:solidFill>
              </a:rPr>
              <a:t> </a:t>
            </a:r>
            <a:r>
              <a:rPr lang="en-US" dirty="0" err="1">
                <a:solidFill>
                  <a:srgbClr val="002060"/>
                </a:solidFill>
              </a:rPr>
              <a:t>pronaći</a:t>
            </a:r>
            <a:r>
              <a:rPr lang="en-US" dirty="0">
                <a:solidFill>
                  <a:srgbClr val="002060"/>
                </a:solidFill>
              </a:rPr>
              <a:t> </a:t>
            </a:r>
            <a:r>
              <a:rPr lang="en-US" dirty="0" err="1">
                <a:solidFill>
                  <a:srgbClr val="002060"/>
                </a:solidFill>
              </a:rPr>
              <a:t>opise</a:t>
            </a:r>
            <a:r>
              <a:rPr lang="en-US" dirty="0">
                <a:solidFill>
                  <a:srgbClr val="002060"/>
                </a:solidFill>
              </a:rPr>
              <a:t> </a:t>
            </a:r>
            <a:r>
              <a:rPr lang="en-US" dirty="0" err="1">
                <a:solidFill>
                  <a:srgbClr val="002060"/>
                </a:solidFill>
              </a:rPr>
              <a:t>šta</a:t>
            </a:r>
            <a:r>
              <a:rPr lang="en-US" dirty="0">
                <a:solidFill>
                  <a:srgbClr val="002060"/>
                </a:solidFill>
              </a:rPr>
              <a:t> </a:t>
            </a:r>
            <a:r>
              <a:rPr lang="en-US" dirty="0" err="1">
                <a:solidFill>
                  <a:srgbClr val="002060"/>
                </a:solidFill>
              </a:rPr>
              <a:t>polje</a:t>
            </a:r>
            <a:r>
              <a:rPr lang="en-US" dirty="0">
                <a:solidFill>
                  <a:srgbClr val="002060"/>
                </a:solidFill>
              </a:rPr>
              <a:t> </a:t>
            </a:r>
            <a:r>
              <a:rPr lang="en-US" dirty="0" err="1">
                <a:solidFill>
                  <a:srgbClr val="002060"/>
                </a:solidFill>
              </a:rPr>
              <a:t>radi</a:t>
            </a:r>
            <a:r>
              <a:rPr lang="en-US" dirty="0">
                <a:solidFill>
                  <a:srgbClr val="002060"/>
                </a:solidFill>
              </a:rPr>
              <a:t>, </a:t>
            </a:r>
            <a:r>
              <a:rPr lang="en-US" dirty="0" err="1">
                <a:solidFill>
                  <a:srgbClr val="002060"/>
                </a:solidFill>
              </a:rPr>
              <a:t>kao</a:t>
            </a:r>
            <a:r>
              <a:rPr lang="en-US" dirty="0">
                <a:solidFill>
                  <a:srgbClr val="002060"/>
                </a:solidFill>
              </a:rPr>
              <a:t> </a:t>
            </a:r>
            <a:r>
              <a:rPr lang="en-US" dirty="0" err="1">
                <a:solidFill>
                  <a:srgbClr val="002060"/>
                </a:solidFill>
              </a:rPr>
              <a:t>i</a:t>
            </a:r>
            <a:r>
              <a:rPr lang="en-US" dirty="0">
                <a:solidFill>
                  <a:srgbClr val="002060"/>
                </a:solidFill>
              </a:rPr>
              <a:t> </a:t>
            </a:r>
            <a:r>
              <a:rPr lang="en-US" dirty="0" err="1">
                <a:solidFill>
                  <a:srgbClr val="002060"/>
                </a:solidFill>
              </a:rPr>
              <a:t>detalje</a:t>
            </a:r>
            <a:r>
              <a:rPr lang="en-US" dirty="0">
                <a:solidFill>
                  <a:srgbClr val="002060"/>
                </a:solidFill>
              </a:rPr>
              <a:t> o </a:t>
            </a:r>
            <a:r>
              <a:rPr lang="en-US" dirty="0" err="1">
                <a:solidFill>
                  <a:srgbClr val="002060"/>
                </a:solidFill>
              </a:rPr>
              <a:t>raspoloživim</a:t>
            </a:r>
            <a:r>
              <a:rPr lang="en-US" dirty="0">
                <a:solidFill>
                  <a:srgbClr val="002060"/>
                </a:solidFill>
              </a:rPr>
              <a:t> </a:t>
            </a:r>
            <a:r>
              <a:rPr lang="en-US" dirty="0" err="1">
                <a:solidFill>
                  <a:srgbClr val="002060"/>
                </a:solidFill>
              </a:rPr>
              <a:t>osobinama</a:t>
            </a:r>
            <a:r>
              <a:rPr lang="en-US" dirty="0">
                <a:solidFill>
                  <a:srgbClr val="002060"/>
                </a:solidFill>
              </a:rPr>
              <a:t> </a:t>
            </a:r>
            <a:r>
              <a:rPr lang="en-US" dirty="0" err="1">
                <a:solidFill>
                  <a:srgbClr val="002060"/>
                </a:solidFill>
              </a:rPr>
              <a:t>i</a:t>
            </a:r>
            <a:r>
              <a:rPr lang="en-US" dirty="0">
                <a:solidFill>
                  <a:srgbClr val="002060"/>
                </a:solidFill>
              </a:rPr>
              <a:t> </a:t>
            </a:r>
            <a:r>
              <a:rPr lang="en-US" dirty="0" err="1">
                <a:solidFill>
                  <a:srgbClr val="002060"/>
                </a:solidFill>
              </a:rPr>
              <a:t>opcijama</a:t>
            </a:r>
            <a:r>
              <a:rPr lang="en-US" dirty="0">
                <a:solidFill>
                  <a:srgbClr val="002060"/>
                </a:solidFill>
              </a:rPr>
              <a:t> </a:t>
            </a:r>
            <a:r>
              <a:rPr lang="en-US" dirty="0" err="1">
                <a:solidFill>
                  <a:srgbClr val="002060"/>
                </a:solidFill>
              </a:rPr>
              <a:t>polja</a:t>
            </a:r>
            <a:r>
              <a:rPr lang="en-US" dirty="0">
                <a:solidFill>
                  <a:srgbClr val="002060"/>
                </a:solidFill>
              </a:rPr>
              <a:t>. </a:t>
            </a:r>
          </a:p>
        </p:txBody>
      </p:sp>
      <p:sp>
        <p:nvSpPr>
          <p:cNvPr id="11" name="Down Arrow 10"/>
          <p:cNvSpPr/>
          <p:nvPr/>
        </p:nvSpPr>
        <p:spPr>
          <a:xfrm>
            <a:off x="222069" y="0"/>
            <a:ext cx="522514" cy="67012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627017" y="940526"/>
            <a:ext cx="11129554" cy="3788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042C824B-4279-4D47-92DD-71F5353FAA23}"/>
              </a:ext>
            </a:extLst>
          </p:cNvPr>
          <p:cNvSpPr txBox="1">
            <a:spLocks/>
          </p:cNvSpPr>
          <p:nvPr/>
        </p:nvSpPr>
        <p:spPr>
          <a:xfrm>
            <a:off x="731520" y="169574"/>
            <a:ext cx="10132702" cy="9146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r-Latn-ME" sz="4500" dirty="0" smtClean="0">
                <a:solidFill>
                  <a:srgbClr val="FFC000"/>
                </a:solidFill>
                <a:latin typeface="Impact" panose="020B0806030902050204" pitchFamily="34" charset="0"/>
                <a:cs typeface="Segoe UI" panose="020B0502040204020203" pitchFamily="34" charset="0"/>
              </a:rPr>
              <a:t>POLJA</a:t>
            </a:r>
            <a:endParaRPr lang="en-US" sz="4500" dirty="0">
              <a:solidFill>
                <a:srgbClr val="FFC000"/>
              </a:solidFill>
              <a:latin typeface="Impact" panose="020B0806030902050204" pitchFamily="34" charset="0"/>
              <a:cs typeface="Segoe UI" panose="020B0502040204020203" pitchFamily="34" charset="0"/>
            </a:endParaRPr>
          </a:p>
        </p:txBody>
      </p:sp>
      <p:sp>
        <p:nvSpPr>
          <p:cNvPr id="14" name="TextBox 13"/>
          <p:cNvSpPr txBox="1"/>
          <p:nvPr/>
        </p:nvSpPr>
        <p:spPr>
          <a:xfrm>
            <a:off x="3383280" y="6466114"/>
            <a:ext cx="5590903" cy="369332"/>
          </a:xfrm>
          <a:prstGeom prst="rect">
            <a:avLst/>
          </a:prstGeom>
          <a:noFill/>
        </p:spPr>
        <p:txBody>
          <a:bodyPr wrap="square" rtlCol="0">
            <a:spAutoFit/>
          </a:bodyPr>
          <a:lstStyle/>
          <a:p>
            <a:pPr algn="ctr"/>
            <a:r>
              <a:rPr lang="sr-Latn-ME" b="1" dirty="0" smtClean="0">
                <a:solidFill>
                  <a:srgbClr val="FFC000"/>
                </a:solidFill>
              </a:rPr>
              <a:t>INFORMATIKA</a:t>
            </a:r>
            <a:endParaRPr lang="en-US" b="1" dirty="0">
              <a:solidFill>
                <a:srgbClr val="FFC000"/>
              </a:solidFill>
            </a:endParaRPr>
          </a:p>
        </p:txBody>
      </p:sp>
    </p:spTree>
    <p:extLst>
      <p:ext uri="{BB962C8B-B14F-4D97-AF65-F5344CB8AC3E}">
        <p14:creationId xmlns:p14="http://schemas.microsoft.com/office/powerpoint/2010/main" val="2127580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35127EDA-5861-47AB-8729-620CFC7DAC0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6641431" y="816337"/>
            <a:ext cx="5225327" cy="5225327"/>
          </a:xfrm>
          <a:prstGeom prst="rect">
            <a:avLst/>
          </a:prstGeom>
        </p:spPr>
      </p:pic>
      <p:pic>
        <p:nvPicPr>
          <p:cNvPr id="8" name="Picture 7"/>
          <p:cNvPicPr>
            <a:picLocks noChangeAspect="1"/>
          </p:cNvPicPr>
          <p:nvPr/>
        </p:nvPicPr>
        <p:blipFill>
          <a:blip r:embed="rId6"/>
          <a:stretch>
            <a:fillRect/>
          </a:stretch>
        </p:blipFill>
        <p:spPr>
          <a:xfrm>
            <a:off x="1030097" y="1743799"/>
            <a:ext cx="4911907" cy="3729538"/>
          </a:xfrm>
          <a:prstGeom prst="rect">
            <a:avLst/>
          </a:prstGeom>
          <a:ln>
            <a:noFill/>
          </a:ln>
          <a:effectLst>
            <a:outerShdw blurRad="292100" dist="139700" dir="2700000" algn="tl" rotWithShape="0">
              <a:srgbClr val="333333">
                <a:alpha val="65000"/>
              </a:srgbClr>
            </a:outerShdw>
          </a:effectLst>
        </p:spPr>
      </p:pic>
      <p:pic>
        <p:nvPicPr>
          <p:cNvPr id="10" name="Picture 9"/>
          <p:cNvPicPr>
            <a:picLocks noChangeAspect="1"/>
          </p:cNvPicPr>
          <p:nvPr/>
        </p:nvPicPr>
        <p:blipFill>
          <a:blip r:embed="rId7"/>
          <a:stretch>
            <a:fillRect/>
          </a:stretch>
        </p:blipFill>
        <p:spPr>
          <a:xfrm>
            <a:off x="6355917" y="1305342"/>
            <a:ext cx="5044450" cy="4925641"/>
          </a:xfrm>
          <a:prstGeom prst="rect">
            <a:avLst/>
          </a:prstGeom>
          <a:ln>
            <a:noFill/>
          </a:ln>
          <a:effectLst>
            <a:outerShdw blurRad="292100" dist="139700" dir="2700000" algn="tl" rotWithShape="0">
              <a:srgbClr val="333333">
                <a:alpha val="65000"/>
              </a:srgbClr>
            </a:outerShdw>
          </a:effectLst>
        </p:spPr>
      </p:pic>
      <p:sp>
        <p:nvSpPr>
          <p:cNvPr id="11" name="Down Arrow 10"/>
          <p:cNvSpPr/>
          <p:nvPr/>
        </p:nvSpPr>
        <p:spPr>
          <a:xfrm>
            <a:off x="222069" y="0"/>
            <a:ext cx="522514" cy="67012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627017" y="940526"/>
            <a:ext cx="11129554" cy="3788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042C824B-4279-4D47-92DD-71F5353FAA23}"/>
              </a:ext>
            </a:extLst>
          </p:cNvPr>
          <p:cNvSpPr>
            <a:spLocks noGrp="1"/>
          </p:cNvSpPr>
          <p:nvPr>
            <p:ph type="title"/>
          </p:nvPr>
        </p:nvSpPr>
        <p:spPr>
          <a:xfrm>
            <a:off x="731520" y="169574"/>
            <a:ext cx="10132702" cy="914644"/>
          </a:xfrm>
        </p:spPr>
        <p:txBody>
          <a:bodyPr>
            <a:normAutofit/>
          </a:bodyPr>
          <a:lstStyle/>
          <a:p>
            <a:pPr algn="ctr"/>
            <a:r>
              <a:rPr lang="sr-Latn-ME" sz="4500" dirty="0" smtClean="0">
                <a:solidFill>
                  <a:srgbClr val="FFC000"/>
                </a:solidFill>
                <a:latin typeface="Impact" panose="020B0806030902050204" pitchFamily="34" charset="0"/>
                <a:cs typeface="Segoe UI" panose="020B0502040204020203" pitchFamily="34" charset="0"/>
              </a:rPr>
              <a:t>UMETANJE POLJA</a:t>
            </a:r>
            <a:endParaRPr lang="en-US" sz="4500" dirty="0">
              <a:solidFill>
                <a:srgbClr val="FFC000"/>
              </a:solidFill>
              <a:latin typeface="Impact" panose="020B0806030902050204" pitchFamily="34" charset="0"/>
              <a:cs typeface="Segoe UI" panose="020B0502040204020203" pitchFamily="34" charset="0"/>
            </a:endParaRPr>
          </a:p>
        </p:txBody>
      </p:sp>
      <p:sp>
        <p:nvSpPr>
          <p:cNvPr id="14" name="TextBox 13"/>
          <p:cNvSpPr txBox="1"/>
          <p:nvPr/>
        </p:nvSpPr>
        <p:spPr>
          <a:xfrm>
            <a:off x="3383280" y="6466114"/>
            <a:ext cx="5590903" cy="369332"/>
          </a:xfrm>
          <a:prstGeom prst="rect">
            <a:avLst/>
          </a:prstGeom>
          <a:noFill/>
        </p:spPr>
        <p:txBody>
          <a:bodyPr wrap="square" rtlCol="0">
            <a:spAutoFit/>
          </a:bodyPr>
          <a:lstStyle/>
          <a:p>
            <a:pPr algn="ctr"/>
            <a:r>
              <a:rPr lang="sr-Latn-ME" b="1" dirty="0" smtClean="0">
                <a:solidFill>
                  <a:srgbClr val="FFC000"/>
                </a:solidFill>
              </a:rPr>
              <a:t>INFORMATIKA</a:t>
            </a:r>
            <a:endParaRPr lang="en-US" b="1" dirty="0">
              <a:solidFill>
                <a:srgbClr val="FFC000"/>
              </a:solidFill>
            </a:endParaRPr>
          </a:p>
        </p:txBody>
      </p:sp>
    </p:spTree>
    <p:extLst>
      <p:ext uri="{BB962C8B-B14F-4D97-AF65-F5344CB8AC3E}">
        <p14:creationId xmlns:p14="http://schemas.microsoft.com/office/powerpoint/2010/main" val="381659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20041" y="982364"/>
            <a:ext cx="2659472" cy="2659472"/>
          </a:xfrm>
          <a:prstGeom prst="rect">
            <a:avLst/>
          </a:prstGeom>
        </p:spPr>
      </p:pic>
      <p:cxnSp>
        <p:nvCxnSpPr>
          <p:cNvPr id="16" name="Straight Connector 15">
            <a:extLst>
              <a:ext uri="{FF2B5EF4-FFF2-40B4-BE49-F238E27FC236}">
                <a16:creationId xmlns:a16="http://schemas.microsoft.com/office/drawing/2014/main" id="{DFDA47BC-3069-47F5-8257-24B3B1F76A0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927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3290143" y="983211"/>
            <a:ext cx="2646677" cy="2646677"/>
          </a:xfrm>
          <a:prstGeom prst="rect">
            <a:avLst/>
          </a:prstGeom>
        </p:spPr>
      </p:pic>
      <p:cxnSp>
        <p:nvCxnSpPr>
          <p:cNvPr id="20" name="Straight Connector 19">
            <a:extLst>
              <a:ext uri="{FF2B5EF4-FFF2-40B4-BE49-F238E27FC236}">
                <a16:creationId xmlns:a16="http://schemas.microsoft.com/office/drawing/2014/main" id="{942B920A-73AD-402A-8EEF-B88E1A9398B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68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6256859" y="982364"/>
            <a:ext cx="2648371" cy="2648371"/>
          </a:xfrm>
          <a:prstGeom prst="rect">
            <a:avLst/>
          </a:prstGeom>
        </p:spPr>
      </p:pic>
      <p:cxnSp>
        <p:nvCxnSpPr>
          <p:cNvPr id="22" name="Straight Connector 21">
            <a:extLst>
              <a:ext uri="{FF2B5EF4-FFF2-40B4-BE49-F238E27FC236}">
                <a16:creationId xmlns:a16="http://schemas.microsoft.com/office/drawing/2014/main" id="{00C9EB70-BC82-414A-BF8D-AD7FC672761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609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p:blipFill>
        <p:spPr>
          <a:xfrm>
            <a:off x="9225269" y="1004677"/>
            <a:ext cx="2648372" cy="2648372"/>
          </a:xfrm>
          <a:prstGeom prst="rect">
            <a:avLst/>
          </a:prstGeom>
        </p:spPr>
      </p:pic>
      <p:sp>
        <p:nvSpPr>
          <p:cNvPr id="18" name="Rectangle 17">
            <a:extLst>
              <a:ext uri="{FF2B5EF4-FFF2-40B4-BE49-F238E27FC236}">
                <a16:creationId xmlns:a16="http://schemas.microsoft.com/office/drawing/2014/main" id="{7AE95D8F-9825-4222-8846-E3461598CC6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 name="Straight Connector 23">
            <a:extLst>
              <a:ext uri="{FF2B5EF4-FFF2-40B4-BE49-F238E27FC236}">
                <a16:creationId xmlns:a16="http://schemas.microsoft.com/office/drawing/2014/main" id="{3217665F-0036-444A-8D4A-33AF36A36A4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209800" y="4898571"/>
            <a:ext cx="7772400" cy="1015663"/>
          </a:xfrm>
          <a:prstGeom prst="rect">
            <a:avLst/>
          </a:prstGeom>
          <a:noFill/>
        </p:spPr>
        <p:txBody>
          <a:bodyPr wrap="square" rtlCol="0">
            <a:spAutoFit/>
          </a:bodyPr>
          <a:lstStyle/>
          <a:p>
            <a:pPr algn="ctr"/>
            <a:r>
              <a:rPr lang="sr-Latn-ME" sz="6000" dirty="0" smtClean="0">
                <a:solidFill>
                  <a:schemeClr val="bg1"/>
                </a:solidFill>
                <a:latin typeface="Impact" panose="020B0806030902050204" pitchFamily="34" charset="0"/>
              </a:rPr>
              <a:t>HVALA NA PAŽNJI</a:t>
            </a:r>
            <a:endParaRPr lang="en-US" sz="6000" dirty="0">
              <a:solidFill>
                <a:schemeClr val="bg1"/>
              </a:solidFill>
              <a:latin typeface="Impact" panose="020B0806030902050204" pitchFamily="34" charset="0"/>
            </a:endParaRPr>
          </a:p>
        </p:txBody>
      </p:sp>
      <p:sp>
        <p:nvSpPr>
          <p:cNvPr id="15" name="TextBox 14"/>
          <p:cNvSpPr txBox="1"/>
          <p:nvPr/>
        </p:nvSpPr>
        <p:spPr>
          <a:xfrm>
            <a:off x="3383280" y="6466114"/>
            <a:ext cx="5590903" cy="369332"/>
          </a:xfrm>
          <a:prstGeom prst="rect">
            <a:avLst/>
          </a:prstGeom>
          <a:noFill/>
        </p:spPr>
        <p:txBody>
          <a:bodyPr wrap="square" rtlCol="0">
            <a:spAutoFit/>
          </a:bodyPr>
          <a:lstStyle/>
          <a:p>
            <a:pPr algn="ctr"/>
            <a:r>
              <a:rPr lang="sr-Latn-ME" b="1" dirty="0" smtClean="0">
                <a:solidFill>
                  <a:srgbClr val="FFC000"/>
                </a:solidFill>
              </a:rPr>
              <a:t>INFORMATIKA</a:t>
            </a:r>
            <a:endParaRPr lang="en-US" b="1" dirty="0">
              <a:solidFill>
                <a:srgbClr val="FFC000"/>
              </a:solidFill>
            </a:endParaRPr>
          </a:p>
        </p:txBody>
      </p:sp>
    </p:spTree>
    <p:extLst>
      <p:ext uri="{BB962C8B-B14F-4D97-AF65-F5344CB8AC3E}">
        <p14:creationId xmlns:p14="http://schemas.microsoft.com/office/powerpoint/2010/main" val="23729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4781794_Research presentation_RVA_v3" id="{DF2794B4-2314-4F87-8639-5DCB9EEE28EE}" vid="{3B969E49-204F-4FF6-BD10-D26195B8D4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AB02E3-5ADF-4BF0-9C1B-35CDF3FE95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3C7D9E6-B0D9-433E-BD46-EB60F64F4DA8}">
  <ds:schemaRef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16c05727-aa75-4e4a-9b5f-8a80a1165891"/>
    <ds:schemaRef ds:uri="http://schemas.microsoft.com/office/infopath/2007/PartnerControls"/>
    <ds:schemaRef ds:uri="71af3243-3dd4-4a8d-8c0d-dd76da1f02a5"/>
    <ds:schemaRef ds:uri="http://www.w3.org/XML/1998/namespace"/>
  </ds:schemaRefs>
</ds:datastoreItem>
</file>

<file path=customXml/itemProps3.xml><?xml version="1.0" encoding="utf-8"?>
<ds:datastoreItem xmlns:ds="http://schemas.openxmlformats.org/officeDocument/2006/customXml" ds:itemID="{5CA875DA-F9FD-4F83-A049-3B1027B542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Research presentation</Template>
  <TotalTime>0</TotalTime>
  <Words>415</Words>
  <Application>Microsoft Office PowerPoint</Application>
  <PresentationFormat>Widescreen</PresentationFormat>
  <Paragraphs>40</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Impact</vt:lpstr>
      <vt:lpstr>Segoe UI</vt:lpstr>
      <vt:lpstr>Office Theme</vt:lpstr>
      <vt:lpstr>PowerPoint Presentation</vt:lpstr>
      <vt:lpstr>POLJA</vt:lpstr>
      <vt:lpstr>Slide 3</vt:lpstr>
      <vt:lpstr>UMETANJE POLJA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2019-09-03T09:12:08Z</dcterms:created>
  <dcterms:modified xsi:type="dcterms:W3CDTF">2019-09-11T09:09:24Z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