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AB1939-B324-40D9-87FB-93FA15E4E58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A7C722E-B3A1-4D3D-91D1-2C52E67A46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Jednopolni instalacioni prekidači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29200"/>
            <a:ext cx="6172200" cy="1145722"/>
          </a:xfrm>
        </p:spPr>
        <p:txBody>
          <a:bodyPr/>
          <a:lstStyle/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Jednopolni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prekidači</a:t>
            </a:r>
            <a:r>
              <a:rPr lang="en-US" sz="2800" b="1" dirty="0" smtClean="0"/>
              <a:t> </a:t>
            </a:r>
            <a:r>
              <a:rPr lang="en-US" sz="2800" dirty="0" err="1" smtClean="0"/>
              <a:t>upotrebljavaju</a:t>
            </a:r>
            <a:r>
              <a:rPr lang="en-US" sz="2800" dirty="0" smtClean="0"/>
              <a:t> se </a:t>
            </a:r>
            <a:endParaRPr lang="sr-Latn-ME" sz="2800" dirty="0" smtClean="0"/>
          </a:p>
          <a:p>
            <a:pPr>
              <a:buNone/>
            </a:pPr>
            <a:r>
              <a:rPr lang="sr-Latn-ME" sz="2800" dirty="0" smtClean="0"/>
              <a:t>z</a:t>
            </a:r>
            <a:r>
              <a:rPr lang="en-US" sz="2800" dirty="0" smtClean="0"/>
              <a:t>a</a:t>
            </a:r>
            <a:r>
              <a:rPr lang="sr-Latn-ME" sz="2800" dirty="0" smtClean="0"/>
              <a:t> </a:t>
            </a:r>
            <a:r>
              <a:rPr lang="en-US" sz="2800" dirty="0" err="1" smtClean="0"/>
              <a:t>uključivanje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isključivanje</a:t>
            </a:r>
            <a:r>
              <a:rPr lang="en-US" sz="2800" dirty="0" smtClean="0"/>
              <a:t> </a:t>
            </a:r>
            <a:r>
              <a:rPr lang="en-US" sz="2800" dirty="0" err="1" smtClean="0"/>
              <a:t>strujnih</a:t>
            </a:r>
            <a:r>
              <a:rPr lang="en-US" sz="2800" dirty="0" smtClean="0"/>
              <a:t> </a:t>
            </a:r>
            <a:r>
              <a:rPr lang="en-US" sz="2800" dirty="0" smtClean="0"/>
              <a:t>kola</a:t>
            </a:r>
            <a:endParaRPr lang="sr-Latn-ME" sz="2800" dirty="0" smtClean="0"/>
          </a:p>
          <a:p>
            <a:pPr>
              <a:buNone/>
            </a:pPr>
            <a:r>
              <a:rPr lang="en-US" sz="2800" dirty="0" err="1" smtClean="0"/>
              <a:t>rasvjete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sr-Latn-ME" sz="2800" dirty="0" smtClean="0"/>
              <a:t> </a:t>
            </a:r>
            <a:r>
              <a:rPr lang="en-US" sz="2800" dirty="0" err="1" smtClean="0"/>
              <a:t>jednog</a:t>
            </a:r>
            <a:r>
              <a:rPr lang="en-US" sz="2800" dirty="0" smtClean="0"/>
              <a:t> </a:t>
            </a:r>
            <a:r>
              <a:rPr lang="en-US" sz="2800" dirty="0" err="1" smtClean="0"/>
              <a:t>mjesta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7721705" cy="2608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404664"/>
            <a:ext cx="8424936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postavljanja</a:t>
            </a:r>
            <a:r>
              <a:rPr lang="sr-Latn-ME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jednopolni</a:t>
            </a:r>
            <a:r>
              <a:rPr lang="en-US" dirty="0" smtClean="0"/>
              <a:t> </a:t>
            </a:r>
            <a:r>
              <a:rPr lang="en-US" dirty="0" err="1" smtClean="0"/>
              <a:t>instalacioni</a:t>
            </a:r>
            <a:endParaRPr lang="sr-Latn-ME" dirty="0" smtClean="0"/>
          </a:p>
          <a:p>
            <a:pPr>
              <a:buNone/>
            </a:pPr>
            <a:r>
              <a:rPr lang="en-US" dirty="0" err="1" smtClean="0"/>
              <a:t>prekidač</a:t>
            </a:r>
            <a:r>
              <a:rPr lang="en-US" dirty="0" smtClean="0"/>
              <a:t>. </a:t>
            </a:r>
            <a:endParaRPr lang="sr-Latn-ME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560052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/>
          <a:lstStyle/>
          <a:p>
            <a:pPr>
              <a:buNone/>
            </a:pPr>
            <a:r>
              <a:rPr lang="sr-Latn-ME" b="1" dirty="0" smtClean="0"/>
              <a:t>I</a:t>
            </a:r>
            <a:r>
              <a:rPr lang="en-US" b="1" dirty="0" err="1" smtClean="0"/>
              <a:t>ntalacioni</a:t>
            </a:r>
            <a:r>
              <a:rPr lang="en-US" b="1" dirty="0" smtClean="0"/>
              <a:t> </a:t>
            </a:r>
            <a:r>
              <a:rPr lang="en-US" b="1" dirty="0" err="1" smtClean="0"/>
              <a:t>prekidač</a:t>
            </a:r>
            <a:r>
              <a:rPr lang="sr-Latn-ME" b="1" dirty="0" smtClean="0"/>
              <a:t> </a:t>
            </a:r>
            <a:r>
              <a:rPr lang="en-US" b="1" dirty="0" err="1" smtClean="0"/>
              <a:t>postavlja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sr-Latn-ME" b="1" dirty="0" smtClean="0"/>
              <a:t> </a:t>
            </a:r>
            <a:r>
              <a:rPr lang="en-US" b="1" dirty="0" err="1" smtClean="0"/>
              <a:t>udaljenost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>
              <a:buNone/>
            </a:pPr>
            <a:r>
              <a:rPr lang="en-US" b="1" dirty="0" smtClean="0"/>
              <a:t>15cm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ivice</a:t>
            </a:r>
            <a:r>
              <a:rPr lang="en-US" b="1" dirty="0" smtClean="0"/>
              <a:t> </a:t>
            </a:r>
            <a:r>
              <a:rPr lang="sr-Latn-ME" b="1" dirty="0" smtClean="0"/>
              <a:t>v</a:t>
            </a:r>
            <a:r>
              <a:rPr lang="en-US" b="1" dirty="0" smtClean="0"/>
              <a:t>rata</a:t>
            </a:r>
            <a:r>
              <a:rPr lang="sr-Latn-ME" b="1" dirty="0" smtClean="0"/>
              <a:t> </a:t>
            </a:r>
            <a:r>
              <a:rPr lang="en-US" b="1" dirty="0" err="1" smtClean="0"/>
              <a:t>sobe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105cm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površine</a:t>
            </a:r>
            <a:r>
              <a:rPr lang="en-US" b="1" dirty="0" smtClean="0"/>
              <a:t> </a:t>
            </a:r>
            <a:r>
              <a:rPr lang="en-US" b="1" dirty="0" err="1" smtClean="0"/>
              <a:t>poda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J</a:t>
            </a:r>
            <a:r>
              <a:rPr lang="en-US" dirty="0" err="1" smtClean="0"/>
              <a:t>ednopolna</a:t>
            </a:r>
            <a:r>
              <a:rPr lang="en-US" dirty="0" smtClean="0"/>
              <a:t> </a:t>
            </a:r>
            <a:r>
              <a:rPr lang="en-US" dirty="0" err="1" smtClean="0"/>
              <a:t>šema</a:t>
            </a:r>
            <a:r>
              <a:rPr lang="en-US" dirty="0" smtClean="0"/>
              <a:t> </a:t>
            </a:r>
            <a:r>
              <a:rPr lang="en-US" dirty="0" err="1" smtClean="0"/>
              <a:t>vezivanja</a:t>
            </a:r>
            <a:r>
              <a:rPr lang="en-US" dirty="0" smtClean="0"/>
              <a:t> </a:t>
            </a:r>
            <a:r>
              <a:rPr lang="en-US" dirty="0" err="1" smtClean="0"/>
              <a:t>jednopolnog</a:t>
            </a:r>
            <a:r>
              <a:rPr lang="sr-Latn-ME" dirty="0" smtClean="0"/>
              <a:t> </a:t>
            </a:r>
            <a:r>
              <a:rPr lang="en-US" dirty="0" err="1" smtClean="0"/>
              <a:t>instalacionog</a:t>
            </a:r>
            <a:r>
              <a:rPr lang="en-US" dirty="0" smtClean="0"/>
              <a:t> </a:t>
            </a:r>
            <a:endParaRPr lang="sr-Latn-ME" dirty="0" smtClean="0"/>
          </a:p>
          <a:p>
            <a:pPr>
              <a:buNone/>
            </a:pPr>
            <a:r>
              <a:rPr lang="en-US" dirty="0" err="1" smtClean="0"/>
              <a:t>prekidača</a:t>
            </a:r>
            <a:r>
              <a:rPr lang="en-US" dirty="0" smtClean="0"/>
              <a:t> </a:t>
            </a:r>
            <a:r>
              <a:rPr lang="en-US" dirty="0" err="1" smtClean="0"/>
              <a:t>prostorije</a:t>
            </a:r>
            <a:r>
              <a:rPr lang="sr-Latn-ME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348880"/>
            <a:ext cx="5112568" cy="417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Isprekidanom</a:t>
            </a:r>
            <a:r>
              <a:rPr lang="en-US" sz="2800" dirty="0" smtClean="0"/>
              <a:t> </a:t>
            </a:r>
            <a:r>
              <a:rPr lang="en-US" sz="2800" dirty="0" err="1" smtClean="0"/>
              <a:t>crvenom</a:t>
            </a:r>
            <a:r>
              <a:rPr lang="en-US" sz="2800" dirty="0" smtClean="0"/>
              <a:t> </a:t>
            </a:r>
            <a:r>
              <a:rPr lang="en-US" sz="2800" dirty="0" err="1" smtClean="0"/>
              <a:t>linijom</a:t>
            </a:r>
            <a:r>
              <a:rPr lang="en-US" sz="2800" dirty="0" smtClean="0"/>
              <a:t> </a:t>
            </a:r>
            <a:r>
              <a:rPr lang="en-US" sz="2800" dirty="0" err="1" smtClean="0"/>
              <a:t>prikazan</a:t>
            </a:r>
            <a:r>
              <a:rPr lang="en-US" sz="2800" dirty="0" smtClean="0"/>
              <a:t> je </a:t>
            </a:r>
            <a:r>
              <a:rPr lang="en-US" sz="2800" dirty="0" err="1" smtClean="0"/>
              <a:t>tok</a:t>
            </a:r>
            <a:r>
              <a:rPr lang="en-US" sz="2800" dirty="0" smtClean="0"/>
              <a:t> </a:t>
            </a:r>
            <a:r>
              <a:rPr lang="en-US" sz="2800" dirty="0" err="1" smtClean="0"/>
              <a:t>struje</a:t>
            </a:r>
            <a:r>
              <a:rPr lang="en-US" sz="2800" dirty="0" smtClean="0"/>
              <a:t> </a:t>
            </a:r>
            <a:r>
              <a:rPr lang="en-US" sz="2800" dirty="0" err="1" smtClean="0"/>
              <a:t>kroz</a:t>
            </a:r>
            <a:r>
              <a:rPr lang="en-US" sz="2800" dirty="0" smtClean="0"/>
              <a:t> </a:t>
            </a:r>
            <a:r>
              <a:rPr lang="en-US" sz="2800" dirty="0" err="1" smtClean="0"/>
              <a:t>strujno</a:t>
            </a:r>
            <a:r>
              <a:rPr lang="en-US" sz="2800" dirty="0" smtClean="0"/>
              <a:t> </a:t>
            </a:r>
            <a:r>
              <a:rPr lang="en-US" sz="2800" dirty="0" err="1" smtClean="0"/>
              <a:t>kolo</a:t>
            </a:r>
            <a:r>
              <a:rPr lang="en-US" sz="2800" dirty="0" smtClean="0"/>
              <a:t> </a:t>
            </a:r>
            <a:r>
              <a:rPr lang="en-US" sz="2800" dirty="0" err="1" smtClean="0"/>
              <a:t>sijalice</a:t>
            </a:r>
            <a:r>
              <a:rPr lang="en-US" sz="2800" dirty="0" smtClean="0"/>
              <a:t>. </a:t>
            </a:r>
            <a:endParaRPr lang="sr-Latn-ME" sz="2800" dirty="0" smtClean="0"/>
          </a:p>
          <a:p>
            <a:endParaRPr lang="sr-Latn-ME" sz="2800" dirty="0" smtClean="0"/>
          </a:p>
          <a:p>
            <a:r>
              <a:rPr lang="en-US" sz="2800" dirty="0" err="1" smtClean="0"/>
              <a:t>Provodnik</a:t>
            </a:r>
            <a:r>
              <a:rPr lang="en-US" sz="2800" dirty="0" smtClean="0"/>
              <a:t> </a:t>
            </a:r>
            <a:r>
              <a:rPr lang="en-US" sz="2800" dirty="0" smtClean="0"/>
              <a:t>PE se </a:t>
            </a:r>
            <a:r>
              <a:rPr lang="en-US" sz="2800" dirty="0" err="1" smtClean="0"/>
              <a:t>vezuje</a:t>
            </a:r>
            <a:r>
              <a:rPr lang="en-US" sz="2800" dirty="0" smtClean="0"/>
              <a:t> </a:t>
            </a:r>
            <a:r>
              <a:rPr lang="en-US" sz="2800" dirty="0" err="1" smtClean="0"/>
              <a:t>samo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</a:t>
            </a:r>
            <a:r>
              <a:rPr lang="en-US" sz="2800" dirty="0" err="1" smtClean="0"/>
              <a:t>svjetiljka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metalnim</a:t>
            </a:r>
            <a:r>
              <a:rPr lang="en-US" sz="2800" dirty="0" smtClean="0"/>
              <a:t> </a:t>
            </a:r>
            <a:r>
              <a:rPr lang="en-US" sz="2800" dirty="0" err="1" smtClean="0"/>
              <a:t>kućištem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</a:t>
            </a:r>
            <a:r>
              <a:rPr lang="en-US" sz="2800" dirty="0" err="1" smtClean="0"/>
              <a:t>prekidač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metalnim</a:t>
            </a:r>
            <a:r>
              <a:rPr lang="en-US" sz="2800" dirty="0" smtClean="0"/>
              <a:t> </a:t>
            </a:r>
            <a:r>
              <a:rPr lang="en-US" sz="2800" dirty="0" err="1" smtClean="0"/>
              <a:t>kućištem</a:t>
            </a:r>
            <a:r>
              <a:rPr lang="en-US" sz="2800" dirty="0" smtClean="0"/>
              <a:t>.</a:t>
            </a:r>
          </a:p>
          <a:p>
            <a:endParaRPr lang="sr-Latn-ME" sz="2800" dirty="0" smtClean="0"/>
          </a:p>
          <a:p>
            <a:r>
              <a:rPr lang="en-US" sz="2800" dirty="0" smtClean="0"/>
              <a:t>U </a:t>
            </a:r>
            <a:r>
              <a:rPr lang="en-US" sz="2800" dirty="0" err="1" smtClean="0"/>
              <a:t>projektima</a:t>
            </a:r>
            <a:r>
              <a:rPr lang="en-US" sz="2800" dirty="0" smtClean="0"/>
              <a:t> </a:t>
            </a:r>
            <a:r>
              <a:rPr lang="en-US" sz="2800" dirty="0" err="1" smtClean="0"/>
              <a:t>svi</a:t>
            </a:r>
            <a:r>
              <a:rPr lang="en-US" sz="2800" dirty="0" smtClean="0"/>
              <a:t> </a:t>
            </a:r>
            <a:r>
              <a:rPr lang="en-US" sz="2800" dirty="0" err="1" smtClean="0"/>
              <a:t>strujni</a:t>
            </a:r>
            <a:r>
              <a:rPr lang="en-US" sz="2800" dirty="0" smtClean="0"/>
              <a:t> </a:t>
            </a:r>
            <a:r>
              <a:rPr lang="en-US" sz="2800" dirty="0" err="1" smtClean="0"/>
              <a:t>krugovi</a:t>
            </a:r>
            <a:r>
              <a:rPr lang="en-US" sz="2800" dirty="0" smtClean="0"/>
              <a:t> se </a:t>
            </a:r>
            <a:r>
              <a:rPr lang="en-US" sz="2800" dirty="0" err="1" smtClean="0"/>
              <a:t>prikazuju</a:t>
            </a:r>
            <a:r>
              <a:rPr lang="en-US" sz="2800" dirty="0" smtClean="0"/>
              <a:t> </a:t>
            </a:r>
            <a:r>
              <a:rPr lang="en-US" sz="2800" dirty="0" err="1" smtClean="0"/>
              <a:t>pomoću</a:t>
            </a:r>
            <a:r>
              <a:rPr lang="en-US" sz="2800" dirty="0" smtClean="0"/>
              <a:t> </a:t>
            </a:r>
            <a:r>
              <a:rPr lang="en-US" sz="2800" dirty="0" err="1" smtClean="0"/>
              <a:t>jednopolne</a:t>
            </a:r>
            <a:r>
              <a:rPr lang="en-US" sz="2800" dirty="0" smtClean="0"/>
              <a:t> </a:t>
            </a:r>
            <a:r>
              <a:rPr lang="en-US" sz="2800" dirty="0" err="1" smtClean="0"/>
              <a:t>šeme</a:t>
            </a:r>
            <a:r>
              <a:rPr lang="en-US" sz="2800" dirty="0" smtClean="0"/>
              <a:t> </a:t>
            </a:r>
            <a:r>
              <a:rPr lang="en-US" sz="2800" dirty="0" err="1" smtClean="0"/>
              <a:t>veze</a:t>
            </a:r>
            <a:r>
              <a:rPr lang="en-US" sz="2800" dirty="0" smtClean="0"/>
              <a:t>. </a:t>
            </a:r>
            <a:endParaRPr lang="sr-Latn-ME" sz="2800" dirty="0" smtClean="0"/>
          </a:p>
          <a:p>
            <a:endParaRPr lang="sr-Latn-ME" sz="2800" dirty="0" smtClean="0"/>
          </a:p>
          <a:p>
            <a:r>
              <a:rPr lang="en-US" sz="2800" dirty="0" err="1" smtClean="0"/>
              <a:t>Provodnici</a:t>
            </a:r>
            <a:r>
              <a:rPr lang="en-US" sz="2800" dirty="0" smtClean="0"/>
              <a:t> </a:t>
            </a:r>
            <a:r>
              <a:rPr lang="en-US" sz="2800" dirty="0" err="1" smtClean="0"/>
              <a:t>istog</a:t>
            </a:r>
            <a:r>
              <a:rPr lang="en-US" sz="2800" dirty="0" smtClean="0"/>
              <a:t> </a:t>
            </a:r>
            <a:r>
              <a:rPr lang="en-US" sz="2800" dirty="0" err="1" smtClean="0"/>
              <a:t>strujnog</a:t>
            </a:r>
            <a:r>
              <a:rPr lang="en-US" sz="2800" dirty="0" smtClean="0"/>
              <a:t> </a:t>
            </a:r>
            <a:r>
              <a:rPr lang="en-US" sz="2800" dirty="0" err="1" smtClean="0"/>
              <a:t>kruga</a:t>
            </a:r>
            <a:r>
              <a:rPr lang="en-US" sz="2800" dirty="0" smtClean="0"/>
              <a:t> </a:t>
            </a:r>
            <a:r>
              <a:rPr lang="en-US" sz="2800" dirty="0" err="1" smtClean="0"/>
              <a:t>crtaju</a:t>
            </a:r>
            <a:r>
              <a:rPr lang="en-US" sz="2800" dirty="0" smtClean="0"/>
              <a:t> se </a:t>
            </a:r>
            <a:r>
              <a:rPr lang="en-US" sz="2800" dirty="0" err="1" smtClean="0"/>
              <a:t>jednom</a:t>
            </a:r>
            <a:r>
              <a:rPr lang="en-US" sz="2800" dirty="0" smtClean="0"/>
              <a:t> </a:t>
            </a:r>
            <a:r>
              <a:rPr lang="en-US" sz="2800" dirty="0" err="1" smtClean="0"/>
              <a:t>linijom</a:t>
            </a:r>
            <a:r>
              <a:rPr lang="en-US" sz="2800" dirty="0" smtClean="0"/>
              <a:t>, a </a:t>
            </a:r>
            <a:r>
              <a:rPr lang="en-US" sz="2800" dirty="0" err="1" smtClean="0"/>
              <a:t>broj</a:t>
            </a:r>
            <a:r>
              <a:rPr lang="en-US" sz="2800" dirty="0" smtClean="0"/>
              <a:t> </a:t>
            </a:r>
            <a:r>
              <a:rPr lang="en-US" sz="2800" dirty="0" err="1" smtClean="0"/>
              <a:t>žila</a:t>
            </a:r>
            <a:r>
              <a:rPr lang="en-US" sz="2800" dirty="0" smtClean="0"/>
              <a:t> u </a:t>
            </a:r>
            <a:r>
              <a:rPr lang="en-US" sz="2800" dirty="0" err="1" smtClean="0"/>
              <a:t>provodniku</a:t>
            </a:r>
            <a:r>
              <a:rPr lang="en-US" sz="2800" dirty="0" smtClean="0"/>
              <a:t> </a:t>
            </a:r>
            <a:r>
              <a:rPr lang="en-US" sz="2800" dirty="0" err="1" smtClean="0"/>
              <a:t>daje</a:t>
            </a:r>
            <a:r>
              <a:rPr lang="en-US" sz="2800" dirty="0" smtClean="0"/>
              <a:t> se </a:t>
            </a:r>
            <a:r>
              <a:rPr lang="en-US" sz="2800" dirty="0" err="1" smtClean="0"/>
              <a:t>kratkim</a:t>
            </a:r>
            <a:r>
              <a:rPr lang="en-US" sz="2800" dirty="0" smtClean="0"/>
              <a:t> </a:t>
            </a:r>
            <a:r>
              <a:rPr lang="en-US" sz="2800" dirty="0" err="1" smtClean="0"/>
              <a:t>crticama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165</TotalTime>
  <Words>118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Jednopolni instalacioni prekidači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Jednopolni instalacioni prekidači</dc:title>
  <dc:creator>Asus</dc:creator>
  <cp:lastModifiedBy>Asus</cp:lastModifiedBy>
  <cp:revision>1</cp:revision>
  <dcterms:created xsi:type="dcterms:W3CDTF">2017-11-26T18:25:01Z</dcterms:created>
  <dcterms:modified xsi:type="dcterms:W3CDTF">2017-11-26T21:10:03Z</dcterms:modified>
</cp:coreProperties>
</file>