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420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1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2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4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4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5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0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BAF6-9D58-4337-9E50-6F9F111FF6C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E02F0-2D88-48EA-998C-6C5B184B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instlirati</a:t>
            </a:r>
            <a:r>
              <a:rPr lang="en-US" dirty="0" smtClean="0"/>
              <a:t> Windows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64" t="43076" r="42283" b="21630"/>
          <a:stretch/>
        </p:blipFill>
        <p:spPr>
          <a:xfrm>
            <a:off x="2671481" y="2174595"/>
            <a:ext cx="8390965" cy="39877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9906" y="672370"/>
            <a:ext cx="8964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operativni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sistem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prethodno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instaliran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disku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niste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formatirali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prethodnom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prozoru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vidjet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sljedeću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poruku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1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1" y="762018"/>
            <a:ext cx="9592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Sada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započeti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lanac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akcija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sistem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automatski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izvršiti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U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ovoj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fazi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se od vas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ništa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traži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pa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samo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trebate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čekati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Obično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proces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traje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više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od 20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minuta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069" t="25674" r="42008" b="13542"/>
          <a:stretch/>
        </p:blipFill>
        <p:spPr>
          <a:xfrm>
            <a:off x="2187388" y="1962347"/>
            <a:ext cx="5844989" cy="44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752" y="434353"/>
            <a:ext cx="10148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Kada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sve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radnje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završe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sistem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ponovo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pokrenuti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ekranu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pojaviti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546" t="16850" r="48484" b="5454"/>
          <a:stretch/>
        </p:blipFill>
        <p:spPr>
          <a:xfrm>
            <a:off x="2133599" y="1004046"/>
            <a:ext cx="7978589" cy="56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0918" y="524000"/>
            <a:ext cx="9879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Zatim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morati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unaprijed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konfigurirati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OS.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svega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trebate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navesti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vašu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regiju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290918" y="1492188"/>
            <a:ext cx="9610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Nakon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toga,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isti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način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izaberite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jezik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rasporeda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tastature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pritisnite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ponovo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"Da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16423" y="2542183"/>
            <a:ext cx="934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sledećem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meniju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od vas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biti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zatraženo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dodate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dodatni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raspored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to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potrebno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kliknite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dugme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"Skip"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92" t="23959" r="36633" b="13541"/>
          <a:stretch/>
        </p:blipFill>
        <p:spPr>
          <a:xfrm>
            <a:off x="2043953" y="3465512"/>
            <a:ext cx="8032376" cy="29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823" y="439287"/>
            <a:ext cx="1048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Zatim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treba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izaberete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tip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operativnog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sistema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-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lične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svrhe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organizaciju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Izaberite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željenu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liniju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meniju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kliknite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400" b="0" i="1" dirty="0" err="1" smtClean="0">
                <a:solidFill>
                  <a:srgbClr val="333333"/>
                </a:solidFill>
                <a:effectLst/>
                <a:latin typeface="inherit"/>
              </a:rPr>
              <a:t>Dalje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to continue.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829" t="23712" r="38011" b="15993"/>
          <a:stretch/>
        </p:blipFill>
        <p:spPr>
          <a:xfrm>
            <a:off x="1129553" y="1506071"/>
            <a:ext cx="6526306" cy="44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741" y="507884"/>
            <a:ext cx="10650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Sledeći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korak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da se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prijavite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Microsoft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nalog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U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centralno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polje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unesite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podatke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poštu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telefon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Skype)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račun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povezan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zatim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pritisnite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gumb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400" b="0" i="1" dirty="0" err="1" smtClean="0">
                <a:solidFill>
                  <a:srgbClr val="333333"/>
                </a:solidFill>
                <a:effectLst/>
                <a:latin typeface="inherit"/>
              </a:rPr>
              <a:t>Dalje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još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nemate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račun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planirate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koristiti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budućnosti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kliknite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liniju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"Offline Account"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u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donjem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levom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uglu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23" t="31066" r="36496" b="15012"/>
          <a:stretch/>
        </p:blipFill>
        <p:spPr>
          <a:xfrm>
            <a:off x="591671" y="2061882"/>
            <a:ext cx="7817223" cy="394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0258" y="528935"/>
            <a:ext cx="9950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Nakon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toga,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sistem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ponuditi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početak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korištenja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Microsoft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računa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u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prethodnom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paragrafu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izabran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000" b="0" i="1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"Offline </a:t>
            </a:r>
            <a:r>
              <a:rPr lang="en-US" sz="2000" b="0" i="1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Account"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pritisnite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dugme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000" b="0" i="1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"Ne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282" t="12684" r="36358" b="4964"/>
          <a:stretch/>
        </p:blipFill>
        <p:spPr>
          <a:xfrm>
            <a:off x="519954" y="1236821"/>
            <a:ext cx="9843246" cy="52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05" t="25429" r="40079" b="21140"/>
          <a:stretch/>
        </p:blipFill>
        <p:spPr>
          <a:xfrm>
            <a:off x="1954305" y="2438400"/>
            <a:ext cx="6221507" cy="3908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8494" y="641448"/>
            <a:ext cx="934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potrebno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možete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postaviti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lozinku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svoj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račun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Zamislite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zapamtite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željenu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kombinaciju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zatim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kliknite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400" b="0" i="1" dirty="0" err="1" smtClean="0">
                <a:solidFill>
                  <a:srgbClr val="333333"/>
                </a:solidFill>
                <a:effectLst/>
                <a:latin typeface="inherit"/>
              </a:rPr>
              <a:t>Dalje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lozinka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potrebna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ostavite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polje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prazno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494" y="408366"/>
            <a:ext cx="9807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Konačno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biće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vam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ponuđeno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uključite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isključite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neke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osnovnih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parametara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operativnog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sistema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Windows 10.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Prilagodite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ih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prema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vlastitom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nahođenju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a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zatim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kliknite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dugme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0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000" b="0" i="1" dirty="0" err="1" smtClean="0">
                <a:solidFill>
                  <a:srgbClr val="333333"/>
                </a:solidFill>
                <a:effectLst/>
                <a:latin typeface="inherit"/>
              </a:rPr>
              <a:t>Prihvati</a:t>
            </a:r>
            <a:r>
              <a:rPr lang="en-US" sz="20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038" t="31801" r="37735" b="27022"/>
          <a:stretch/>
        </p:blipFill>
        <p:spPr>
          <a:xfrm>
            <a:off x="1882588" y="1606314"/>
            <a:ext cx="9452640" cy="4190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9957" y="5796404"/>
            <a:ext cx="10345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Nakon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toga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slijedi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završna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faza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pripreme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sistema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prati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niz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tekstova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ekranu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082" y="519064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0" i="0" dirty="0" err="1" smtClean="0">
                <a:solidFill>
                  <a:srgbClr val="282C2E"/>
                </a:solidFill>
                <a:effectLst/>
                <a:latin typeface="Roboto" panose="02000000000000000000" pitchFamily="2" charset="0"/>
              </a:rPr>
              <a:t>Priprema</a:t>
            </a:r>
            <a:endParaRPr lang="en-US" sz="2400" b="0" i="0" dirty="0">
              <a:solidFill>
                <a:srgbClr val="282C2E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081" y="1363559"/>
            <a:ext cx="9561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Pre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nego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pređete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direktno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instalaciju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samog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operativnog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sistema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morate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pripremite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bootable USB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fleš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disk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disk. Da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biste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to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uradili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morate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poseban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način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upisati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instalacione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datoteke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medij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Možete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koristiti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različite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programe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primjer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UltraISO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6823" y="681317"/>
            <a:ext cx="1048870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0" dirty="0" err="1" smtClean="0">
                <a:solidFill>
                  <a:srgbClr val="282C2E"/>
                </a:solidFill>
                <a:effectLst/>
                <a:latin typeface="Roboto" panose="02000000000000000000" pitchFamily="2" charset="0"/>
              </a:rPr>
              <a:t>Instalacija</a:t>
            </a:r>
            <a:r>
              <a:rPr lang="en-US" sz="2400" b="1" i="0" dirty="0" smtClean="0">
                <a:solidFill>
                  <a:srgbClr val="282C2E"/>
                </a:solidFill>
                <a:effectLst/>
                <a:latin typeface="Roboto" panose="02000000000000000000" pitchFamily="2" charset="0"/>
              </a:rPr>
              <a:t> OS-a</a:t>
            </a:r>
          </a:p>
          <a:p>
            <a:pPr fontAlgn="base"/>
            <a:endParaRPr lang="en-US" b="0" i="0" dirty="0" smtClean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Ubacite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disk u disk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jedinicu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priključite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USB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fleš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disk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računar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/ laptop.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planirate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instalirate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Windows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spoljni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čvrsti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disk (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primer, SSD),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potrebno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da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povežete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računarom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njega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endParaRPr lang="en-US" sz="2000" b="0" i="0" dirty="0" smtClean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Prilikom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ponovnog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pokretanja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morate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povremeno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pritisnuti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jedan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od hot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tastera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koji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programiran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pokretanje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"Boot menu"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Koji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zavisi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samo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proizvođača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matične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ploče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(u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slučaju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stacionarnih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računara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modela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laptopa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Ispod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lista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najčešćih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Imajte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umu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da u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slučaju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nekih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laptop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računara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morate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pritisnuti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funkcijski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taster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navedenim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ključem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400" b="0" i="1" dirty="0" err="1" smtClean="0">
                <a:solidFill>
                  <a:srgbClr val="333333"/>
                </a:solidFill>
                <a:effectLst/>
                <a:latin typeface="inherit"/>
              </a:rPr>
              <a:t>Fn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822" y="4980365"/>
            <a:ext cx="980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Kao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rezultat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toga,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ekranu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pojaviti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mali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prozor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Neophodno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odabrati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uređaj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kojeg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instalirati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Windows.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Postavite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oznaku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željenu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liniju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pomoću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strelica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tastaturi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pritisnite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"Enter"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44" t="13174" r="36298" b="25018"/>
          <a:stretch/>
        </p:blipFill>
        <p:spPr>
          <a:xfrm>
            <a:off x="17928" y="86993"/>
            <a:ext cx="10327343" cy="53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2987" y="860612"/>
            <a:ext cx="9861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To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znači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da je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potrebno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brže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moguće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pritisnuti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apsolutno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bilo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koje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dugme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tastaturi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nastavak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preuzimanja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navedenog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medija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U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suprotnom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sistem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pokrenuti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normalnom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režimu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morat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ponovo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pokrenuti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ući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u Boot Menu.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272986" y="2075801"/>
            <a:ext cx="9592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Zatim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samo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treba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malo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pričekati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Nakon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nekog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vremena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vidjet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prvi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prozor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kojem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možete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promijeniti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jezik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regionalne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postavke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želite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Nakon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toga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pritisnite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dugme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0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000" b="0" i="1" dirty="0" err="1" smtClean="0">
                <a:solidFill>
                  <a:srgbClr val="333333"/>
                </a:solidFill>
                <a:effectLst/>
                <a:latin typeface="inherit"/>
              </a:rPr>
              <a:t>Dalje</a:t>
            </a:r>
            <a:r>
              <a:rPr lang="en-US" sz="20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AutoShape 2" descr="https://img.termotools.com/img/lump-2019/windows-10-usb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88" y="3096935"/>
            <a:ext cx="5880847" cy="358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.termotools.com/img/lump-2019/windows-10-usb-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mg.termotools.com/img/lump-2019/windows-10-usb-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02" t="28987" r="36220" b="6924"/>
          <a:stretch/>
        </p:blipFill>
        <p:spPr>
          <a:xfrm>
            <a:off x="1129553" y="1143000"/>
            <a:ext cx="10165976" cy="5641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175" y="312738"/>
            <a:ext cx="9454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Odmah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nakon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toga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pojavit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drugi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dijalog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U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njemu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kliknite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dugme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"</a:t>
            </a:r>
            <a:r>
              <a:rPr lang="en-US" sz="2400" b="0" i="1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Instaliraj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18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0346" y="411486"/>
            <a:ext cx="7596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Tada ćete morati da prihvatite uslove licence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322" t="18158" r="32593" b="18350"/>
          <a:stretch/>
        </p:blipFill>
        <p:spPr>
          <a:xfrm>
            <a:off x="1290917" y="1409683"/>
            <a:ext cx="9161929" cy="47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034" y="423174"/>
            <a:ext cx="10327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Nakon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toga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morate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odrediti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vrstu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instalacije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Sve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lične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podatke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možete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sačuvati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odabirom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prve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stavke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"Update"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Imajte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umu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da u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slučajevima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kada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Windows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instaliran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prvi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put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uređaju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ova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funkcija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beskorisna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Druga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stavka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 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400" b="0" i="1" dirty="0" err="1" smtClean="0">
                <a:solidFill>
                  <a:srgbClr val="333333"/>
                </a:solidFill>
                <a:effectLst/>
                <a:latin typeface="inherit"/>
              </a:rPr>
              <a:t>Prilagođeno</a:t>
            </a:r>
            <a:r>
              <a:rPr lang="en-US" sz="2400" b="0" i="1" dirty="0" smtClean="0">
                <a:solidFill>
                  <a:srgbClr val="333333"/>
                </a:solidFill>
                <a:effectLst/>
                <a:latin typeface="inherit"/>
              </a:rPr>
              <a:t>"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Preporučujemo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da je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koristite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ova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vrsta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instalacije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omogućiti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fino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podešavanje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čvrstog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diska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56" t="18320" r="41043" b="19179"/>
          <a:stretch/>
        </p:blipFill>
        <p:spPr>
          <a:xfrm>
            <a:off x="2097741" y="2286000"/>
            <a:ext cx="6024283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423" y="439288"/>
            <a:ext cx="89826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Zatim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dolazi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prozor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particijama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vašem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čvrstom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disku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Ovdje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možete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redistribuirati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prostor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onako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kako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vam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potrebno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kao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formatirati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postojeća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poglavlja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kliknite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odjeljak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gdje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trebate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instalirati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Windows.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Zatim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kliknite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dugme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000" b="0" i="1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"</a:t>
            </a:r>
            <a:r>
              <a:rPr lang="en-US" sz="2000" b="0" i="1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Dalje</a:t>
            </a:r>
            <a:r>
              <a:rPr lang="en-US" sz="2000" b="0" i="1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"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243" t="13174" r="38975" b="24326"/>
          <a:stretch/>
        </p:blipFill>
        <p:spPr>
          <a:xfrm>
            <a:off x="2115670" y="2187388"/>
            <a:ext cx="63470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553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inherit</vt:lpstr>
      <vt:lpstr>Roboto</vt:lpstr>
      <vt:lpstr>Office Theme</vt:lpstr>
      <vt:lpstr>Kako instlirati Windows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instlirati Windows 10</dc:title>
  <dc:creator>Windows User</dc:creator>
  <cp:lastModifiedBy>Windows User</cp:lastModifiedBy>
  <cp:revision>7</cp:revision>
  <dcterms:created xsi:type="dcterms:W3CDTF">2020-11-04T05:36:36Z</dcterms:created>
  <dcterms:modified xsi:type="dcterms:W3CDTF">2020-11-04T06:27:07Z</dcterms:modified>
</cp:coreProperties>
</file>