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6F7861D-5FCF-413A-9714-FE270070B79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B683FC-3414-4624-9EFF-EFDE02014C3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perspectiveHeroicExtremeLeftFacing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sr-Latn-BA" dirty="0" smtClean="0"/>
              <a:t>i</a:t>
            </a:r>
            <a:r>
              <a:rPr lang="en-US" dirty="0" smtClean="0"/>
              <a:t> parabola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vje</a:t>
            </a:r>
            <a:r>
              <a:rPr lang="sr-Latn-BA" dirty="0" smtClean="0"/>
              <a:t>žbanje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7166"/>
            <a:ext cx="88582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dirty="0" smtClean="0"/>
              <a:t>Napomena 1</a:t>
            </a:r>
          </a:p>
          <a:p>
            <a:r>
              <a:rPr lang="sr-Latn-BA" sz="2400" dirty="0" smtClean="0"/>
              <a:t>Međusoban položaj prave i parabole ispitujemo rješavanjem sistema jednačina</a:t>
            </a:r>
          </a:p>
          <a:p>
            <a:endParaRPr lang="sr-Latn-BA" sz="2400" dirty="0"/>
          </a:p>
          <a:p>
            <a:endParaRPr lang="sr-Latn-BA" sz="2400" dirty="0" smtClean="0"/>
          </a:p>
          <a:p>
            <a:endParaRPr lang="sr-Latn-BA" sz="2400" dirty="0"/>
          </a:p>
          <a:p>
            <a:endParaRPr lang="sr-Latn-BA" sz="2400" dirty="0" smtClean="0"/>
          </a:p>
          <a:p>
            <a:r>
              <a:rPr lang="sr-Latn-BA" sz="2400" dirty="0" smtClean="0"/>
              <a:t>Napomena 2</a:t>
            </a:r>
          </a:p>
          <a:p>
            <a:r>
              <a:rPr lang="sr-Latn-BA" sz="2400" dirty="0" smtClean="0"/>
              <a:t>Ako je prava tangenta na parabolu tada ona zadovoljava USLOV DODIRA koji glasi</a:t>
            </a:r>
          </a:p>
          <a:p>
            <a:endParaRPr lang="sr-Latn-BA" sz="2400" dirty="0"/>
          </a:p>
          <a:p>
            <a:endParaRPr lang="sr-Latn-BA" sz="2400" dirty="0" smtClean="0"/>
          </a:p>
          <a:p>
            <a:r>
              <a:rPr lang="sr-Latn-BA" sz="2400" dirty="0" smtClean="0"/>
              <a:t>Napomena 3</a:t>
            </a:r>
          </a:p>
          <a:p>
            <a:r>
              <a:rPr lang="sr-Latn-BA" sz="2400" dirty="0" smtClean="0"/>
              <a:t>Ako se traži jednačina tangente u datoj tački             na paraboli, tada imamo gotovu jednačinu</a:t>
            </a:r>
          </a:p>
          <a:p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57224" y="1643050"/>
          <a:ext cx="1714512" cy="128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634680" imgH="457200" progId="Equation.3">
                  <p:embed/>
                </p:oleObj>
              </mc:Choice>
              <mc:Fallback>
                <p:oleObj name="Equation" r:id="rId3" imgW="63468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1643050"/>
                        <a:ext cx="1714512" cy="12858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6094558"/>
              </p:ext>
            </p:extLst>
          </p:nvPr>
        </p:nvGraphicFramePr>
        <p:xfrm>
          <a:off x="2908300" y="4214813"/>
          <a:ext cx="16843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520560" imgH="203040" progId="Equation.3">
                  <p:embed/>
                </p:oleObj>
              </mc:Choice>
              <mc:Fallback>
                <p:oleObj name="Equation" r:id="rId5" imgW="52056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4214813"/>
                        <a:ext cx="168433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286512" y="5214950"/>
          <a:ext cx="642942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7" imgW="482400" imgH="228600" progId="Equation.3">
                  <p:embed/>
                </p:oleObj>
              </mc:Choice>
              <mc:Fallback>
                <p:oleObj name="Equation" r:id="rId7" imgW="4824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12" y="5214950"/>
                        <a:ext cx="642942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28860" y="6000768"/>
          <a:ext cx="2571768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9" imgW="1066680" imgH="228600" progId="Equation.3">
                  <p:embed/>
                </p:oleObj>
              </mc:Choice>
              <mc:Fallback>
                <p:oleObj name="Equation" r:id="rId9" imgW="106668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60" y="6000768"/>
                        <a:ext cx="2571768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42968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Zadatak 1.</a:t>
            </a:r>
          </a:p>
          <a:p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Naći jednačinu tangente parabole                    u tački (-1,2).</a:t>
            </a:r>
          </a:p>
          <a:p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Zadatak 2.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Napisati jednačinu tangente parabole                    , ako je poznato da je paralelna sa pravom 3x-y-4=0.</a:t>
            </a:r>
          </a:p>
          <a:p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Zadatak3.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Naći jednačinu parabole                     koju dodiruje prava 2x+y+4=0.   </a:t>
            </a: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714876" y="571480"/>
          <a:ext cx="1285884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596880" imgH="228600" progId="Equation.3">
                  <p:embed/>
                </p:oleObj>
              </mc:Choice>
              <mc:Fallback>
                <p:oleObj name="Equation" r:id="rId3" imgW="5968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6" y="571480"/>
                        <a:ext cx="1285884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143504" y="1643050"/>
          <a:ext cx="1143008" cy="44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571320" imgH="228600" progId="Equation.3">
                  <p:embed/>
                </p:oleObj>
              </mc:Choice>
              <mc:Fallback>
                <p:oleObj name="Equation" r:id="rId5" imgW="57132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1643050"/>
                        <a:ext cx="1143008" cy="442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43306" y="3071810"/>
          <a:ext cx="1143008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596880" imgH="228600" progId="Equation.3">
                  <p:embed/>
                </p:oleObj>
              </mc:Choice>
              <mc:Fallback>
                <p:oleObj name="Equation" r:id="rId7" imgW="59688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06" y="3071810"/>
                        <a:ext cx="1143008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</TotalTime>
  <Words>91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Apex</vt:lpstr>
      <vt:lpstr>Equation</vt:lpstr>
      <vt:lpstr>Microsoft Equation 3.0</vt:lpstr>
      <vt:lpstr>Prava i parabola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Prava i parabola</dc:title>
  <dc:creator>HP</dc:creator>
  <cp:lastModifiedBy>SVETLANA</cp:lastModifiedBy>
  <cp:revision>3</cp:revision>
  <dcterms:created xsi:type="dcterms:W3CDTF">2015-02-08T14:08:23Z</dcterms:created>
  <dcterms:modified xsi:type="dcterms:W3CDTF">2021-05-10T11:23:35Z</dcterms:modified>
</cp:coreProperties>
</file>