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439" r:id="rId6"/>
    <p:sldId id="2440" r:id="rId7"/>
    <p:sldId id="260" r:id="rId8"/>
    <p:sldId id="2434" r:id="rId9"/>
    <p:sldId id="244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EE55"/>
    <a:srgbClr val="C0F400"/>
    <a:srgbClr val="038B30"/>
    <a:srgbClr val="2F3342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959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6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00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44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latin typeface="+mj-lt"/>
              </a:defRPr>
            </a:lvl1pPr>
          </a:lstStyle>
          <a:p>
            <a:pPr marL="228600" lvl="0" indent="-228600" algn="ctr"/>
            <a:r>
              <a:rPr lang="en-US" smtClean="0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0C17447-B870-4054-B568-8B6B321E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2" cy="368458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marL="228600" lv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3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DD410-5ABA-46A5-B282-F37437EFB673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B1890-91F2-49FC-B0F4-3F3FF11B6A1A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81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580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ADF661-E593-4423-A8A8-F22C94390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D6A50-BDFC-4B4C-9D3B-53B545F5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77C5F-FF39-4400-9C13-0D7F04A0C78F}"/>
              </a:ext>
            </a:extLst>
          </p:cNvPr>
          <p:cNvSpPr/>
          <p:nvPr userDrawn="1"/>
        </p:nvSpPr>
        <p:spPr>
          <a:xfrm>
            <a:off x="6727371" y="54430"/>
            <a:ext cx="1238278" cy="6553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97484" y="0"/>
            <a:ext cx="5094515" cy="6858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E929D-DC77-46CA-82A0-DBC67BEA93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17937-35A7-4492-BF9B-0912A22FF3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7166C798-72CE-4F2D-9A04-013F24A2659F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69" r:id="rId9"/>
    <p:sldLayoutId id="2147483666" r:id="rId10"/>
    <p:sldLayoutId id="2147483670" r:id="rId11"/>
    <p:sldLayoutId id="2147483667" r:id="rId12"/>
    <p:sldLayoutId id="2147483668" r:id="rId13"/>
    <p:sldLayoutId id="2147483665" r:id="rId14"/>
    <p:sldLayoutId id="2147483671" r:id="rId15"/>
    <p:sldLayoutId id="2147483655" r:id="rId1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of a roof">
            <a:extLst>
              <a:ext uri="{FF2B5EF4-FFF2-40B4-BE49-F238E27FC236}">
                <a16:creationId xmlns:a16="http://schemas.microsoft.com/office/drawing/2014/main" id="{01F590AB-1AF1-489D-B942-2800AE8629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0"/>
            <a:ext cx="12263015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r>
              <a:rPr lang="en-US" smtClean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958" y="1436202"/>
            <a:ext cx="6609256" cy="1508126"/>
          </a:xfrm>
        </p:spPr>
        <p:txBody>
          <a:bodyPr>
            <a:normAutofit/>
          </a:bodyPr>
          <a:lstStyle/>
          <a:p>
            <a:r>
              <a:rPr lang="sr-Latn-ME" sz="3300" b="0" dirty="0" smtClean="0">
                <a:latin typeface="Impact" panose="020B0806030902050204" pitchFamily="34" charset="0"/>
              </a:rPr>
              <a:t>Podešavanje bios-a i priprema za instalaciju operativnog sistema</a:t>
            </a:r>
            <a:endParaRPr lang="en-US" sz="3300" b="0" dirty="0">
              <a:latin typeface="Impact" panose="020B08060309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84" y="269752"/>
            <a:ext cx="1461730" cy="1534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428" y="548640"/>
            <a:ext cx="73021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600" dirty="0">
                <a:solidFill>
                  <a:srgbClr val="05EE55"/>
                </a:solidFill>
                <a:latin typeface="Impact" panose="020B0806030902050204" pitchFamily="34" charset="0"/>
              </a:rPr>
              <a:t>JU ETŠ „VASO ALIGRUDIĆ“, Podgorica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7110" y="6191794"/>
            <a:ext cx="555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200" dirty="0">
                <a:solidFill>
                  <a:schemeClr val="bg1"/>
                </a:solidFill>
                <a:latin typeface="Impact" panose="020B0806030902050204" pitchFamily="34" charset="0"/>
              </a:rPr>
              <a:t>PREDMETNI NASTAVNIK : SPASOJE PAPIĆ</a:t>
            </a:r>
            <a:endParaRPr lang="en-US" sz="2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351" t="6097" r="4221" b="6684"/>
          <a:stretch/>
        </p:blipFill>
        <p:spPr>
          <a:xfrm>
            <a:off x="6288152" y="3098157"/>
            <a:ext cx="3780479" cy="238894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B534C07A-363B-4948-8546-2503B45830DC}"/>
              </a:ext>
            </a:extLst>
          </p:cNvPr>
          <p:cNvSpPr txBox="1">
            <a:spLocks/>
          </p:cNvSpPr>
          <p:nvPr/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ME" sz="1600" dirty="0" smtClean="0">
                <a:solidFill>
                  <a:schemeClr val="bg1"/>
                </a:solidFill>
              </a:rPr>
              <a:t>INFORMATIKA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00C713CD-79D0-408F-A140-FBAE3C602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C577CF-CED3-44B1-AC3E-05C2556B41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408327"/>
            <a:ext cx="11312435" cy="6449674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sp>
        <p:nvSpPr>
          <p:cNvPr id="11" name="Rectangle: Single Corner Snipped 10" descr="Footer accent box">
            <a:extLst>
              <a:ext uri="{FF2B5EF4-FFF2-40B4-BE49-F238E27FC236}">
                <a16:creationId xmlns:a16="http://schemas.microsoft.com/office/drawing/2014/main" id="{A39C0937-57CD-4C2F-B530-516994363917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EC366-9118-4504-88CF-ABE80F98E7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82163" y="1302727"/>
            <a:ext cx="91309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bi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podesili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instalaciju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operativnog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rečeno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da u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podesite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pokrećete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instalaciju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učitavanje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M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pokretanju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pretražuje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uređaje</a:t>
            </a: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disk, CD/DVD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čitač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USB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medije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našao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pokrenuti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operativni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Dakle,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instalirali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operativni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Linux Mint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</a:t>
            </a: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da u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</a:t>
            </a: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podesite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CD/DVD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</a:t>
            </a: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M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fleš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da u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</a:t>
            </a: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podesite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9246" y="45066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117" y="3548897"/>
            <a:ext cx="4012621" cy="2654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2708" y="3583394"/>
            <a:ext cx="4102837" cy="2619744"/>
          </a:xfrm>
          <a:prstGeom prst="rect">
            <a:avLst/>
          </a:prstGeom>
        </p:spPr>
      </p:pic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95884" y="6468303"/>
            <a:ext cx="4114800" cy="365125"/>
          </a:xfrm>
        </p:spPr>
        <p:txBody>
          <a:bodyPr/>
          <a:lstStyle/>
          <a:p>
            <a:r>
              <a:rPr lang="sr-Latn-ME" sz="1600" dirty="0" smtClean="0"/>
              <a:t>INFORMATIKA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1DF86-6B00-49D3-9EFB-456055F79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194105" y="383154"/>
            <a:ext cx="7983289" cy="5701996"/>
            <a:chOff x="1139938" y="474967"/>
            <a:chExt cx="5020190" cy="57019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1A06BE-4DC9-42C3-9272-4EF3E833D5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2A4A83C-0C6B-4A7C-B582-33988B027F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68F216-4DE5-421A-A222-041B654BB8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39938" y="47496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r-Latn-ME" sz="1600" dirty="0" smtClean="0"/>
              <a:t>INFORMATIKA</a:t>
            </a:r>
          </a:p>
          <a:p>
            <a:endParaRPr lang="en-US" dirty="0"/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:a16="http://schemas.microsoft.com/office/drawing/2014/main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941" y="423092"/>
            <a:ext cx="6178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Kako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podesiti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 BIOS?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2223" y="1689056"/>
            <a:ext cx="59193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bi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podesili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BIOS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neophodno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da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pristupite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njegovim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podešavanjima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Pristupanje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razlikuje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zavisnosti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tipova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proizvođača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se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pritiskanjem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tastera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(Delete)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pokretanju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pitanju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stoni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(desktop)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proučite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uputstvo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dobili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</a:t>
            </a:r>
            <a:r>
              <a:rPr lang="sr-Latn-M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(laptop)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pitanju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proučite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uputstvo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pronađite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</a:t>
            </a:r>
            <a:r>
              <a:rPr lang="sr-Latn-M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taster </a:t>
            </a:r>
            <a:r>
              <a:rPr lang="sr-Latn-M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pristupanje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podešavanjima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M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jednostavno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pratite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poruke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ekranu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pokretanju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možda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ugledate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poruku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M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Press Del to </a:t>
            </a:r>
            <a:r>
              <a:rPr lang="en-US" sz="2400" b="1" i="1" dirty="0" smtClean="0">
                <a:solidFill>
                  <a:schemeClr val="bg1"/>
                </a:solidFill>
              </a:rPr>
              <a:t>run</a:t>
            </a:r>
            <a:r>
              <a:rPr lang="sr-Latn-ME" sz="2400" b="1" i="1" dirty="0" smtClean="0">
                <a:solidFill>
                  <a:schemeClr val="bg1"/>
                </a:solidFill>
              </a:rPr>
              <a:t>/enter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>
                <a:solidFill>
                  <a:schemeClr val="bg1"/>
                </a:solidFill>
              </a:rPr>
              <a:t>Setup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1603" y="2873830"/>
            <a:ext cx="4062129" cy="329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wo Buildings" title="Two Buildings">
            <a:extLst>
              <a:ext uri="{FF2B5EF4-FFF2-40B4-BE49-F238E27FC236}">
                <a16:creationId xmlns:a16="http://schemas.microsoft.com/office/drawing/2014/main" id="{9EF82849-1FFF-4EE2-B6A4-C19B8A0830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: Single Corner Snipped 9" descr="Footer accent box">
            <a:extLst>
              <a:ext uri="{FF2B5EF4-FFF2-40B4-BE49-F238E27FC236}">
                <a16:creationId xmlns:a16="http://schemas.microsoft.com/office/drawing/2014/main" id="{CDA9F8EC-2836-4D7A-8BB2-6D1C849515C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7463" y="627017"/>
            <a:ext cx="496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Pokretački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uređaji</a:t>
            </a:r>
            <a:endParaRPr 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1966" y="1345474"/>
            <a:ext cx="5447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Jednom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kada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nađete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podešavanjima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BIOSa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potražite</a:t>
            </a:r>
            <a:r>
              <a:rPr lang="en-US" dirty="0">
                <a:solidFill>
                  <a:schemeClr val="bg1"/>
                </a:solidFill>
              </a:rPr>
              <a:t> BOOT </a:t>
            </a:r>
            <a:r>
              <a:rPr lang="en-US" dirty="0" smtClean="0">
                <a:solidFill>
                  <a:schemeClr val="bg1"/>
                </a:solidFill>
              </a:rPr>
              <a:t>Menu</a:t>
            </a:r>
            <a:r>
              <a:rPr lang="sr-Latn-ME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u </a:t>
            </a:r>
            <a:r>
              <a:rPr lang="en-US" dirty="0" err="1">
                <a:solidFill>
                  <a:schemeClr val="bg1"/>
                </a:solidFill>
              </a:rPr>
              <a:t>nekim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BIOS</a:t>
            </a:r>
            <a:r>
              <a:rPr lang="sr-Latn-ME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piše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prosto</a:t>
            </a:r>
            <a:r>
              <a:rPr lang="en-US" dirty="0">
                <a:solidFill>
                  <a:schemeClr val="bg1"/>
                </a:solidFill>
              </a:rPr>
              <a:t> BOOT) u </a:t>
            </a:r>
            <a:r>
              <a:rPr lang="en-US" dirty="0" err="1">
                <a:solidFill>
                  <a:schemeClr val="bg1"/>
                </a:solidFill>
              </a:rPr>
              <a:t>kome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možete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prom</a:t>
            </a:r>
            <a:r>
              <a:rPr lang="sr-Latn-ME" dirty="0" smtClean="0">
                <a:solidFill>
                  <a:schemeClr val="bg1"/>
                </a:solidFill>
              </a:rPr>
              <a:t>ij</a:t>
            </a:r>
            <a:r>
              <a:rPr lang="en-US" dirty="0" err="1" smtClean="0">
                <a:solidFill>
                  <a:schemeClr val="bg1"/>
                </a:solidFill>
              </a:rPr>
              <a:t>eniti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raspored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uređaja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pokretanje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Ako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prethodno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instalirani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računaru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v</a:t>
            </a:r>
            <a:r>
              <a:rPr lang="sr-Latn-ME" dirty="0" smtClean="0">
                <a:solidFill>
                  <a:schemeClr val="bg1"/>
                </a:solidFill>
              </a:rPr>
              <a:t>j</a:t>
            </a:r>
            <a:r>
              <a:rPr lang="en-US" dirty="0" err="1" smtClean="0">
                <a:solidFill>
                  <a:schemeClr val="bg1"/>
                </a:solidFill>
              </a:rPr>
              <a:t>erovatno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je </a:t>
            </a:r>
            <a:r>
              <a:rPr lang="en-US" dirty="0" err="1">
                <a:solidFill>
                  <a:schemeClr val="bg1"/>
                </a:solidFill>
              </a:rPr>
              <a:t>prvi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uređaj</a:t>
            </a:r>
            <a:r>
              <a:rPr lang="en-US" dirty="0">
                <a:solidFill>
                  <a:schemeClr val="bg1"/>
                </a:solidFill>
              </a:rPr>
              <a:t> HDD (hard disk drive). </a:t>
            </a:r>
            <a:r>
              <a:rPr lang="sr-Latn-ME" dirty="0">
                <a:solidFill>
                  <a:schemeClr val="bg1"/>
                </a:solidFill>
              </a:rPr>
              <a:t>N</a:t>
            </a:r>
            <a:r>
              <a:rPr lang="en-US" dirty="0" err="1" smtClean="0">
                <a:solidFill>
                  <a:schemeClr val="bg1"/>
                </a:solidFill>
              </a:rPr>
              <a:t>emojte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se </a:t>
            </a:r>
            <a:r>
              <a:rPr lang="en-US" dirty="0" err="1">
                <a:solidFill>
                  <a:schemeClr val="bg1"/>
                </a:solidFill>
              </a:rPr>
              <a:t>začuditi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tom </a:t>
            </a:r>
            <a:r>
              <a:rPr lang="en-US" dirty="0" err="1">
                <a:solidFill>
                  <a:schemeClr val="bg1"/>
                </a:solidFill>
              </a:rPr>
              <a:t>spisku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ugledate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prvom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sr-Latn-ME" dirty="0" smtClean="0">
                <a:solidFill>
                  <a:schemeClr val="bg1"/>
                </a:solidFill>
              </a:rPr>
              <a:t>j</a:t>
            </a:r>
            <a:r>
              <a:rPr lang="en-US" dirty="0" err="1" smtClean="0">
                <a:solidFill>
                  <a:schemeClr val="bg1"/>
                </a:solidFill>
              </a:rPr>
              <a:t>estu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CD/DVD, </a:t>
            </a:r>
            <a:r>
              <a:rPr lang="en-US" dirty="0" err="1">
                <a:solidFill>
                  <a:schemeClr val="bg1"/>
                </a:solidFill>
              </a:rPr>
              <a:t>jer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</a:t>
            </a:r>
            <a:r>
              <a:rPr lang="en-US" dirty="0">
                <a:solidFill>
                  <a:schemeClr val="bg1"/>
                </a:solidFill>
              </a:rPr>
              <a:t> se u </a:t>
            </a:r>
            <a:r>
              <a:rPr lang="en-US" dirty="0" err="1">
                <a:solidFill>
                  <a:schemeClr val="bg1"/>
                </a:solidFill>
              </a:rPr>
              <a:t>čitaču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nađe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CD</a:t>
            </a:r>
            <a:r>
              <a:rPr lang="sr-Latn-ME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u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DVD</a:t>
            </a:r>
            <a:r>
              <a:rPr lang="sr-Latn-ME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u</a:t>
            </a:r>
            <a:r>
              <a:rPr lang="en-US" dirty="0">
                <a:solidFill>
                  <a:schemeClr val="bg1"/>
                </a:solidFill>
              </a:rPr>
              <a:t>) BIOS </a:t>
            </a:r>
            <a:r>
              <a:rPr lang="en-US" dirty="0" err="1">
                <a:solidFill>
                  <a:schemeClr val="bg1"/>
                </a:solidFill>
              </a:rPr>
              <a:t>će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preskakati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ovaj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uređaj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ME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učitavati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nalazi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instaliran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tvrdom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disku</a:t>
            </a:r>
            <a:r>
              <a:rPr lang="en-US" dirty="0">
                <a:solidFill>
                  <a:schemeClr val="bg1"/>
                </a:solidFill>
              </a:rPr>
              <a:t>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Postupak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prom</a:t>
            </a:r>
            <a:r>
              <a:rPr lang="sr-Latn-ME" dirty="0" smtClean="0">
                <a:solidFill>
                  <a:schemeClr val="bg1"/>
                </a:solidFill>
              </a:rPr>
              <a:t>j</a:t>
            </a:r>
            <a:r>
              <a:rPr lang="en-US" dirty="0" err="1" smtClean="0">
                <a:solidFill>
                  <a:schemeClr val="bg1"/>
                </a:solidFill>
              </a:rPr>
              <a:t>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rasporeda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uređaja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negd</a:t>
            </a:r>
            <a:r>
              <a:rPr lang="sr-Latn-ME" dirty="0" smtClean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chemeClr val="bg1"/>
                </a:solidFill>
              </a:rPr>
              <a:t>e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razlikuje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zavisi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dirty="0" err="1">
                <a:solidFill>
                  <a:schemeClr val="bg1"/>
                </a:solidFill>
              </a:rPr>
              <a:t>tipa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BIOSa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proizvođača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Jedino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što</a:t>
            </a:r>
            <a:r>
              <a:rPr lang="en-US" dirty="0">
                <a:solidFill>
                  <a:schemeClr val="bg1"/>
                </a:solidFill>
              </a:rPr>
              <a:t> je u </a:t>
            </a:r>
            <a:r>
              <a:rPr lang="en-US" dirty="0" err="1">
                <a:solidFill>
                  <a:schemeClr val="bg1"/>
                </a:solidFill>
              </a:rPr>
              <a:t>ovom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slučaju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potrebno</a:t>
            </a:r>
            <a:r>
              <a:rPr lang="sr-Latn-ME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podesiti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Latn-ME" dirty="0" smtClean="0">
                <a:solidFill>
                  <a:schemeClr val="bg1"/>
                </a:solidFill>
              </a:rPr>
              <a:t>je </a:t>
            </a:r>
            <a:r>
              <a:rPr lang="en-US" dirty="0" smtClean="0">
                <a:solidFill>
                  <a:schemeClr val="bg1"/>
                </a:solidFill>
              </a:rPr>
              <a:t>da </a:t>
            </a:r>
            <a:r>
              <a:rPr lang="en-US" dirty="0">
                <a:solidFill>
                  <a:schemeClr val="bg1"/>
                </a:solidFill>
              </a:rPr>
              <a:t>CD/DVD </a:t>
            </a:r>
            <a:r>
              <a:rPr lang="en-US" dirty="0" err="1">
                <a:solidFill>
                  <a:schemeClr val="bg1"/>
                </a:solidFill>
              </a:rPr>
              <a:t>uređaj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prvom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sr-Latn-ME" dirty="0" smtClean="0">
                <a:solidFill>
                  <a:schemeClr val="bg1"/>
                </a:solidFill>
              </a:rPr>
              <a:t>j</a:t>
            </a:r>
            <a:r>
              <a:rPr lang="en-US" dirty="0" err="1" smtClean="0">
                <a:solidFill>
                  <a:schemeClr val="bg1"/>
                </a:solidFill>
              </a:rPr>
              <a:t>estu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instalacioni</a:t>
            </a:r>
            <a:r>
              <a:rPr lang="en-US" dirty="0">
                <a:solidFill>
                  <a:schemeClr val="bg1"/>
                </a:solidFill>
              </a:rPr>
              <a:t> CD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DVD </a:t>
            </a:r>
            <a:r>
              <a:rPr lang="en-US" dirty="0" err="1">
                <a:solidFill>
                  <a:schemeClr val="bg1"/>
                </a:solidFill>
              </a:rPr>
              <a:t>bude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čitaču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177" y="1230313"/>
            <a:ext cx="5541101" cy="4639476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sr-Latn-ME" sz="1600" dirty="0" smtClean="0">
                <a:solidFill>
                  <a:schemeClr val="bg1"/>
                </a:solidFill>
              </a:rPr>
              <a:t>INFORMATIKA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8C001EA0-C1FE-4BFF-BAE0-93D031DC21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83771" y="252563"/>
            <a:ext cx="10765496" cy="5995838"/>
            <a:chOff x="252031" y="391887"/>
            <a:chExt cx="7433283" cy="621574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56A3C9-6740-4558-AB5B-687741A63B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55817" y="600891"/>
            <a:ext cx="9353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Impact" panose="020B0806030902050204" pitchFamily="34" charset="0"/>
              </a:rPr>
              <a:t>Brzi</a:t>
            </a:r>
            <a:r>
              <a:rPr lang="en-US" sz="26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mpact" panose="020B0806030902050204" pitchFamily="34" charset="0"/>
              </a:rPr>
              <a:t>izbor</a:t>
            </a:r>
            <a:r>
              <a:rPr lang="en-US" sz="26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mpact" panose="020B0806030902050204" pitchFamily="34" charset="0"/>
              </a:rPr>
              <a:t>pokretačkih</a:t>
            </a:r>
            <a:r>
              <a:rPr lang="en-US" sz="26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uređaja</a:t>
            </a:r>
            <a:r>
              <a:rPr lang="sr-Latn-ME" sz="26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Impact" panose="020B0806030902050204" pitchFamily="34" charset="0"/>
              </a:rPr>
              <a:t>(</a:t>
            </a:r>
            <a:r>
              <a:rPr lang="en-US" sz="2600" dirty="0" err="1">
                <a:solidFill>
                  <a:schemeClr val="bg1"/>
                </a:solidFill>
                <a:latin typeface="Impact" panose="020B0806030902050204" pitchFamily="34" charset="0"/>
              </a:rPr>
              <a:t>nije</a:t>
            </a:r>
            <a:r>
              <a:rPr lang="en-US" sz="26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mpact" panose="020B0806030902050204" pitchFamily="34" charset="0"/>
              </a:rPr>
              <a:t>moguće</a:t>
            </a:r>
            <a:r>
              <a:rPr lang="en-US" sz="26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mpact" panose="020B0806030902050204" pitchFamily="34" charset="0"/>
              </a:rPr>
              <a:t>kod</a:t>
            </a:r>
            <a:r>
              <a:rPr lang="en-US" sz="26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mpact" panose="020B0806030902050204" pitchFamily="34" charset="0"/>
              </a:rPr>
              <a:t>svakog</a:t>
            </a:r>
            <a:r>
              <a:rPr lang="en-US" sz="26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mpact" panose="020B0806030902050204" pitchFamily="34" charset="0"/>
              </a:rPr>
              <a:t>tipa</a:t>
            </a:r>
            <a:r>
              <a:rPr lang="en-US" sz="26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mpact" panose="020B0806030902050204" pitchFamily="34" charset="0"/>
              </a:rPr>
              <a:t>BIOSa</a:t>
            </a:r>
            <a:r>
              <a:rPr lang="en-US" sz="2600" dirty="0">
                <a:solidFill>
                  <a:schemeClr val="bg1"/>
                </a:solidFill>
                <a:latin typeface="Impact" panose="020B080603090205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5817" y="1319349"/>
            <a:ext cx="51598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Pojedini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BIOS</a:t>
            </a:r>
            <a:r>
              <a:rPr lang="sr-Latn-ME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a u </a:t>
            </a:r>
            <a:r>
              <a:rPr lang="en-US" dirty="0" err="1" smtClean="0">
                <a:solidFill>
                  <a:schemeClr val="bg1"/>
                </a:solidFill>
              </a:rPr>
              <a:t>posl</a:t>
            </a:r>
            <a:r>
              <a:rPr lang="sr-Latn-ME" dirty="0" smtClean="0">
                <a:solidFill>
                  <a:schemeClr val="bg1"/>
                </a:solidFill>
              </a:rPr>
              <a:t>j</a:t>
            </a:r>
            <a:r>
              <a:rPr lang="en-US" dirty="0" err="1" smtClean="0">
                <a:solidFill>
                  <a:schemeClr val="bg1"/>
                </a:solidFill>
              </a:rPr>
              <a:t>ednje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</a:t>
            </a:r>
            <a:r>
              <a:rPr lang="sr-Latn-ME" dirty="0" smtClean="0">
                <a:solidFill>
                  <a:schemeClr val="bg1"/>
                </a:solidFill>
              </a:rPr>
              <a:t>ij</a:t>
            </a:r>
            <a:r>
              <a:rPr lang="en-US" dirty="0" err="1" smtClean="0">
                <a:solidFill>
                  <a:schemeClr val="bg1"/>
                </a:solidFill>
              </a:rPr>
              <a:t>eme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novijeg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datuma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pos</a:t>
            </a:r>
            <a:r>
              <a:rPr lang="sr-Latn-ME" dirty="0" smtClean="0">
                <a:solidFill>
                  <a:schemeClr val="bg1"/>
                </a:solidFill>
              </a:rPr>
              <a:t>j</a:t>
            </a:r>
            <a:r>
              <a:rPr lang="en-US" dirty="0" err="1" smtClean="0">
                <a:solidFill>
                  <a:schemeClr val="bg1"/>
                </a:solidFill>
              </a:rPr>
              <a:t>eduju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opciju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brzog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odabira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pokretačkog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uređaja</a:t>
            </a:r>
            <a:r>
              <a:rPr lang="en-US" dirty="0">
                <a:solidFill>
                  <a:schemeClr val="bg1"/>
                </a:solidFill>
              </a:rPr>
              <a:t>, pa se </a:t>
            </a:r>
            <a:r>
              <a:rPr lang="en-US" dirty="0" err="1">
                <a:solidFill>
                  <a:schemeClr val="bg1"/>
                </a:solidFill>
              </a:rPr>
              <a:t>pri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pokretanju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pokretački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urađaj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može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odabrati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pritiskom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to </a:t>
            </a:r>
            <a:r>
              <a:rPr lang="en-US" dirty="0" err="1" smtClean="0">
                <a:solidFill>
                  <a:schemeClr val="bg1"/>
                </a:solidFill>
              </a:rPr>
              <a:t>nam</a:t>
            </a:r>
            <a:r>
              <a:rPr lang="sr-Latn-ME" dirty="0" smtClean="0">
                <a:solidFill>
                  <a:schemeClr val="bg1"/>
                </a:solidFill>
              </a:rPr>
              <a:t>ij</a:t>
            </a:r>
            <a:r>
              <a:rPr lang="en-US" dirty="0" err="1" smtClean="0">
                <a:solidFill>
                  <a:schemeClr val="bg1"/>
                </a:solidFill>
              </a:rPr>
              <a:t>enjenog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tastera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čemu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otvara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izbor</a:t>
            </a:r>
            <a:r>
              <a:rPr lang="en-US" dirty="0">
                <a:solidFill>
                  <a:schemeClr val="bg1"/>
                </a:solidFill>
              </a:rPr>
              <a:t> (BOOT Menu) u </a:t>
            </a:r>
            <a:r>
              <a:rPr lang="en-US" dirty="0" err="1">
                <a:solidFill>
                  <a:schemeClr val="bg1"/>
                </a:solidFill>
              </a:rPr>
              <a:t>kome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možete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odabrati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uređaj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</a:t>
            </a:r>
            <a:r>
              <a:rPr lang="sr-Latn-ME" dirty="0" smtClean="0">
                <a:solidFill>
                  <a:schemeClr val="bg1"/>
                </a:solidFill>
              </a:rPr>
              <a:t>je</a:t>
            </a:r>
            <a:r>
              <a:rPr lang="en-US" dirty="0" smtClean="0">
                <a:solidFill>
                  <a:schemeClr val="bg1"/>
                </a:solidFill>
              </a:rPr>
              <a:t>g </a:t>
            </a:r>
            <a:r>
              <a:rPr lang="en-US" dirty="0" err="1">
                <a:solidFill>
                  <a:schemeClr val="bg1"/>
                </a:solidFill>
              </a:rPr>
              <a:t>želite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pokrenete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, pa </a:t>
            </a:r>
            <a:r>
              <a:rPr lang="en-US" dirty="0" err="1">
                <a:solidFill>
                  <a:schemeClr val="bg1"/>
                </a:solidFill>
              </a:rPr>
              <a:t>ako</a:t>
            </a:r>
            <a:r>
              <a:rPr lang="en-US" dirty="0">
                <a:solidFill>
                  <a:schemeClr val="bg1"/>
                </a:solidFill>
              </a:rPr>
              <a:t> je u </a:t>
            </a:r>
            <a:r>
              <a:rPr lang="en-US" dirty="0" err="1">
                <a:solidFill>
                  <a:schemeClr val="bg1"/>
                </a:solidFill>
              </a:rPr>
              <a:t>pitanju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instalacioni</a:t>
            </a:r>
            <a:r>
              <a:rPr lang="en-US" dirty="0">
                <a:solidFill>
                  <a:schemeClr val="bg1"/>
                </a:solidFill>
              </a:rPr>
              <a:t> CD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DVD </a:t>
            </a:r>
            <a:r>
              <a:rPr lang="en-US" dirty="0" err="1">
                <a:solidFill>
                  <a:schemeClr val="bg1"/>
                </a:solidFill>
              </a:rPr>
              <a:t>odaberite</a:t>
            </a:r>
            <a:r>
              <a:rPr lang="en-US" dirty="0">
                <a:solidFill>
                  <a:schemeClr val="bg1"/>
                </a:solidFill>
              </a:rPr>
              <a:t> CD/DVD </a:t>
            </a:r>
            <a:r>
              <a:rPr lang="en-US" dirty="0" err="1">
                <a:solidFill>
                  <a:schemeClr val="bg1"/>
                </a:solidFill>
              </a:rPr>
              <a:t>uređaj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ako</a:t>
            </a:r>
            <a:r>
              <a:rPr lang="en-US" dirty="0">
                <a:solidFill>
                  <a:schemeClr val="bg1"/>
                </a:solidFill>
              </a:rPr>
              <a:t> je u </a:t>
            </a:r>
            <a:r>
              <a:rPr lang="en-US" dirty="0" err="1">
                <a:solidFill>
                  <a:schemeClr val="bg1"/>
                </a:solidFill>
              </a:rPr>
              <a:t>pitanju</a:t>
            </a:r>
            <a:r>
              <a:rPr lang="en-US" dirty="0">
                <a:solidFill>
                  <a:schemeClr val="bg1"/>
                </a:solidFill>
              </a:rPr>
              <a:t> USB </a:t>
            </a:r>
            <a:r>
              <a:rPr lang="en-US" dirty="0" err="1">
                <a:solidFill>
                  <a:schemeClr val="bg1"/>
                </a:solidFill>
              </a:rPr>
              <a:t>fleš</a:t>
            </a:r>
            <a:r>
              <a:rPr lang="en-US" dirty="0">
                <a:solidFill>
                  <a:schemeClr val="bg1"/>
                </a:solidFill>
              </a:rPr>
              <a:t> disk </a:t>
            </a:r>
            <a:r>
              <a:rPr lang="en-US" dirty="0" err="1">
                <a:solidFill>
                  <a:schemeClr val="bg1"/>
                </a:solidFill>
              </a:rPr>
              <a:t>odaberite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upravo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taj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obično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označen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ME" dirty="0" smtClean="0">
                <a:solidFill>
                  <a:schemeClr val="bg1"/>
                </a:solidFill>
              </a:rPr>
              <a:t>„</a:t>
            </a:r>
            <a:r>
              <a:rPr lang="en-US" i="1" dirty="0" smtClean="0">
                <a:solidFill>
                  <a:schemeClr val="bg1"/>
                </a:solidFill>
              </a:rPr>
              <a:t>removable device</a:t>
            </a:r>
            <a:r>
              <a:rPr lang="sr-Latn-ME" dirty="0" smtClean="0">
                <a:solidFill>
                  <a:schemeClr val="bg1"/>
                </a:solidFill>
              </a:rPr>
              <a:t>“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svakako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prov</a:t>
            </a:r>
            <a:r>
              <a:rPr lang="sr-Latn-ME" dirty="0" smtClean="0">
                <a:solidFill>
                  <a:schemeClr val="bg1"/>
                </a:solidFill>
              </a:rPr>
              <a:t>j</a:t>
            </a:r>
            <a:r>
              <a:rPr lang="en-US" dirty="0" err="1" smtClean="0">
                <a:solidFill>
                  <a:schemeClr val="bg1"/>
                </a:solidFill>
              </a:rPr>
              <a:t>erite</a:t>
            </a:r>
            <a:r>
              <a:rPr lang="en-US" dirty="0">
                <a:solidFill>
                  <a:schemeClr val="bg1"/>
                </a:solidFill>
              </a:rPr>
              <a:t>). </a:t>
            </a:r>
            <a:endParaRPr lang="sr-Latn-ME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rgbClr val="92D050"/>
                </a:solidFill>
              </a:rPr>
              <a:t>U </a:t>
            </a:r>
            <a:r>
              <a:rPr lang="en-US" u="sng" dirty="0" err="1">
                <a:solidFill>
                  <a:srgbClr val="92D050"/>
                </a:solidFill>
              </a:rPr>
              <a:t>ovom</a:t>
            </a:r>
            <a:r>
              <a:rPr lang="en-US" u="sng" dirty="0">
                <a:solidFill>
                  <a:srgbClr val="92D050"/>
                </a:solidFill>
              </a:rPr>
              <a:t> </a:t>
            </a:r>
            <a:r>
              <a:rPr lang="en-US" u="sng" dirty="0" err="1">
                <a:solidFill>
                  <a:srgbClr val="92D050"/>
                </a:solidFill>
              </a:rPr>
              <a:t>slučaju</a:t>
            </a:r>
            <a:r>
              <a:rPr lang="en-US" u="sng" dirty="0">
                <a:solidFill>
                  <a:srgbClr val="92D050"/>
                </a:solidFill>
              </a:rPr>
              <a:t> </a:t>
            </a:r>
            <a:r>
              <a:rPr lang="en-US" u="sng" dirty="0" err="1">
                <a:solidFill>
                  <a:srgbClr val="92D050"/>
                </a:solidFill>
              </a:rPr>
              <a:t>nije</a:t>
            </a:r>
            <a:r>
              <a:rPr lang="en-US" u="sng" dirty="0">
                <a:solidFill>
                  <a:srgbClr val="92D050"/>
                </a:solidFill>
              </a:rPr>
              <a:t> </a:t>
            </a:r>
            <a:r>
              <a:rPr lang="en-US" u="sng" dirty="0" err="1">
                <a:solidFill>
                  <a:srgbClr val="92D050"/>
                </a:solidFill>
              </a:rPr>
              <a:t>potrebno</a:t>
            </a:r>
            <a:r>
              <a:rPr lang="en-US" u="sng" dirty="0">
                <a:solidFill>
                  <a:srgbClr val="92D050"/>
                </a:solidFill>
              </a:rPr>
              <a:t> </a:t>
            </a:r>
            <a:r>
              <a:rPr lang="en-US" u="sng" dirty="0" smtClean="0">
                <a:solidFill>
                  <a:srgbClr val="92D050"/>
                </a:solidFill>
              </a:rPr>
              <a:t>m</a:t>
            </a:r>
            <a:r>
              <a:rPr lang="sr-Latn-ME" u="sng" dirty="0" smtClean="0">
                <a:solidFill>
                  <a:srgbClr val="92D050"/>
                </a:solidFill>
              </a:rPr>
              <a:t>ij</a:t>
            </a:r>
            <a:r>
              <a:rPr lang="en-US" u="sng" dirty="0" err="1" smtClean="0">
                <a:solidFill>
                  <a:srgbClr val="92D050"/>
                </a:solidFill>
              </a:rPr>
              <a:t>enjati</a:t>
            </a:r>
            <a:r>
              <a:rPr lang="en-US" u="sng" dirty="0" smtClean="0">
                <a:solidFill>
                  <a:srgbClr val="92D050"/>
                </a:solidFill>
              </a:rPr>
              <a:t> </a:t>
            </a:r>
            <a:r>
              <a:rPr lang="en-US" u="sng" dirty="0" err="1">
                <a:solidFill>
                  <a:srgbClr val="92D050"/>
                </a:solidFill>
              </a:rPr>
              <a:t>podešavanja</a:t>
            </a:r>
            <a:r>
              <a:rPr lang="en-US" u="sng" dirty="0">
                <a:solidFill>
                  <a:srgbClr val="92D050"/>
                </a:solidFill>
              </a:rPr>
              <a:t> </a:t>
            </a:r>
            <a:r>
              <a:rPr lang="en-US" u="sng" dirty="0" err="1">
                <a:solidFill>
                  <a:srgbClr val="92D050"/>
                </a:solidFill>
              </a:rPr>
              <a:t>unutar</a:t>
            </a:r>
            <a:r>
              <a:rPr lang="en-US" u="sng" dirty="0">
                <a:solidFill>
                  <a:srgbClr val="92D050"/>
                </a:solidFill>
              </a:rPr>
              <a:t> </a:t>
            </a:r>
            <a:r>
              <a:rPr lang="en-US" u="sng" dirty="0" err="1" smtClean="0">
                <a:solidFill>
                  <a:srgbClr val="92D050"/>
                </a:solidFill>
              </a:rPr>
              <a:t>BIOSa</a:t>
            </a:r>
            <a:r>
              <a:rPr lang="sr-Latn-ME" u="sng" dirty="0" smtClean="0">
                <a:solidFill>
                  <a:srgbClr val="92D050"/>
                </a:solidFill>
              </a:rPr>
              <a:t>!!!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Taster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pokreće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ovaj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brzi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odabir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zavisi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dirty="0" err="1">
                <a:solidFill>
                  <a:schemeClr val="bg1"/>
                </a:solidFill>
              </a:rPr>
              <a:t>proizvođača</a:t>
            </a:r>
            <a:r>
              <a:rPr lang="en-US" dirty="0">
                <a:solidFill>
                  <a:schemeClr val="bg1"/>
                </a:solidFill>
              </a:rPr>
              <a:t> pa je </a:t>
            </a:r>
            <a:r>
              <a:rPr lang="en-US" dirty="0" err="1">
                <a:solidFill>
                  <a:schemeClr val="bg1"/>
                </a:solidFill>
              </a:rPr>
              <a:t>najbolje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taj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podatak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potražite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sr-Latn-ME" dirty="0" err="1">
                <a:solidFill>
                  <a:schemeClr val="bg1"/>
                </a:solidFill>
              </a:rPr>
              <a:t>U</a:t>
            </a:r>
            <a:r>
              <a:rPr lang="en-US" dirty="0" err="1" smtClean="0">
                <a:solidFill>
                  <a:schemeClr val="bg1"/>
                </a:solidFill>
              </a:rPr>
              <a:t>putstvu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računar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438" y="1475630"/>
            <a:ext cx="4015607" cy="3779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95884" y="6468303"/>
            <a:ext cx="4114800" cy="365125"/>
          </a:xfrm>
        </p:spPr>
        <p:txBody>
          <a:bodyPr/>
          <a:lstStyle/>
          <a:p>
            <a:r>
              <a:rPr lang="sr-Latn-ME" sz="1600" dirty="0" smtClean="0"/>
              <a:t>INFORMATIKA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ceiling">
            <a:extLst>
              <a:ext uri="{FF2B5EF4-FFF2-40B4-BE49-F238E27FC236}">
                <a16:creationId xmlns:a16="http://schemas.microsoft.com/office/drawing/2014/main" id="{ECE6809B-9586-4FFC-9D20-26C51CA965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35508" y="20298"/>
            <a:ext cx="12192000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864" y="2489891"/>
            <a:ext cx="6609256" cy="1508126"/>
          </a:xfrm>
        </p:spPr>
        <p:txBody>
          <a:bodyPr anchor="ctr">
            <a:normAutofit/>
          </a:bodyPr>
          <a:lstStyle/>
          <a:p>
            <a:r>
              <a:rPr lang="sr-Latn-ME" sz="6000" dirty="0" smtClean="0"/>
              <a:t>HVALA NA PAŽNJI !</a:t>
            </a:r>
            <a:endParaRPr lang="en-US" sz="6000" dirty="0"/>
          </a:p>
        </p:txBody>
      </p:sp>
      <p:sp>
        <p:nvSpPr>
          <p:cNvPr id="25" name="Rectangle: Single Corner Snipped 24" descr="Footer accent box">
            <a:extLst>
              <a:ext uri="{FF2B5EF4-FFF2-40B4-BE49-F238E27FC236}">
                <a16:creationId xmlns:a16="http://schemas.microsoft.com/office/drawing/2014/main" id="{ADA66B68-D364-4C11-9AA9-052CEAC914E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B17F9E2-0E31-4010-80D8-F343F24E6E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B534C07A-363B-4948-8546-2503B45830DC}"/>
              </a:ext>
            </a:extLst>
          </p:cNvPr>
          <p:cNvSpPr txBox="1">
            <a:spLocks/>
          </p:cNvSpPr>
          <p:nvPr/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ME" sz="1600" dirty="0" smtClean="0">
                <a:solidFill>
                  <a:schemeClr val="bg1"/>
                </a:solidFill>
              </a:rPr>
              <a:t>INFORMATIKA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357351_Dark modernist presentation_AAS_v3" id="{120EC718-2276-440D-8FC1-55320A662921}" vid="{ED0184CC-B5C7-4F34-B511-447B58B7CA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361ED8-85A0-453F-805C-6D9AF4A72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5F1FAD-176C-4A03-BD9A-1520119C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3B18BB-C24E-408B-9A12-8848DDD7A302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modernist presentation</Template>
  <TotalTime>0</TotalTime>
  <Words>608</Words>
  <Application>Microsoft Office PowerPoint</Application>
  <PresentationFormat>Widescreen</PresentationFormat>
  <Paragraphs>632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Impact</vt:lpstr>
      <vt:lpstr>Times New Roman</vt:lpstr>
      <vt:lpstr>Office Theme</vt:lpstr>
      <vt:lpstr>Podešavanje bios-a i priprema za instalaciju operativnog sistema</vt:lpstr>
      <vt:lpstr>PowerPoint Presentation</vt:lpstr>
      <vt:lpstr>PowerPoint Presentation</vt:lpstr>
      <vt:lpstr>PowerPoint Presentation</vt:lpstr>
      <vt:lpstr>PowerPoint Presentation</vt:lpstr>
      <vt:lpstr>HVALA NA PAŽNJI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2019-09-07T11:13:36Z</dcterms:created>
  <dcterms:modified xsi:type="dcterms:W3CDTF">2020-10-15T14:10:16Z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