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F09AD6-B908-47D5-963B-7A16D50B7FA9}" type="datetimeFigureOut">
              <a:rPr lang="en-US" smtClean="0"/>
              <a:pPr/>
              <a:t>24-Jan-2021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r-Latn-ME" dirty="0"/>
              <a:t>tepen čiji je izložilac cio broj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39552" y="489317"/>
                <a:ext cx="8064896" cy="58793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</a:t>
                </a:r>
                <a:r>
                  <a:rPr lang="sr-Latn-ME" sz="2400" dirty="0"/>
                  <a:t>ko je     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sr-Latn-ME" sz="2400" dirty="0"/>
                  <a:t> i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sr-Latn-ME" sz="2400" dirty="0"/>
                  <a:t> i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sr-Latn-ME" sz="2400" dirty="0"/>
                  <a:t>, onda:</a:t>
                </a:r>
              </a:p>
              <a:p>
                <a:endParaRPr lang="sr-Latn-ME" sz="2400" dirty="0"/>
              </a:p>
              <a:p>
                <a:r>
                  <a:rPr lang="sr-Latn-ME" sz="2400" dirty="0"/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sr-Latn-ME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sr-Latn-ME" sz="2400" dirty="0"/>
                  <a:t>		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sr-Latn-ME" sz="3200" dirty="0"/>
              </a:p>
              <a:p>
                <a:endParaRPr lang="sr-Latn-ME" sz="2400" dirty="0"/>
              </a:p>
              <a:p>
                <a:r>
                  <a:rPr lang="en-US" sz="2400" dirty="0"/>
                  <a:t>A</a:t>
                </a:r>
                <a:r>
                  <a:rPr lang="sr-Latn-ME" sz="2400" dirty="0"/>
                  <a:t>ko su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sr-Latn-ME" sz="2400" dirty="0"/>
                  <a:t> i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sr-Latn-ME" sz="2400" dirty="0"/>
                  <a:t> i</a:t>
                </a:r>
                <a:r>
                  <a:rPr lang="sr-Latn-ME" sz="2400" i="1" dirty="0"/>
                  <a:t>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sr-Latn-ME" sz="2400" dirty="0"/>
                  <a:t> i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sr-Latn-ME" sz="2400" dirty="0"/>
                  <a:t>, onda:</a:t>
                </a:r>
              </a:p>
              <a:p>
                <a:endParaRPr lang="sr-Latn-ME" sz="2400" dirty="0"/>
              </a:p>
              <a:p>
                <a:r>
                  <a:rPr lang="sr-Latn-ME" sz="2400" dirty="0"/>
                  <a:t>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sr-Latn-ME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sr-Latn-ME" sz="2600" dirty="0"/>
              </a:p>
              <a:p>
                <a:r>
                  <a:rPr lang="sr-Latn-ME" sz="2400" dirty="0"/>
                  <a:t>4.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6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r-Latn-ME" sz="2600" dirty="0"/>
                  <a:t> </a:t>
                </a:r>
                <a:r>
                  <a:rPr lang="sr-Latn-ME" sz="2400" dirty="0"/>
                  <a:t>ili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r-Latn-ME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r-Latn-ME" sz="2400" dirty="0"/>
                  <a:t> </a:t>
                </a:r>
              </a:p>
              <a:p>
                <a:r>
                  <a:rPr lang="sr-Latn-ME" sz="2400" dirty="0"/>
                  <a:t>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sr-Latn-ME" sz="26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sr-Latn-ME" sz="26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sr-Latn-ME" sz="2600" dirty="0"/>
              </a:p>
              <a:p>
                <a:r>
                  <a:rPr lang="sr-Latn-ME" sz="2400" dirty="0"/>
                  <a:t>6.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6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sr-Latn-ME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sr-Latn-ME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sr-Latn-ME" sz="2600" dirty="0"/>
              </a:p>
              <a:p>
                <a:r>
                  <a:rPr lang="sr-Latn-ME" sz="2400" dirty="0"/>
                  <a:t>7.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sr-Latn-ME" sz="2800" dirty="0"/>
              </a:p>
              <a:p>
                <a:r>
                  <a:rPr lang="sr-Latn-ME" sz="2400" dirty="0"/>
                  <a:t>8.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89317"/>
                <a:ext cx="8064896" cy="5879366"/>
              </a:xfrm>
              <a:prstGeom prst="rect">
                <a:avLst/>
              </a:prstGeom>
              <a:blipFill>
                <a:blip r:embed="rId2"/>
                <a:stretch>
                  <a:fillRect l="-1210" t="-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Z</a:t>
            </a:r>
            <a:r>
              <a:rPr lang="sr-Latn-ME" sz="2400" b="1" dirty="0">
                <a:solidFill>
                  <a:schemeClr val="accent3">
                    <a:lumMod val="50000"/>
                  </a:schemeClr>
                </a:solidFill>
              </a:rPr>
              <a:t>adaci:</a:t>
            </a:r>
          </a:p>
          <a:p>
            <a:endParaRPr lang="sr-Latn-ME" sz="24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/>
            <a:r>
              <a:rPr lang="sr-Latn-ME" sz="2400" dirty="0">
                <a:solidFill>
                  <a:schemeClr val="accent3">
                    <a:lumMod val="50000"/>
                  </a:schemeClr>
                </a:solidFill>
              </a:rPr>
              <a:t>1. Izračunati:   </a:t>
            </a:r>
          </a:p>
          <a:p>
            <a:pPr marL="457200" indent="-457200"/>
            <a:r>
              <a:rPr lang="sr-Latn-ME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ct 3"/>
              <p:cNvSpPr txBox="1"/>
              <p:nvPr/>
            </p:nvSpPr>
            <p:spPr bwMode="auto">
              <a:xfrm>
                <a:off x="2627313" y="620713"/>
                <a:ext cx="4969023" cy="12239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sr-Latn-ME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27313" y="620713"/>
                <a:ext cx="4969023" cy="1223962"/>
              </a:xfrm>
              <a:prstGeom prst="rect">
                <a:avLst/>
              </a:prstGeom>
              <a:blipFill>
                <a:blip r:embed="rId2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ject 1"/>
              <p:cNvSpPr txBox="1"/>
              <p:nvPr/>
            </p:nvSpPr>
            <p:spPr bwMode="auto">
              <a:xfrm>
                <a:off x="683568" y="620688"/>
                <a:ext cx="6768752" cy="64770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+0,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⋅1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sr-Latn-ME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568" y="620688"/>
                <a:ext cx="6768752" cy="6477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ject 1"/>
              <p:cNvSpPr txBox="1"/>
              <p:nvPr/>
            </p:nvSpPr>
            <p:spPr bwMode="auto">
              <a:xfrm>
                <a:off x="611188" y="620713"/>
                <a:ext cx="5256956" cy="11525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188" y="620713"/>
                <a:ext cx="5256956" cy="1152525"/>
              </a:xfrm>
              <a:prstGeom prst="rect">
                <a:avLst/>
              </a:prstGeom>
              <a:blipFill>
                <a:blip r:embed="rId2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ject 1"/>
              <p:cNvSpPr txBox="1"/>
              <p:nvPr/>
            </p:nvSpPr>
            <p:spPr bwMode="auto">
              <a:xfrm>
                <a:off x="539750" y="404813"/>
                <a:ext cx="5688434" cy="13684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f>
                                      <m:fPr>
                                        <m:ctrlPr>
                                          <a:rPr lang="en-US" sz="32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32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32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sr-Latn-ME" sz="3200" dirty="0"/>
                  <a:t>=</a:t>
                </a:r>
                <a:endParaRPr lang="en-US" sz="3200" dirty="0"/>
              </a:p>
            </p:txBody>
          </p:sp>
        </mc:Choice>
        <mc:Fallback>
          <p:sp>
            <p:nvSpPr>
              <p:cNvPr id="2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750" y="404813"/>
                <a:ext cx="5688434" cy="13684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dirty="0"/>
              <a:t>2. </a:t>
            </a:r>
            <a:r>
              <a:rPr lang="en-US" sz="2400" dirty="0"/>
              <a:t>I</a:t>
            </a:r>
            <a:r>
              <a:rPr lang="sr-Latn-ME" sz="2400" dirty="0"/>
              <a:t>zračunati: </a:t>
            </a:r>
          </a:p>
          <a:p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ct 2"/>
              <p:cNvSpPr txBox="1"/>
              <p:nvPr/>
            </p:nvSpPr>
            <p:spPr bwMode="auto">
              <a:xfrm>
                <a:off x="755650" y="908050"/>
                <a:ext cx="6840686" cy="18002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⋅1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⋅100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sup>
                          </m:sSup>
                        </m:den>
                      </m:f>
                      <m:r>
                        <a:rPr lang="sr-Latn-ME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650" y="908050"/>
                <a:ext cx="6840686" cy="1800225"/>
              </a:xfrm>
              <a:prstGeom prst="rect">
                <a:avLst/>
              </a:prstGeom>
              <a:blipFill>
                <a:blip r:embed="rId2"/>
                <a:stretch>
                  <a:fillRect b="-5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ject 1"/>
              <p:cNvSpPr txBox="1"/>
              <p:nvPr/>
            </p:nvSpPr>
            <p:spPr bwMode="auto">
              <a:xfrm>
                <a:off x="396875" y="476250"/>
                <a:ext cx="3887788" cy="15843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:r>
                  <a:rPr lang="sr-Latn-ME" sz="3200" dirty="0">
                    <a:solidFill>
                      <a:srgbClr val="000000"/>
                    </a:solidFill>
                  </a:rPr>
                  <a:t>b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f>
                      <m:f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0,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0,4</m:t>
                                </m:r>
                              </m:e>
                            </m:d>
                          </m:e>
                          <m:sup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  <m:r>
                      <a:rPr lang="en-US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2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875" y="476250"/>
                <a:ext cx="3887788" cy="1584325"/>
              </a:xfrm>
              <a:prstGeom prst="rect">
                <a:avLst/>
              </a:prstGeom>
              <a:blipFill>
                <a:blip r:embed="rId2"/>
                <a:stretch>
                  <a:fillRect l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</TotalTime>
  <Words>153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Cambria Math</vt:lpstr>
      <vt:lpstr>Century Schoolbook</vt:lpstr>
      <vt:lpstr>Wingdings</vt:lpstr>
      <vt:lpstr>Wingdings 2</vt:lpstr>
      <vt:lpstr>Oriel</vt:lpstr>
      <vt:lpstr>Stepen čiji je izložilac cio broj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Stepen čiji je izložilac cio broj</dc:title>
  <dc:creator>owner</dc:creator>
  <cp:lastModifiedBy>Scekic Jelena</cp:lastModifiedBy>
  <cp:revision>12</cp:revision>
  <dcterms:created xsi:type="dcterms:W3CDTF">2012-09-09T18:36:33Z</dcterms:created>
  <dcterms:modified xsi:type="dcterms:W3CDTF">2021-01-24T17:09:50Z</dcterms:modified>
</cp:coreProperties>
</file>