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3282"/>
    <a:srgbClr val="2B5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129" y="207684"/>
            <a:ext cx="1017055" cy="10711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1657" y="520505"/>
            <a:ext cx="5626071" cy="44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2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672" y="6046335"/>
            <a:ext cx="4773582" cy="59136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bg1"/>
                </a:solidFill>
                <a:latin typeface="Impact" panose="020B0806030902050204" pitchFamily="34" charset="0"/>
              </a:rPr>
              <a:t>FORMATIRANJE SEKCIJA U WORDU</a:t>
            </a:r>
            <a:endParaRPr lang="en-US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236" y="3973199"/>
            <a:ext cx="3242992" cy="1295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40812" y="3973199"/>
            <a:ext cx="5698339" cy="1295400"/>
          </a:xfrm>
          <a:prstGeom prst="rect">
            <a:avLst/>
          </a:prstGeom>
          <a:solidFill>
            <a:srgbClr val="2A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4765" y="1136468"/>
            <a:ext cx="111687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izuzetno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razbijanje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isključivo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mogli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ponaša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zamisliti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razbijamo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promijeniti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orjentaciju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prebaciti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dodajemo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„Layout“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„Page Setup“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„Breaks“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sadržavati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zapamtiti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ograničeni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8634" y="470263"/>
            <a:ext cx="47810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SEKCIJE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0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9988" y="0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500" dirty="0">
              <a:solidFill>
                <a:srgbClr val="000000"/>
              </a:solidFill>
              <a:latin typeface="Impact" panose="020B0806030902050204" pitchFamily="34" charset="0"/>
            </a:endParaRPr>
          </a:p>
          <a:p>
            <a:pPr algn="ct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DODAVANJE SEKCIJE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57" y="861774"/>
            <a:ext cx="3232225" cy="5608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598126" y="1082235"/>
            <a:ext cx="70016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„Page Breaks“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upoznali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novitet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„Section Breaks“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Četiri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Page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uzrokovati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sljedeće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kursor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treća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npr.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Page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parnoj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neparnoj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Upalimo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skrivene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simbole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formatiranje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(„Home“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„Paragraph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“),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vidjeti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64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2868" y="261257"/>
            <a:ext cx="6096000" cy="7232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SEKCIJE U PRAKSI</a:t>
            </a:r>
            <a:endParaRPr lang="en-US" sz="2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331" y="1423851"/>
            <a:ext cx="108421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podijeljen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cjeline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„Layout“ pa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„Orientation“).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numeracije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naslovnu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numerirana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brojevima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numeri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1,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arapskim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brojevima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Bez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l-PL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59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8768" y="2718078"/>
            <a:ext cx="10842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 !</a:t>
            </a:r>
            <a:endParaRPr lang="en-US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9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48</TotalTime>
  <Words>458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Calibri</vt:lpstr>
      <vt:lpstr>Calibri Light</vt:lpstr>
      <vt:lpstr>Impact</vt:lpstr>
      <vt:lpstr>Rockwell</vt:lpstr>
      <vt:lpstr>Times New Roman</vt:lpstr>
      <vt:lpstr>Wingdings</vt:lpstr>
      <vt:lpstr>Atlas</vt:lpstr>
      <vt:lpstr>FORMATIRANJE SEKCIJA U WORDU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FORMATIRANJE SEKCIJA U WORDU</dc:title>
  <dc:creator>User</dc:creator>
  <cp:lastModifiedBy>User</cp:lastModifiedBy>
  <cp:revision>7</cp:revision>
  <dcterms:created xsi:type="dcterms:W3CDTF">2019-11-09T21:38:40Z</dcterms:created>
  <dcterms:modified xsi:type="dcterms:W3CDTF">2019-11-14T18:02:00Z</dcterms:modified>
</cp:coreProperties>
</file>