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381-9F61-4568-8BFA-08973119343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71EA-1566-43C6-BC6D-4B9DF78FA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042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381-9F61-4568-8BFA-08973119343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71EA-1566-43C6-BC6D-4B9DF78FA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7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381-9F61-4568-8BFA-08973119343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71EA-1566-43C6-BC6D-4B9DF78FA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30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381-9F61-4568-8BFA-08973119343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71EA-1566-43C6-BC6D-4B9DF78FA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022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381-9F61-4568-8BFA-08973119343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71EA-1566-43C6-BC6D-4B9DF78FA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29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381-9F61-4568-8BFA-08973119343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71EA-1566-43C6-BC6D-4B9DF78FA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19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381-9F61-4568-8BFA-08973119343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71EA-1566-43C6-BC6D-4B9DF78FA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958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381-9F61-4568-8BFA-08973119343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71EA-1566-43C6-BC6D-4B9DF78FA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58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381-9F61-4568-8BFA-08973119343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71EA-1566-43C6-BC6D-4B9DF78FA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22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381-9F61-4568-8BFA-08973119343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71EA-1566-43C6-BC6D-4B9DF78FA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65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381-9F61-4568-8BFA-08973119343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471EA-1566-43C6-BC6D-4B9DF78FA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76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73381-9F61-4568-8BFA-08973119343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471EA-1566-43C6-BC6D-4B9DF78FA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71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micus.ba/hardware/67-konektor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022871"/>
            <a:ext cx="7772400" cy="1830065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GB" sz="6000" dirty="0" smtClean="0">
                <a:hlinkClick r:id="rId2"/>
              </a:rPr>
              <a:t>Konektori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40840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14" y="0"/>
            <a:ext cx="9149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23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61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03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36"/>
            <a:ext cx="9144000" cy="6849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4954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42" y="-27384"/>
            <a:ext cx="9155442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0859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Konektori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Konektori</dc:title>
  <dc:creator>Windows User</dc:creator>
  <cp:lastModifiedBy>Windows User</cp:lastModifiedBy>
  <cp:revision>3</cp:revision>
  <dcterms:created xsi:type="dcterms:W3CDTF">2021-03-08T09:29:44Z</dcterms:created>
  <dcterms:modified xsi:type="dcterms:W3CDTF">2021-03-08T09:58:24Z</dcterms:modified>
</cp:coreProperties>
</file>