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9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37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52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9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2ED664-464B-46AD-97D9-943E5D6F36E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873686-5C2E-499B-8A3D-B2387AA71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8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Podešavanje radnog okruženja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MS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0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54483"/>
            <a:ext cx="8534400" cy="1507067"/>
          </a:xfrm>
        </p:spPr>
        <p:txBody>
          <a:bodyPr/>
          <a:lstStyle/>
          <a:p>
            <a:r>
              <a:rPr lang="sr-Latn-ME" dirty="0"/>
              <a:t>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17" y="1533379"/>
            <a:ext cx="8534400" cy="1392702"/>
          </a:xfrm>
        </p:spPr>
        <p:txBody>
          <a:bodyPr/>
          <a:lstStyle/>
          <a:p>
            <a:r>
              <a:rPr lang="sr-Latn-ME" dirty="0" err="1"/>
              <a:t>S</a:t>
            </a:r>
            <a:r>
              <a:rPr lang="en-US" dirty="0" err="1"/>
              <a:t>kup</a:t>
            </a:r>
            <a:r>
              <a:rPr lang="en-US" dirty="0"/>
              <a:t> </a:t>
            </a:r>
            <a:r>
              <a:rPr lang="en-US" dirty="0" err="1"/>
              <a:t>ikonica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omogućuju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Windows-om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prilagođavanjem</a:t>
            </a:r>
            <a:r>
              <a:rPr lang="en-US" dirty="0"/>
              <a:t> </a:t>
            </a:r>
            <a:r>
              <a:rPr lang="en-US" dirty="0" err="1"/>
              <a:t>korisniku</a:t>
            </a:r>
            <a:r>
              <a:rPr lang="en-US" dirty="0"/>
              <a:t>.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781860"/>
            <a:ext cx="5266422" cy="38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www.znanje.org/abc/tutorials/windows7/control_panel/start/control_panel_start.gif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91240" y="692766"/>
            <a:ext cx="3185108" cy="390777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Pokretanje control panel-a</a:t>
            </a:r>
            <a:endParaRPr lang="en-US" dirty="0"/>
          </a:p>
        </p:txBody>
      </p:sp>
      <p:sp>
        <p:nvSpPr>
          <p:cNvPr id="2054" name="Content Placeholder 2053"/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 anchor="ctr">
            <a:normAutofit/>
          </a:bodyPr>
          <a:lstStyle/>
          <a:p>
            <a:r>
              <a:rPr lang="sr-Latn-ME" sz="2400" dirty="0"/>
              <a:t>Dugme START</a:t>
            </a:r>
          </a:p>
          <a:p>
            <a:r>
              <a:rPr lang="sr-Latn-ME" sz="2400" dirty="0"/>
              <a:t>Opcija CONTROL PANEL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24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90915"/>
            <a:ext cx="8534400" cy="1507067"/>
          </a:xfrm>
        </p:spPr>
        <p:txBody>
          <a:bodyPr/>
          <a:lstStyle/>
          <a:p>
            <a:r>
              <a:rPr lang="sr-Latn-ME" dirty="0"/>
              <a:t>Datum i vrijeme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r-Latn-ME" dirty="0"/>
              <a:t>Klikom na Date and Time otvara se prozor za dijalog u kojem vršimo podešavanje datuma, vremena, vremenske zone.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znanje.org/abc/tutorials/windows7/control_panel/control_panel_parts/date_tim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65" y="5553948"/>
            <a:ext cx="1447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te and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44" y="1610348"/>
            <a:ext cx="3180550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ate and time set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26" y="1521623"/>
            <a:ext cx="2601609" cy="25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657600" y="2491410"/>
            <a:ext cx="963226" cy="42406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85043" y="1521623"/>
            <a:ext cx="318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Klikom na </a:t>
            </a:r>
            <a:r>
              <a:rPr lang="sr-Latn-ME" u="sng" dirty="0"/>
              <a:t>Change date and time </a:t>
            </a:r>
            <a:r>
              <a:rPr lang="sr-Latn-ME" dirty="0"/>
              <a:t>otvara se novi prozor za dijalog u koji ćemo odabrati/unijeti promjene datuma/vremena,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508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43924"/>
            <a:ext cx="8534400" cy="1507067"/>
          </a:xfrm>
        </p:spPr>
        <p:txBody>
          <a:bodyPr/>
          <a:lstStyle/>
          <a:p>
            <a:r>
              <a:rPr lang="sr-Latn-ME" dirty="0"/>
              <a:t>Regionalna podešavanja i jezik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546652"/>
          </a:xfrm>
        </p:spPr>
        <p:txBody>
          <a:bodyPr anchor="t"/>
          <a:lstStyle/>
          <a:p>
            <a:r>
              <a:rPr lang="sr-Latn-ME" u="sng" dirty="0"/>
              <a:t>Region and Language </a:t>
            </a:r>
            <a:r>
              <a:rPr lang="sr-Latn-ME" dirty="0"/>
              <a:t>prozor se sastoji od 4 kartice</a:t>
            </a:r>
            <a:endParaRPr lang="en-US" u="sng" dirty="0"/>
          </a:p>
        </p:txBody>
      </p:sp>
      <p:pic>
        <p:nvPicPr>
          <p:cNvPr id="4098" name="Picture 2" descr="http://www.znanje.org/abc/tutorials/windows7/control_panel/control_panel_parts/regional_and_language_option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7" y="5902188"/>
            <a:ext cx="19145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gion and language set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305550"/>
            <a:ext cx="3248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087" y="1696278"/>
            <a:ext cx="25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u="sng" dirty="0"/>
              <a:t>Formats </a:t>
            </a:r>
            <a:r>
              <a:rPr lang="sr-Latn-ME" dirty="0"/>
              <a:t>– podešavanje formata datuma i vremena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087" y="3147391"/>
            <a:ext cx="250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u="sng" dirty="0"/>
              <a:t>Location </a:t>
            </a:r>
            <a:r>
              <a:rPr lang="sr-Latn-ME" dirty="0"/>
              <a:t>– odabir države u kojoj se nalazimo, kako bismo dobili neki dodatni sadržaj za određeni softver.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8273" y="1848678"/>
            <a:ext cx="25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u="sng" dirty="0"/>
              <a:t>Keyboard and language </a:t>
            </a:r>
            <a:r>
              <a:rPr lang="sr-Latn-ME" dirty="0"/>
              <a:t>– podešavanje izlaznog jezika programa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48273" y="3299791"/>
            <a:ext cx="25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u="sng" dirty="0"/>
              <a:t>Administrative </a:t>
            </a:r>
            <a:r>
              <a:rPr lang="sr-Latn-ME" dirty="0"/>
              <a:t>– podešavanja za sistemske i nove korisnike.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036887" y="1696278"/>
            <a:ext cx="1548365" cy="46166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3287" y="1696278"/>
            <a:ext cx="1828800" cy="223961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76730" y="1776257"/>
            <a:ext cx="2292627" cy="84335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626087" y="1848678"/>
            <a:ext cx="1709530" cy="226975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Pode</a:t>
            </a:r>
            <a:r>
              <a:rPr lang="sr-Latn-ME" dirty="0" smtClean="0"/>
              <a:t>šavanje ekrana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Theme (</a:t>
            </a:r>
            <a:r>
              <a:rPr lang="en-US" b="1" dirty="0" err="1"/>
              <a:t>teme</a:t>
            </a:r>
            <a:r>
              <a:rPr lang="en-US" b="1" dirty="0"/>
              <a:t>) </a:t>
            </a:r>
            <a:r>
              <a:rPr lang="en-US" dirty="0"/>
              <a:t>-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sr-Latn-ME" dirty="0" smtClean="0"/>
              <a:t> </a:t>
            </a:r>
            <a:r>
              <a:rPr lang="en-US" dirty="0" err="1" smtClean="0"/>
              <a:t>pozadina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skupom</a:t>
            </a:r>
            <a:r>
              <a:rPr lang="en-US" dirty="0"/>
              <a:t> </a:t>
            </a:r>
            <a:r>
              <a:rPr lang="en-US" dirty="0" err="1"/>
              <a:t>ikona</a:t>
            </a:r>
            <a:r>
              <a:rPr lang="en-US" dirty="0"/>
              <a:t>, </a:t>
            </a:r>
            <a:r>
              <a:rPr lang="en-US" dirty="0" err="1"/>
              <a:t>zvukova</a:t>
            </a:r>
            <a:r>
              <a:rPr lang="en-US" dirty="0"/>
              <a:t> i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sr-Latn-ME" dirty="0" smtClean="0"/>
              <a:t> </a:t>
            </a:r>
            <a:r>
              <a:rPr lang="en-US" dirty="0" err="1" smtClean="0"/>
              <a:t>vampomažu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podesite</a:t>
            </a:r>
            <a:r>
              <a:rPr lang="en-US" dirty="0"/>
              <a:t> </a:t>
            </a:r>
            <a:r>
              <a:rPr lang="en-US" dirty="0" err="1"/>
              <a:t>računar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želite</a:t>
            </a:r>
            <a:endParaRPr lang="en-US" dirty="0"/>
          </a:p>
          <a:p>
            <a:r>
              <a:rPr lang="en-US" b="1" dirty="0"/>
              <a:t>Desktop</a:t>
            </a:r>
            <a:r>
              <a:rPr lang="en-US" dirty="0"/>
              <a:t> - </a:t>
            </a:r>
            <a:r>
              <a:rPr lang="en-US" dirty="0" err="1"/>
              <a:t>podešavanje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površine</a:t>
            </a:r>
            <a:endParaRPr lang="en-US" dirty="0"/>
          </a:p>
          <a:p>
            <a:r>
              <a:rPr lang="en-US" b="1" dirty="0"/>
              <a:t>Screen Server </a:t>
            </a:r>
            <a:r>
              <a:rPr lang="en-US" dirty="0"/>
              <a:t>- </a:t>
            </a:r>
            <a:r>
              <a:rPr lang="en-US" dirty="0" err="1"/>
              <a:t>čuvar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sr-Latn-ME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 smtClean="0"/>
              <a:t>duže</a:t>
            </a:r>
            <a:r>
              <a:rPr lang="sr-Latn-ME" dirty="0" smtClean="0"/>
              <a:t> </a:t>
            </a:r>
            <a:r>
              <a:rPr lang="en-US" dirty="0" err="1" smtClean="0"/>
              <a:t>vremen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računar</a:t>
            </a:r>
            <a:r>
              <a:rPr lang="en-US" dirty="0"/>
              <a:t> </a:t>
            </a:r>
            <a:r>
              <a:rPr lang="en-US" dirty="0" err="1"/>
              <a:t>pretvara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ekranu</a:t>
            </a:r>
            <a:r>
              <a:rPr lang="en-US" dirty="0"/>
              <a:t> u </a:t>
            </a:r>
            <a:r>
              <a:rPr lang="en-US" dirty="0" err="1"/>
              <a:t>pokretnu</a:t>
            </a:r>
            <a:r>
              <a:rPr lang="en-US" dirty="0"/>
              <a:t> </a:t>
            </a:r>
            <a:r>
              <a:rPr lang="en-US" dirty="0" err="1"/>
              <a:t>sliku</a:t>
            </a:r>
            <a:endParaRPr lang="en-US" dirty="0"/>
          </a:p>
          <a:p>
            <a:r>
              <a:rPr lang="en-US" b="1" dirty="0"/>
              <a:t>Appearance</a:t>
            </a:r>
            <a:r>
              <a:rPr lang="en-US" dirty="0"/>
              <a:t> - </a:t>
            </a:r>
            <a:r>
              <a:rPr lang="en-US" dirty="0" err="1"/>
              <a:t>podešavanje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i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boksova</a:t>
            </a:r>
            <a:endParaRPr lang="en-US" dirty="0"/>
          </a:p>
          <a:p>
            <a:r>
              <a:rPr lang="en-US" b="1" dirty="0"/>
              <a:t>Settings</a:t>
            </a:r>
            <a:r>
              <a:rPr lang="en-US" dirty="0"/>
              <a:t> - </a:t>
            </a:r>
            <a:r>
              <a:rPr lang="en-US" dirty="0" err="1"/>
              <a:t>podešavanje</a:t>
            </a:r>
            <a:r>
              <a:rPr lang="en-US" dirty="0"/>
              <a:t> </a:t>
            </a:r>
            <a:r>
              <a:rPr lang="en-US" dirty="0" err="1"/>
              <a:t>monitora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7" t="-1532" r="995" b="1532"/>
          <a:stretch/>
        </p:blipFill>
        <p:spPr bwMode="auto">
          <a:xfrm>
            <a:off x="7485681" y="3669870"/>
            <a:ext cx="4440264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38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55959"/>
            <a:ext cx="8534400" cy="1507067"/>
          </a:xfrm>
        </p:spPr>
        <p:txBody>
          <a:bodyPr/>
          <a:lstStyle/>
          <a:p>
            <a:r>
              <a:rPr lang="sr-Latn-ME" dirty="0"/>
              <a:t>Instalacija fontova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50235"/>
          </a:xfrm>
        </p:spPr>
        <p:txBody>
          <a:bodyPr anchor="t">
            <a:normAutofit lnSpcReduction="10000"/>
          </a:bodyPr>
          <a:lstStyle/>
          <a:p>
            <a:r>
              <a:rPr lang="sr-Latn-ME" dirty="0"/>
              <a:t>Font je skup znakova koji ima iste vizuelne karakteristike. Unutar jednog fonta se razlikuju i različiti stilovi fonta (podebljani, podvučeni, iskošeni itd.)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znanje.org/abc/tutorials/windows7/control_panel/control_panel_parts/fon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69" y="5810250"/>
            <a:ext cx="914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ont control 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35901"/>
            <a:ext cx="4252291" cy="33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8191" y="1789044"/>
            <a:ext cx="4214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Za prikaz fontova koji se nalaze na računaru potrebno je u Control Panel-u odabrati FONTS. Da bi se vidio izgled fonta, potrebno je napraviti dvostruki klik na njegovu ikonicu čime se otvara njegov prozor.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9" y="4211123"/>
            <a:ext cx="2893737" cy="1482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8191" y="3756992"/>
            <a:ext cx="4214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Da bi se instalirao novi font, potrebno je na njegovu datoteku napraviti dvostruki klik a zatim odabrati naredbu INSTALL, ili jednostavno njegovu datoteku kopirati u područje Fonts u okviru Control Panel-a.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UKLANJANJE 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60" y="344837"/>
            <a:ext cx="8534400" cy="1607949"/>
          </a:xfrm>
        </p:spPr>
        <p:txBody>
          <a:bodyPr/>
          <a:lstStyle/>
          <a:p>
            <a:r>
              <a:rPr lang="sr-Latn-ME" b="1" u="sng" dirty="0" smtClean="0"/>
              <a:t>Programs and Features – </a:t>
            </a:r>
            <a:r>
              <a:rPr lang="sr-Latn-ME" dirty="0" smtClean="0"/>
              <a:t>iz liste programa odabrati program koji je potrebno ukloniti sa računara, desni klik i odabrati </a:t>
            </a:r>
            <a:r>
              <a:rPr lang="sr-Latn-ME" b="1" u="sng" dirty="0" smtClean="0"/>
              <a:t>uninstall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58" y="1756396"/>
            <a:ext cx="5253493" cy="295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7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771" y="1879170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ME" sz="4400" b="1" dirty="0" smtClean="0"/>
              <a:t>HVALA NA PAŽNJI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459130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</TotalTime>
  <Words>323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Slice</vt:lpstr>
      <vt:lpstr>Podešavanje radnog okruženja</vt:lpstr>
      <vt:lpstr>Control panel</vt:lpstr>
      <vt:lpstr>Pokretanje control panel-a</vt:lpstr>
      <vt:lpstr>Datum i vrijeme </vt:lpstr>
      <vt:lpstr>Regionalna podešavanja i jezik </vt:lpstr>
      <vt:lpstr>Podešavanje ekrana</vt:lpstr>
      <vt:lpstr>Instalacija fontova</vt:lpstr>
      <vt:lpstr>UKLANJANJE Programa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Podešavanje radnog okruženja</dc:title>
  <dc:creator>marija z</dc:creator>
  <cp:lastModifiedBy>ucenik</cp:lastModifiedBy>
  <cp:revision>5</cp:revision>
  <dcterms:created xsi:type="dcterms:W3CDTF">2016-10-12T08:37:47Z</dcterms:created>
  <dcterms:modified xsi:type="dcterms:W3CDTF">2018-10-08T13:27:44Z</dcterms:modified>
</cp:coreProperties>
</file>